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3" r:id="rId10"/>
    <p:sldId id="264" r:id="rId11"/>
    <p:sldId id="281" r:id="rId12"/>
    <p:sldId id="265" r:id="rId13"/>
    <p:sldId id="283" r:id="rId14"/>
    <p:sldId id="282" r:id="rId15"/>
    <p:sldId id="266" r:id="rId16"/>
    <p:sldId id="284" r:id="rId17"/>
    <p:sldId id="285" r:id="rId18"/>
    <p:sldId id="268" r:id="rId19"/>
    <p:sldId id="286" r:id="rId20"/>
    <p:sldId id="287" r:id="rId21"/>
    <p:sldId id="269" r:id="rId22"/>
    <p:sldId id="270" r:id="rId23"/>
    <p:sldId id="271" r:id="rId24"/>
    <p:sldId id="272" r:id="rId25"/>
    <p:sldId id="288" r:id="rId26"/>
    <p:sldId id="276" r:id="rId27"/>
    <p:sldId id="289" r:id="rId28"/>
    <p:sldId id="290" r:id="rId29"/>
    <p:sldId id="274" r:id="rId30"/>
    <p:sldId id="291" r:id="rId31"/>
    <p:sldId id="273" r:id="rId32"/>
    <p:sldId id="278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E09ED-EB92-47DB-8BB0-0103A9C3513F}" v="36" dt="2020-10-31T08:20:37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5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5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4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1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aVPbZ4Akl0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6846A-6458-4229-931E-94288116DE1A}"/>
              </a:ext>
            </a:extLst>
          </p:cNvPr>
          <p:cNvSpPr txBox="1"/>
          <p:nvPr/>
        </p:nvSpPr>
        <p:spPr>
          <a:xfrm>
            <a:off x="2734811" y="4346882"/>
            <a:ext cx="36743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폰 좀 내이만 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Pon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Johm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Naimann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)</a:t>
            </a:r>
          </a:p>
          <a:p>
            <a:pPr algn="ctr">
              <a:spcAft>
                <a:spcPts val="600"/>
              </a:spcAft>
            </a:pPr>
            <a:endParaRPr lang="en-US" altLang="ko-KR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병장 박찬정</a:t>
            </a:r>
            <a:endParaRPr lang="en-US" altLang="ko-KR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병장 강동민</a:t>
            </a:r>
            <a:endParaRPr lang="en-US" altLang="ko-KR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병장 </a:t>
            </a:r>
            <a:r>
              <a:rPr lang="ko-KR" altLang="en-US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이진휘</a:t>
            </a:r>
            <a:endParaRPr lang="ko-KR" altLang="en-US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9446C1-C39B-4EFA-8A61-B7983E08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9" y="1953237"/>
            <a:ext cx="762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6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C744-EA61-4372-A057-E7221B1B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9177"/>
            <a:ext cx="7886700" cy="586887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초기등록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B6C284-70D4-4E59-A858-6213CE689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60126"/>
            <a:ext cx="7943850" cy="476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31E0518-E9A9-43FA-8855-F7E13C5EE30E}"/>
              </a:ext>
            </a:extLst>
          </p:cNvPr>
          <p:cNvSpPr/>
          <p:nvPr/>
        </p:nvSpPr>
        <p:spPr>
          <a:xfrm>
            <a:off x="3289300" y="2552700"/>
            <a:ext cx="25527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2CDDC1-90E9-48EB-BD3A-609AA4F933E3}"/>
              </a:ext>
            </a:extLst>
          </p:cNvPr>
          <p:cNvSpPr/>
          <p:nvPr/>
        </p:nvSpPr>
        <p:spPr>
          <a:xfrm>
            <a:off x="3251200" y="3810367"/>
            <a:ext cx="25527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57706-837B-4847-A48C-FE0476995456}"/>
              </a:ext>
            </a:extLst>
          </p:cNvPr>
          <p:cNvSpPr/>
          <p:nvPr/>
        </p:nvSpPr>
        <p:spPr>
          <a:xfrm>
            <a:off x="6108700" y="3810367"/>
            <a:ext cx="21336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3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39C66D-D649-44A2-AF56-4A6D09A042F8}"/>
              </a:ext>
            </a:extLst>
          </p:cNvPr>
          <p:cNvSpPr txBox="1"/>
          <p:nvPr/>
        </p:nvSpPr>
        <p:spPr>
          <a:xfrm>
            <a:off x="2331643" y="1524000"/>
            <a:ext cx="4480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앱에서 요구하는 권한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79B02-EC16-4EC9-A445-34D24C9624B4}"/>
              </a:ext>
            </a:extLst>
          </p:cNvPr>
          <p:cNvSpPr txBox="1"/>
          <p:nvPr/>
        </p:nvSpPr>
        <p:spPr>
          <a:xfrm>
            <a:off x="2126458" y="2462768"/>
            <a:ext cx="48910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5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1330573914"/>
      </p:ext>
    </p:extLst>
  </p:cSld>
  <p:clrMapOvr>
    <a:masterClrMapping/>
  </p:clrMapOvr>
  <p:transition spd="med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1DBA-070A-4BB2-90F7-2B67B166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69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 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BA4471-4935-43C6-A416-C488717C5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7"/>
          <a:stretch/>
        </p:blipFill>
        <p:spPr bwMode="auto">
          <a:xfrm>
            <a:off x="317499" y="1248029"/>
            <a:ext cx="8509002" cy="455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830A68-3A34-498F-A859-F81B8A79E5F9}"/>
              </a:ext>
            </a:extLst>
          </p:cNvPr>
          <p:cNvSpPr/>
          <p:nvPr/>
        </p:nvSpPr>
        <p:spPr>
          <a:xfrm>
            <a:off x="3194050" y="2876634"/>
            <a:ext cx="2755900" cy="1104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055B45-8EF8-4519-ACE9-F064F7173B9D}"/>
              </a:ext>
            </a:extLst>
          </p:cNvPr>
          <p:cNvSpPr/>
          <p:nvPr/>
        </p:nvSpPr>
        <p:spPr>
          <a:xfrm>
            <a:off x="3194050" y="3981365"/>
            <a:ext cx="2755900" cy="781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DFA802-B035-4E1C-B0FF-03594540F4C9}"/>
              </a:ext>
            </a:extLst>
          </p:cNvPr>
          <p:cNvSpPr/>
          <p:nvPr/>
        </p:nvSpPr>
        <p:spPr>
          <a:xfrm>
            <a:off x="5949949" y="1282868"/>
            <a:ext cx="2876551" cy="4521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919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DDCF5A4-85C7-44FC-8464-A67B35C3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572846"/>
            <a:ext cx="6273800" cy="37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0AA09CA-9DCC-4EAA-8E21-F1A29CC3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69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 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0753A-FECB-4A33-B7F0-2B0567464260}"/>
              </a:ext>
            </a:extLst>
          </p:cNvPr>
          <p:cNvSpPr/>
          <p:nvPr/>
        </p:nvSpPr>
        <p:spPr>
          <a:xfrm>
            <a:off x="4572000" y="2177980"/>
            <a:ext cx="2055472" cy="82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83552C-0D6B-4A89-BE4F-BB5DB5486176}"/>
              </a:ext>
            </a:extLst>
          </p:cNvPr>
          <p:cNvGrpSpPr/>
          <p:nvPr/>
        </p:nvGrpSpPr>
        <p:grpSpPr>
          <a:xfrm>
            <a:off x="1330183" y="2449512"/>
            <a:ext cx="721096" cy="1019175"/>
            <a:chOff x="1524452" y="4863859"/>
            <a:chExt cx="1019175" cy="144047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C80A37-7F4C-48B0-AEC2-5DED36CC9175}"/>
                </a:ext>
              </a:extLst>
            </p:cNvPr>
            <p:cNvGrpSpPr/>
            <p:nvPr/>
          </p:nvGrpSpPr>
          <p:grpSpPr>
            <a:xfrm>
              <a:off x="1665620" y="4863859"/>
              <a:ext cx="736841" cy="736841"/>
              <a:chOff x="1665620" y="4863859"/>
              <a:chExt cx="803940" cy="803940"/>
            </a:xfrm>
          </p:grpSpPr>
          <p:sp>
            <p:nvSpPr>
              <p:cNvPr id="4" name="막힌 원호 3">
                <a:extLst>
                  <a:ext uri="{FF2B5EF4-FFF2-40B4-BE49-F238E27FC236}">
                    <a16:creationId xmlns:a16="http://schemas.microsoft.com/office/drawing/2014/main" id="{2ACA2A0F-553D-418A-A945-341BA1961828}"/>
                  </a:ext>
                </a:extLst>
              </p:cNvPr>
              <p:cNvSpPr/>
              <p:nvPr/>
            </p:nvSpPr>
            <p:spPr>
              <a:xfrm>
                <a:off x="1665620" y="4863859"/>
                <a:ext cx="803940" cy="803940"/>
              </a:xfrm>
              <a:prstGeom prst="blockArc">
                <a:avLst>
                  <a:gd name="adj1" fmla="val 10800000"/>
                  <a:gd name="adj2" fmla="val 0"/>
                  <a:gd name="adj3" fmla="val 1078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2E8A53B-1970-4A3A-AF16-1C03649EBE8A}"/>
                  </a:ext>
                </a:extLst>
              </p:cNvPr>
              <p:cNvSpPr/>
              <p:nvPr/>
            </p:nvSpPr>
            <p:spPr>
              <a:xfrm>
                <a:off x="2384425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DBB9B10-B905-4168-B0A1-3EF6BC8A70A2}"/>
                  </a:ext>
                </a:extLst>
              </p:cNvPr>
              <p:cNvSpPr/>
              <p:nvPr/>
            </p:nvSpPr>
            <p:spPr>
              <a:xfrm>
                <a:off x="1665620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DC2FE0F-7E9D-4FCC-835F-B5ACDF5220AD}"/>
                </a:ext>
              </a:extLst>
            </p:cNvPr>
            <p:cNvSpPr/>
            <p:nvPr/>
          </p:nvSpPr>
          <p:spPr>
            <a:xfrm>
              <a:off x="1524452" y="5285154"/>
              <a:ext cx="1019175" cy="10191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A750E8-9246-40F4-9889-F68FA020D355}"/>
                </a:ext>
              </a:extLst>
            </p:cNvPr>
            <p:cNvGrpSpPr/>
            <p:nvPr/>
          </p:nvGrpSpPr>
          <p:grpSpPr>
            <a:xfrm>
              <a:off x="1896132" y="5603139"/>
              <a:ext cx="287134" cy="418856"/>
              <a:chOff x="1896132" y="5557146"/>
              <a:chExt cx="287134" cy="418856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6AC416-7F60-4B0C-BB97-A12CC111B25E}"/>
                  </a:ext>
                </a:extLst>
              </p:cNvPr>
              <p:cNvSpPr/>
              <p:nvPr/>
            </p:nvSpPr>
            <p:spPr>
              <a:xfrm>
                <a:off x="1896132" y="5557146"/>
                <a:ext cx="287134" cy="287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0359AA3-3F8D-4487-853C-6F22AEEDE0E8}"/>
                  </a:ext>
                </a:extLst>
              </p:cNvPr>
              <p:cNvSpPr/>
              <p:nvPr/>
            </p:nvSpPr>
            <p:spPr>
              <a:xfrm>
                <a:off x="1977114" y="5712558"/>
                <a:ext cx="113849" cy="263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BA7B45-50FB-48F1-8C5A-3D6B686F02DB}"/>
              </a:ext>
            </a:extLst>
          </p:cNvPr>
          <p:cNvCxnSpPr>
            <a:cxnSpLocks/>
          </p:cNvCxnSpPr>
          <p:nvPr/>
        </p:nvCxnSpPr>
        <p:spPr>
          <a:xfrm flipH="1">
            <a:off x="2882900" y="2449512"/>
            <a:ext cx="546100" cy="101917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7F6271-2D25-44F5-AABF-87358FE30383}"/>
              </a:ext>
            </a:extLst>
          </p:cNvPr>
          <p:cNvCxnSpPr>
            <a:cxnSpLocks/>
          </p:cNvCxnSpPr>
          <p:nvPr/>
        </p:nvCxnSpPr>
        <p:spPr>
          <a:xfrm>
            <a:off x="3911600" y="2449512"/>
            <a:ext cx="317500" cy="6330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87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0F856CCA-A93E-4960-82E1-C73C465F7CD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1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 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- TOTP 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검증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B29E433-B3FE-4464-9EF1-A9F248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97075"/>
            <a:ext cx="8039100" cy="33718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6178A9-E5BB-4C9B-AB4D-D6BBEE663DF3}"/>
              </a:ext>
            </a:extLst>
          </p:cNvPr>
          <p:cNvSpPr/>
          <p:nvPr/>
        </p:nvSpPr>
        <p:spPr>
          <a:xfrm>
            <a:off x="2603500" y="2794000"/>
            <a:ext cx="40005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B96804-E6D5-4C78-BDFE-58CE7F55A1FB}"/>
              </a:ext>
            </a:extLst>
          </p:cNvPr>
          <p:cNvSpPr/>
          <p:nvPr/>
        </p:nvSpPr>
        <p:spPr>
          <a:xfrm>
            <a:off x="6832600" y="2628900"/>
            <a:ext cx="1346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8077C0-D5ED-40A4-9E6D-88AD0CA250FA}"/>
              </a:ext>
            </a:extLst>
          </p:cNvPr>
          <p:cNvSpPr/>
          <p:nvPr/>
        </p:nvSpPr>
        <p:spPr>
          <a:xfrm>
            <a:off x="2603500" y="3683000"/>
            <a:ext cx="40386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273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D4326FC3-6F02-467F-BC27-B8DD470A540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1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 </a:t>
            </a:r>
            <a:r>
              <a:rPr lang="ko-KR" altLang="en-US" sz="5000" spc="300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성공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- 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반납기록 전송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FBF77A-68D2-4026-9CBF-9542BE01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078037"/>
            <a:ext cx="7924800" cy="32099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5488F2-2D73-4E96-8CC2-8B80C28E5927}"/>
              </a:ext>
            </a:extLst>
          </p:cNvPr>
          <p:cNvSpPr/>
          <p:nvPr/>
        </p:nvSpPr>
        <p:spPr>
          <a:xfrm>
            <a:off x="2603500" y="2959100"/>
            <a:ext cx="40005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7B128-6FE1-4676-ABFA-B29036CA47A9}"/>
              </a:ext>
            </a:extLst>
          </p:cNvPr>
          <p:cNvSpPr/>
          <p:nvPr/>
        </p:nvSpPr>
        <p:spPr>
          <a:xfrm>
            <a:off x="6832600" y="2628900"/>
            <a:ext cx="1346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7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50753A-FECB-4A33-B7F0-2B0567464260}"/>
              </a:ext>
            </a:extLst>
          </p:cNvPr>
          <p:cNvSpPr/>
          <p:nvPr/>
        </p:nvSpPr>
        <p:spPr>
          <a:xfrm>
            <a:off x="4572000" y="2177980"/>
            <a:ext cx="2055472" cy="82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7765715-11D4-47FC-8E8B-C6DA04A3341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1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 </a:t>
            </a:r>
            <a:r>
              <a:rPr lang="ko-KR" altLang="en-US" sz="5000" spc="300" dirty="0">
                <a:solidFill>
                  <a:srgbClr val="C0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실패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- 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다시 시도하도록 안내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5DDB57-88A5-4839-A617-C6EBAAD71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71"/>
          <a:stretch/>
        </p:blipFill>
        <p:spPr>
          <a:xfrm>
            <a:off x="1346199" y="2043197"/>
            <a:ext cx="6451602" cy="35810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669A4F6-AB4C-424B-97EE-9041F0A6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72" y="5446471"/>
            <a:ext cx="3048000" cy="92392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5B74E3DF-1FF9-4923-9F3A-A157E47984C3}"/>
              </a:ext>
            </a:extLst>
          </p:cNvPr>
          <p:cNvGrpSpPr/>
          <p:nvPr/>
        </p:nvGrpSpPr>
        <p:grpSpPr>
          <a:xfrm>
            <a:off x="1266683" y="3236912"/>
            <a:ext cx="721096" cy="1019175"/>
            <a:chOff x="1524452" y="4863859"/>
            <a:chExt cx="1019175" cy="144047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81C7C3-0844-405E-B57A-A2724A96868A}"/>
                </a:ext>
              </a:extLst>
            </p:cNvPr>
            <p:cNvGrpSpPr/>
            <p:nvPr/>
          </p:nvGrpSpPr>
          <p:grpSpPr>
            <a:xfrm>
              <a:off x="1665620" y="4863859"/>
              <a:ext cx="736841" cy="736841"/>
              <a:chOff x="1665620" y="4863859"/>
              <a:chExt cx="803940" cy="803940"/>
            </a:xfrm>
          </p:grpSpPr>
          <p:sp>
            <p:nvSpPr>
              <p:cNvPr id="44" name="막힌 원호 43">
                <a:extLst>
                  <a:ext uri="{FF2B5EF4-FFF2-40B4-BE49-F238E27FC236}">
                    <a16:creationId xmlns:a16="http://schemas.microsoft.com/office/drawing/2014/main" id="{5A927502-49B3-41EA-91BF-F068A5F48319}"/>
                  </a:ext>
                </a:extLst>
              </p:cNvPr>
              <p:cNvSpPr/>
              <p:nvPr/>
            </p:nvSpPr>
            <p:spPr>
              <a:xfrm>
                <a:off x="1665620" y="4863859"/>
                <a:ext cx="803940" cy="803940"/>
              </a:xfrm>
              <a:prstGeom prst="blockArc">
                <a:avLst>
                  <a:gd name="adj1" fmla="val 10800000"/>
                  <a:gd name="adj2" fmla="val 0"/>
                  <a:gd name="adj3" fmla="val 1078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792B664-71E1-42B4-8B24-E9CDFBCA71FA}"/>
                  </a:ext>
                </a:extLst>
              </p:cNvPr>
              <p:cNvSpPr/>
              <p:nvPr/>
            </p:nvSpPr>
            <p:spPr>
              <a:xfrm>
                <a:off x="2384425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CE7CE42-B450-4A95-88C2-D5D9D0E236DD}"/>
                  </a:ext>
                </a:extLst>
              </p:cNvPr>
              <p:cNvSpPr/>
              <p:nvPr/>
            </p:nvSpPr>
            <p:spPr>
              <a:xfrm>
                <a:off x="1665620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DEAB225-E7DE-4395-8456-D4F68E37F02E}"/>
                </a:ext>
              </a:extLst>
            </p:cNvPr>
            <p:cNvSpPr/>
            <p:nvPr/>
          </p:nvSpPr>
          <p:spPr>
            <a:xfrm>
              <a:off x="1524452" y="5285154"/>
              <a:ext cx="1019175" cy="10191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297F585-5B75-426A-899A-6F2368672FBA}"/>
                </a:ext>
              </a:extLst>
            </p:cNvPr>
            <p:cNvGrpSpPr/>
            <p:nvPr/>
          </p:nvGrpSpPr>
          <p:grpSpPr>
            <a:xfrm>
              <a:off x="1896132" y="5603139"/>
              <a:ext cx="287134" cy="418856"/>
              <a:chOff x="1896132" y="5557146"/>
              <a:chExt cx="287134" cy="41885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8BFE870-BB94-4905-8907-A658EC036030}"/>
                  </a:ext>
                </a:extLst>
              </p:cNvPr>
              <p:cNvSpPr/>
              <p:nvPr/>
            </p:nvSpPr>
            <p:spPr>
              <a:xfrm>
                <a:off x="1896132" y="5557146"/>
                <a:ext cx="287134" cy="287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AD216C-AFBD-4F08-BE0C-46BD853D5225}"/>
                  </a:ext>
                </a:extLst>
              </p:cNvPr>
              <p:cNvSpPr/>
              <p:nvPr/>
            </p:nvSpPr>
            <p:spPr>
              <a:xfrm>
                <a:off x="1977114" y="5712558"/>
                <a:ext cx="113849" cy="263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6206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26D99-0406-4980-9515-B311EF95E715}"/>
              </a:ext>
            </a:extLst>
          </p:cNvPr>
          <p:cNvSpPr txBox="1"/>
          <p:nvPr/>
        </p:nvSpPr>
        <p:spPr>
          <a:xfrm>
            <a:off x="1982188" y="2228671"/>
            <a:ext cx="51796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spc="30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2819387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온라인 미디어 5" title="종합시연영상김">
            <a:hlinkClick r:id="" action="ppaction://media"/>
            <a:extLst>
              <a:ext uri="{FF2B5EF4-FFF2-40B4-BE49-F238E27FC236}">
                <a16:creationId xmlns:a16="http://schemas.microsoft.com/office/drawing/2014/main" id="{684ABAE1-E441-4836-B700-353E653F31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366" y="985706"/>
            <a:ext cx="8687268" cy="48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89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26D99-0406-4980-9515-B311EF95E715}"/>
              </a:ext>
            </a:extLst>
          </p:cNvPr>
          <p:cNvSpPr txBox="1"/>
          <p:nvPr/>
        </p:nvSpPr>
        <p:spPr>
          <a:xfrm>
            <a:off x="1982189" y="2228671"/>
            <a:ext cx="51796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고급 기능</a:t>
            </a:r>
          </a:p>
        </p:txBody>
      </p:sp>
    </p:spTree>
    <p:extLst>
      <p:ext uri="{BB962C8B-B14F-4D97-AF65-F5344CB8AC3E}">
        <p14:creationId xmlns:p14="http://schemas.microsoft.com/office/powerpoint/2010/main" val="38126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E22E6-E00E-49EE-93B8-180A2818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96" y="1850231"/>
            <a:ext cx="5079206" cy="1578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3B548-5570-4A82-982E-D2BB91410A7C}"/>
              </a:ext>
            </a:extLst>
          </p:cNvPr>
          <p:cNvSpPr txBox="1"/>
          <p:nvPr/>
        </p:nvSpPr>
        <p:spPr>
          <a:xfrm>
            <a:off x="1991806" y="3797300"/>
            <a:ext cx="51603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앱을 아시나요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</a:t>
            </a:r>
            <a:endParaRPr lang="ko-KR" altLang="en-US" sz="5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4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15EEBA2-CA74-4F08-8949-367E4C83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QR</a:t>
            </a:r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 색상암호화</a:t>
            </a:r>
          </a:p>
        </p:txBody>
      </p:sp>
    </p:spTree>
    <p:extLst>
      <p:ext uri="{BB962C8B-B14F-4D97-AF65-F5344CB8AC3E}">
        <p14:creationId xmlns:p14="http://schemas.microsoft.com/office/powerpoint/2010/main" val="39406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A58BD-23A6-4959-9A24-B073674A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861894"/>
            <a:ext cx="3808602" cy="380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20CD8-1A02-4824-8F50-2F78EEA34D6E}"/>
              </a:ext>
            </a:extLst>
          </p:cNvPr>
          <p:cNvSpPr txBox="1"/>
          <p:nvPr/>
        </p:nvSpPr>
        <p:spPr>
          <a:xfrm>
            <a:off x="3158792" y="5073178"/>
            <a:ext cx="2826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일반 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QR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416F7-17A1-4CE2-9D35-6920F64342E8}"/>
              </a:ext>
            </a:extLst>
          </p:cNvPr>
          <p:cNvSpPr txBox="1"/>
          <p:nvPr/>
        </p:nvSpPr>
        <p:spPr>
          <a:xfrm>
            <a:off x="1930892" y="4919289"/>
            <a:ext cx="5282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아무나 해독 가능</a:t>
            </a:r>
          </a:p>
        </p:txBody>
      </p:sp>
    </p:spTree>
    <p:extLst>
      <p:ext uri="{BB962C8B-B14F-4D97-AF65-F5344CB8AC3E}">
        <p14:creationId xmlns:p14="http://schemas.microsoft.com/office/powerpoint/2010/main" val="32834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320CD8-1A02-4824-8F50-2F78EEA34D6E}"/>
              </a:ext>
            </a:extLst>
          </p:cNvPr>
          <p:cNvSpPr txBox="1"/>
          <p:nvPr/>
        </p:nvSpPr>
        <p:spPr>
          <a:xfrm>
            <a:off x="4068497" y="5245274"/>
            <a:ext cx="1007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???</a:t>
            </a:r>
            <a:endParaRPr lang="ko-KR" altLang="en-US" sz="4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57732-1625-4EA6-9DD8-060A80B96FCC}"/>
              </a:ext>
            </a:extLst>
          </p:cNvPr>
          <p:cNvSpPr txBox="1"/>
          <p:nvPr/>
        </p:nvSpPr>
        <p:spPr>
          <a:xfrm>
            <a:off x="383192" y="5322218"/>
            <a:ext cx="8377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붉은색 선글라스를 끼면 </a:t>
            </a:r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QR</a:t>
            </a:r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코드의 형태가 </a:t>
            </a:r>
            <a:r>
              <a:rPr lang="ko-KR" altLang="en-US" sz="3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명확해진다</a:t>
            </a:r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  <a:endParaRPr lang="ko-KR" altLang="en-US" sz="3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C0A8-BEDA-4D09-ACF4-2DF00102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861893"/>
            <a:ext cx="3808601" cy="38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B8E4AF1-28AA-458A-9D7F-88B789A6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861893"/>
            <a:ext cx="3808601" cy="38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EF9367-5036-4C6B-A4D1-75DC5D78BC57}"/>
              </a:ext>
            </a:extLst>
          </p:cNvPr>
          <p:cNvSpPr/>
          <p:nvPr/>
        </p:nvSpPr>
        <p:spPr>
          <a:xfrm>
            <a:off x="2667699" y="861894"/>
            <a:ext cx="3808601" cy="3808600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028C9F0-404F-4E17-BF7A-B224A80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58002" y="1685303"/>
            <a:ext cx="4227997" cy="31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4D3EB64-44C9-41BE-9C23-6DA22151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01" y="1156803"/>
            <a:ext cx="3170999" cy="42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B4B622-FBFE-408D-A51E-2D64F20136A5}"/>
              </a:ext>
            </a:extLst>
          </p:cNvPr>
          <p:cNvGrpSpPr/>
          <p:nvPr/>
        </p:nvGrpSpPr>
        <p:grpSpPr>
          <a:xfrm>
            <a:off x="844549" y="1499028"/>
            <a:ext cx="3138490" cy="3138490"/>
            <a:chOff x="844549" y="1859754"/>
            <a:chExt cx="3138490" cy="3138490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DC8633C-EC6E-4E48-A2D0-0592D8F67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50" y="1859755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F400F2C-3B79-479E-8A92-E927299E4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794" y="1859754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CBD94CE1-8E0F-46EB-A88F-E3E4A5D0B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49" y="3428999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8F0106B-CC2A-4A00-A418-1FCB1F3F4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793" y="3428998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989ACD-0AE2-45B2-891C-CA901B345426}"/>
              </a:ext>
            </a:extLst>
          </p:cNvPr>
          <p:cNvGrpSpPr/>
          <p:nvPr/>
        </p:nvGrpSpPr>
        <p:grpSpPr>
          <a:xfrm>
            <a:off x="844548" y="1499027"/>
            <a:ext cx="3138491" cy="3138491"/>
            <a:chOff x="2038350" y="290511"/>
            <a:chExt cx="5524500" cy="5524500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CBEA87B9-C5F7-43F5-80A3-8800E006A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350" y="29051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DFD1A6FD-51D5-49F2-A970-1B49FA429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9051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72091A90-67E4-4DA3-8A17-9B336877F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350" y="305276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1D966E87-AB08-4FAE-87EA-EB8DDA89B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05276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02" name="Picture 10">
            <a:extLst>
              <a:ext uri="{FF2B5EF4-FFF2-40B4-BE49-F238E27FC236}">
                <a16:creationId xmlns:a16="http://schemas.microsoft.com/office/drawing/2014/main" id="{2C923624-0DD2-4EAE-BCD7-CB20EC0FA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0" y="1493670"/>
            <a:ext cx="3138490" cy="31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DED3-1C6D-4C8B-8124-7FFBCE823B16}"/>
              </a:ext>
            </a:extLst>
          </p:cNvPr>
          <p:cNvSpPr txBox="1"/>
          <p:nvPr/>
        </p:nvSpPr>
        <p:spPr>
          <a:xfrm>
            <a:off x="1431795" y="4795473"/>
            <a:ext cx="196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모든 색으로</a:t>
            </a:r>
            <a:endParaRPr lang="en-US" altLang="ko-KR" sz="3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암호화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6487E-8AB4-423D-A711-36919F0C2D84}"/>
              </a:ext>
            </a:extLst>
          </p:cNvPr>
          <p:cNvSpPr txBox="1"/>
          <p:nvPr/>
        </p:nvSpPr>
        <p:spPr>
          <a:xfrm>
            <a:off x="4696148" y="479547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‘</a:t>
            </a:r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색</a:t>
            </a:r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’</a:t>
            </a:r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아닌</a:t>
            </a:r>
            <a:endParaRPr lang="en-US" altLang="ko-KR" sz="3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임의의 세 벡터로도 가능</a:t>
            </a:r>
          </a:p>
        </p:txBody>
      </p:sp>
    </p:spTree>
    <p:extLst>
      <p:ext uri="{BB962C8B-B14F-4D97-AF65-F5344CB8AC3E}">
        <p14:creationId xmlns:p14="http://schemas.microsoft.com/office/powerpoint/2010/main" val="37460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3B48C5-1D81-49ED-A5FA-72897BF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관리자용 앱</a:t>
            </a:r>
          </a:p>
        </p:txBody>
      </p:sp>
    </p:spTree>
    <p:extLst>
      <p:ext uri="{BB962C8B-B14F-4D97-AF65-F5344CB8AC3E}">
        <p14:creationId xmlns:p14="http://schemas.microsoft.com/office/powerpoint/2010/main" val="19578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009AD-4C6A-4B0C-B7DA-D8D95DAD7663}"/>
              </a:ext>
            </a:extLst>
          </p:cNvPr>
          <p:cNvSpPr txBox="1"/>
          <p:nvPr/>
        </p:nvSpPr>
        <p:spPr>
          <a:xfrm>
            <a:off x="1070079" y="981521"/>
            <a:ext cx="700384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📟</a:t>
            </a:r>
            <a:endParaRPr lang="en-US" altLang="ko-KR" sz="6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서버는 반드시 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국방망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외부에 있어야 함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(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병사 기기와 통신 불가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  <a:endParaRPr lang="ko-KR" altLang="en-US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8F637-3838-48C1-A4DA-B16E5A510181}"/>
              </a:ext>
            </a:extLst>
          </p:cNvPr>
          <p:cNvSpPr txBox="1"/>
          <p:nvPr/>
        </p:nvSpPr>
        <p:spPr>
          <a:xfrm>
            <a:off x="1403503" y="3577756"/>
            <a:ext cx="6336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🖥</a:t>
            </a:r>
            <a:endParaRPr lang="en-US" altLang="ko-KR" sz="6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부대 내 일반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PC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는 사지방밖에 없음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(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사용성이 매우 떨어짐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  <a:endParaRPr lang="ko-KR" altLang="en-US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0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667 L 0 -1.85185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597 L 0 4.44444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A5C18E-FE67-4183-9317-31ABC971E125}"/>
              </a:ext>
            </a:extLst>
          </p:cNvPr>
          <p:cNvSpPr txBox="1"/>
          <p:nvPr/>
        </p:nvSpPr>
        <p:spPr>
          <a:xfrm>
            <a:off x="1137406" y="2459504"/>
            <a:ext cx="686918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📱</a:t>
            </a:r>
            <a:endParaRPr lang="en-US" altLang="ko-KR" sz="6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따라서 관리 간부의 스마트폰을 통해</a:t>
            </a:r>
            <a:endParaRPr lang="en-US" altLang="ko-KR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서버에 접속하고 현황을 관리하여야 함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  <a:endParaRPr lang="ko-KR" altLang="en-US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7360B83-47BA-48A7-A231-5B0F0D53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4" y="1263649"/>
            <a:ext cx="2056080" cy="42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9B83E4-DC34-4D60-BFD8-6C61ED5CE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03" y="1263649"/>
            <a:ext cx="2056079" cy="429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E309272-FAF1-4C62-8BDD-FE56BF9D1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3650"/>
            <a:ext cx="205608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2482B24C-852D-4406-AF14-354AE2AF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80" y="1263650"/>
            <a:ext cx="2063097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32 L 0 -1.11111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3B48C5-1D81-49ED-A5FA-72897BF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아두이노</a:t>
            </a:r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미사용</a:t>
            </a:r>
          </a:p>
        </p:txBody>
      </p:sp>
    </p:spTree>
    <p:extLst>
      <p:ext uri="{BB962C8B-B14F-4D97-AF65-F5344CB8AC3E}">
        <p14:creationId xmlns:p14="http://schemas.microsoft.com/office/powerpoint/2010/main" val="19295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아두이노 나노 정품 (Arduino Nano)">
            <a:extLst>
              <a:ext uri="{FF2B5EF4-FFF2-40B4-BE49-F238E27FC236}">
                <a16:creationId xmlns:a16="http://schemas.microsoft.com/office/drawing/2014/main" id="{B10EBE6B-E108-46C3-B26E-E4AFBF2AE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16886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856 MCP3008 8-Channel 10-Bit ADC with SPI Interface Adafruit">
            <a:extLst>
              <a:ext uri="{FF2B5EF4-FFF2-40B4-BE49-F238E27FC236}">
                <a16:creationId xmlns:a16="http://schemas.microsoft.com/office/drawing/2014/main" id="{C8E65E64-E532-4F52-8238-73FA7F035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r="21073"/>
          <a:stretch/>
        </p:blipFill>
        <p:spPr bwMode="auto">
          <a:xfrm>
            <a:off x="4826000" y="966109"/>
            <a:ext cx="3467100" cy="33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73CEDF-AE8F-4DB9-8F3C-228C4B44F732}"/>
              </a:ext>
            </a:extLst>
          </p:cNvPr>
          <p:cNvSpPr/>
          <p:nvPr/>
        </p:nvSpPr>
        <p:spPr>
          <a:xfrm>
            <a:off x="4025900" y="2055197"/>
            <a:ext cx="1079500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391738-551E-4416-8056-51B13D716519}"/>
              </a:ext>
            </a:extLst>
          </p:cNvPr>
          <p:cNvSpPr/>
          <p:nvPr/>
        </p:nvSpPr>
        <p:spPr>
          <a:xfrm>
            <a:off x="4025900" y="2497580"/>
            <a:ext cx="1079500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DEF6E-4EDD-45E8-9A42-08ADB7D4C325}"/>
              </a:ext>
            </a:extLst>
          </p:cNvPr>
          <p:cNvSpPr txBox="1"/>
          <p:nvPr/>
        </p:nvSpPr>
        <p:spPr>
          <a:xfrm>
            <a:off x="945045" y="4315269"/>
            <a:ext cx="7253909" cy="1860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아두이노의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GPL </a:t>
            </a:r>
            <a:r>
              <a:rPr lang="ko-KR" altLang="en-US" sz="4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라이선스로부터도</a:t>
            </a:r>
            <a:endParaRPr lang="en-US" altLang="ko-KR" sz="4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자유로워질 수 있음</a:t>
            </a:r>
          </a:p>
        </p:txBody>
      </p:sp>
    </p:spTree>
    <p:extLst>
      <p:ext uri="{BB962C8B-B14F-4D97-AF65-F5344CB8AC3E}">
        <p14:creationId xmlns:p14="http://schemas.microsoft.com/office/powerpoint/2010/main" val="16560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542 L 0 0.00116 " pathEditMode="relative" rAng="0" ptsTypes="AA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3FDE9-16A9-4DA1-8435-F720336505FE}"/>
              </a:ext>
            </a:extLst>
          </p:cNvPr>
          <p:cNvSpPr txBox="1"/>
          <p:nvPr/>
        </p:nvSpPr>
        <p:spPr>
          <a:xfrm>
            <a:off x="581024" y="521262"/>
            <a:ext cx="7981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해제했는데도 카메라가 켜지지 않아요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6C090-DB63-47D1-A58F-56D20A3FB711}"/>
              </a:ext>
            </a:extLst>
          </p:cNvPr>
          <p:cNvSpPr txBox="1"/>
          <p:nvPr/>
        </p:nvSpPr>
        <p:spPr>
          <a:xfrm>
            <a:off x="966787" y="1855868"/>
            <a:ext cx="7210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앱을 설치하니 핸드폰이 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느려졌어요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58F39-0E7E-40F2-8746-30F1FE98F14E}"/>
              </a:ext>
            </a:extLst>
          </p:cNvPr>
          <p:cNvSpPr txBox="1"/>
          <p:nvPr/>
        </p:nvSpPr>
        <p:spPr>
          <a:xfrm>
            <a:off x="581024" y="3190473"/>
            <a:ext cx="7981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유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*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브는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왜 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강제종료시키죠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2B3BE3-C427-4ACA-B74F-5AFF920F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8" y="4425300"/>
            <a:ext cx="3733802" cy="879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9D9A5-E33A-495D-B5D8-8511668D62DD}"/>
              </a:ext>
            </a:extLst>
          </p:cNvPr>
          <p:cNvSpPr txBox="1"/>
          <p:nvPr/>
        </p:nvSpPr>
        <p:spPr>
          <a:xfrm>
            <a:off x="190499" y="5304636"/>
            <a:ext cx="8763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권한은 왜 요구하죠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</a:t>
            </a:r>
          </a:p>
          <a:p>
            <a:pPr algn="ctr"/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제 핸드폰을 어떻게 하려는 건가요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5453-C42D-45C6-B355-862D391F5A96}"/>
              </a:ext>
            </a:extLst>
          </p:cNvPr>
          <p:cNvSpPr txBox="1"/>
          <p:nvPr/>
        </p:nvSpPr>
        <p:spPr>
          <a:xfrm>
            <a:off x="1165457" y="919046"/>
            <a:ext cx="68130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많은 </a:t>
            </a:r>
            <a:r>
              <a:rPr lang="ko-KR" altLang="en-US" sz="7000" spc="6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불편</a:t>
            </a:r>
            <a:r>
              <a:rPr lang="ko-KR" altLang="en-US" sz="7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과 </a:t>
            </a:r>
            <a:r>
              <a:rPr lang="ko-KR" altLang="en-US" sz="7000" spc="6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불안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5232C-1310-4F6C-90C6-5FDAD1CEAD51}"/>
              </a:ext>
            </a:extLst>
          </p:cNvPr>
          <p:cNvSpPr txBox="1"/>
          <p:nvPr/>
        </p:nvSpPr>
        <p:spPr>
          <a:xfrm>
            <a:off x="3436110" y="4274155"/>
            <a:ext cx="25026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그러던 중</a:t>
            </a:r>
            <a:r>
              <a:rPr lang="en-US" altLang="ko-KR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…</a:t>
            </a:r>
            <a:endParaRPr lang="ko-KR" altLang="en-US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0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343 L 0 -3.7037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13 L 0 0.00162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851 L 0 4.44444E-6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685 L 0 1.85185E-6 " pathEditMode="relative" rAng="0" ptsTypes="AA">
                                      <p:cBhvr>
                                        <p:cTn id="3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551 L 0 -3.7037E-6 " pathEditMode="relative" rAng="0" ptsTypes="AA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25 " pathEditMode="relative" rAng="0" ptsTypes="AA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25 " pathEditMode="relative" rAng="0" ptsTypes="AA">
                                      <p:cBhvr>
                                        <p:cTn id="4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25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25 " pathEditMode="relative" rAng="0" ptsTypes="AA">
                                      <p:cBhvr>
                                        <p:cTn id="4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7315 " pathEditMode="relative" rAng="0" ptsTypes="AA">
                                      <p:cBhvr>
                                        <p:cTn id="6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11022E-16 -2.96296E-6 L -1.11022E-16 -0.07222 " pathEditMode="relative" rAng="0" ptsTypes="AA">
                                      <p:cBhvr>
                                        <p:cTn id="7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8" grpId="0"/>
      <p:bldP spid="8" grpId="1"/>
      <p:bldP spid="8" grpId="2"/>
      <p:bldP spid="8" grpId="3"/>
      <p:bldP spid="10" grpId="0"/>
      <p:bldP spid="10" grpId="1"/>
      <p:bldP spid="10" grpId="2"/>
      <p:bldP spid="10" grpId="3"/>
      <p:bldP spid="14" grpId="0"/>
      <p:bldP spid="14" grpId="1"/>
      <p:bldP spid="14" grpId="2"/>
      <p:bldP spid="14" grpId="3"/>
      <p:bldP spid="2" grpId="0"/>
      <p:bldP spid="2" grpId="1"/>
      <p:bldP spid="3" grpId="0"/>
      <p:bldP spid="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3B48C5-1D81-49ED-A5FA-72897BF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1:N </a:t>
            </a:r>
            <a:r>
              <a:rPr lang="ko-KR" altLang="en-US" sz="5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</a:t>
            </a:r>
            <a:endParaRPr lang="ko-KR" altLang="en-US" sz="5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8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32DCBA-F176-4D99-BBFD-C6BA9973EC2C}"/>
              </a:ext>
            </a:extLst>
          </p:cNvPr>
          <p:cNvSpPr txBox="1"/>
          <p:nvPr/>
        </p:nvSpPr>
        <p:spPr>
          <a:xfrm>
            <a:off x="1995813" y="3075057"/>
            <a:ext cx="5152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기기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: </a:t>
            </a:r>
            <a:r>
              <a:rPr lang="ko-KR" altLang="en-US" sz="4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91AD0-9D9A-46DC-A6FE-66EE26775063}"/>
              </a:ext>
            </a:extLst>
          </p:cNvPr>
          <p:cNvSpPr txBox="1"/>
          <p:nvPr/>
        </p:nvSpPr>
        <p:spPr>
          <a:xfrm>
            <a:off x="1995813" y="402974"/>
            <a:ext cx="523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기기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N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: </a:t>
            </a:r>
            <a:r>
              <a:rPr lang="ko-KR" altLang="en-US" sz="4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052770-0262-4014-98AC-3C223C266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45" y="2398782"/>
            <a:ext cx="2447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5BE7D21-65F4-4865-92E2-BFCDA2B96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0"/>
          <a:stretch/>
        </p:blipFill>
        <p:spPr bwMode="auto">
          <a:xfrm>
            <a:off x="5644545" y="3475107"/>
            <a:ext cx="1769246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E522AB4-D6AC-43B9-972C-9CE373A17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82"/>
          <a:stretch/>
        </p:blipFill>
        <p:spPr bwMode="auto">
          <a:xfrm>
            <a:off x="5143171" y="1998732"/>
            <a:ext cx="2771994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6944 L 3.33333E-6 3.33333E-6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E640-7DD5-4C2E-ADAA-F90199B4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📃</a:t>
            </a:r>
            <a:br>
              <a:rPr lang="en-US" altLang="ko-KR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</a:br>
            <a:r>
              <a:rPr lang="ko-KR" altLang="en-US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자세한 내용은 </a:t>
            </a:r>
            <a:r>
              <a:rPr lang="ko-KR" altLang="en-US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깃북</a:t>
            </a:r>
            <a:r>
              <a:rPr lang="ko-KR" altLang="en-US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참조 부탁드립니다</a:t>
            </a:r>
            <a:r>
              <a:rPr lang="en-US" altLang="ko-KR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  <a:endParaRPr lang="ko-KR" altLang="en-US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43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D0D1B-066E-4A37-B8CB-12339732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56578"/>
            <a:ext cx="7772400" cy="67238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CCAA3-73FE-4BFA-AE09-78B893009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40" y="4943914"/>
            <a:ext cx="2796320" cy="5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86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A6C68CF-A7A3-4090-9A78-DCDA7F44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0" y="422275"/>
            <a:ext cx="8456097" cy="2279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63A936-3760-47E5-809E-010414B2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18" y="1231856"/>
            <a:ext cx="7008762" cy="66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76F82-08E9-489F-A4DA-6D96475B11A9}"/>
              </a:ext>
            </a:extLst>
          </p:cNvPr>
          <p:cNvSpPr txBox="1"/>
          <p:nvPr/>
        </p:nvSpPr>
        <p:spPr>
          <a:xfrm>
            <a:off x="545896" y="3352800"/>
            <a:ext cx="8052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제 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2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의 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‘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국방모바일보안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’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탄생하는게 아닌지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811B0-51AF-467E-86B3-4BE24D6B5204}"/>
              </a:ext>
            </a:extLst>
          </p:cNvPr>
          <p:cNvSpPr txBox="1"/>
          <p:nvPr/>
        </p:nvSpPr>
        <p:spPr>
          <a:xfrm>
            <a:off x="904969" y="4344167"/>
            <a:ext cx="733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정말 앱만으로 반납을 통제해야 하는지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EDDA9-AD86-4DFD-B40B-3994780911BD}"/>
              </a:ext>
            </a:extLst>
          </p:cNvPr>
          <p:cNvSpPr txBox="1"/>
          <p:nvPr/>
        </p:nvSpPr>
        <p:spPr>
          <a:xfrm>
            <a:off x="1063666" y="5335534"/>
            <a:ext cx="7016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IoT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로도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… 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될 것 같은데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?!</a:t>
            </a:r>
            <a:endParaRPr lang="ko-KR" altLang="en-US" sz="48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15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078 L 0 3.33333E-6 " pathEditMode="relative" rAng="0" ptsTypes="AA">
                                      <p:cBhvr>
                                        <p:cTn id="1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518 L 0 4.07407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7A10B-46E5-4E6D-A7D6-6812F022E7BF}"/>
              </a:ext>
            </a:extLst>
          </p:cNvPr>
          <p:cNvSpPr txBox="1"/>
          <p:nvPr/>
        </p:nvSpPr>
        <p:spPr>
          <a:xfrm>
            <a:off x="689472" y="2025650"/>
            <a:ext cx="58769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비대면으로 이루어져야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1EE92-C612-41A5-B674-63EBA00C9552}"/>
              </a:ext>
            </a:extLst>
          </p:cNvPr>
          <p:cNvSpPr txBox="1"/>
          <p:nvPr/>
        </p:nvSpPr>
        <p:spPr>
          <a:xfrm>
            <a:off x="689472" y="2973347"/>
            <a:ext cx="66095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앱에서 많은 걸 요구하면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8CFE9-DD28-4396-A0C7-C4D866E4A27A}"/>
              </a:ext>
            </a:extLst>
          </p:cNvPr>
          <p:cNvSpPr txBox="1"/>
          <p:nvPr/>
        </p:nvSpPr>
        <p:spPr>
          <a:xfrm>
            <a:off x="689472" y="3921044"/>
            <a:ext cx="59923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비정상 반납 행위로부터</a:t>
            </a:r>
            <a:endParaRPr lang="en-US" altLang="ko-KR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lvl="1"/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충분한 방어력을 갖춰야 함</a:t>
            </a:r>
            <a:endParaRPr lang="en-US" altLang="ko-KR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FFEA1-B573-46ED-A75E-90EC1CD9308E}"/>
              </a:ext>
            </a:extLst>
          </p:cNvPr>
          <p:cNvSpPr txBox="1"/>
          <p:nvPr/>
        </p:nvSpPr>
        <p:spPr>
          <a:xfrm>
            <a:off x="689472" y="5330406"/>
            <a:ext cx="80538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기종에 무관하게 적용할 수 있어야 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8117-45FF-4536-AB63-0C995138CCEA}"/>
              </a:ext>
            </a:extLst>
          </p:cNvPr>
          <p:cNvSpPr txBox="1"/>
          <p:nvPr/>
        </p:nvSpPr>
        <p:spPr>
          <a:xfrm>
            <a:off x="398421" y="597061"/>
            <a:ext cx="833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비대면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반납 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‘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시스템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’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을 만들자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  <a:endParaRPr lang="ko-KR" altLang="en-US" sz="48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083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9236 L -0.00017 0.00024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9213 L -1.11111E-6 2.96296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7338 L 0.00087 -4.44444E-6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919 L 1.38889E-6 1.85185E-6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AD9EBAB8-DD15-43DC-9B1A-A1C15FD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90" y="1812481"/>
            <a:ext cx="6083730" cy="395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B3069C-D2A7-4DBB-9BA8-854C60B0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이를 만족시킬 수 있는 시스템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FB6814-611E-4CE7-BC43-6531B045F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00"/>
          <a:stretch/>
        </p:blipFill>
        <p:spPr bwMode="auto">
          <a:xfrm>
            <a:off x="628650" y="1783435"/>
            <a:ext cx="2289174" cy="44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E681B-434F-4FAB-B9E5-5F432E19F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00" b="1278"/>
          <a:stretch/>
        </p:blipFill>
        <p:spPr bwMode="auto">
          <a:xfrm>
            <a:off x="2492019" y="1235074"/>
            <a:ext cx="228917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A11F9F-DC00-4D8A-8506-9C0AD0DC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79" y="2036802"/>
            <a:ext cx="251290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302D0E-4545-44E7-BBE7-97102B77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14" y="1690689"/>
            <a:ext cx="2453920" cy="44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A3CBF2-7585-4FA2-BA36-2D07D907D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627" y="1909093"/>
            <a:ext cx="3338766" cy="25486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6E525E-1837-4478-86D3-183386CC8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5652" y="3286429"/>
            <a:ext cx="3165181" cy="20412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1AA3C1-AAC6-4A9A-846F-547C204F0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080" y="2080440"/>
            <a:ext cx="3394931" cy="1871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7F630-EF54-476E-A461-4211DA825369}"/>
              </a:ext>
            </a:extLst>
          </p:cNvPr>
          <p:cNvSpPr txBox="1"/>
          <p:nvPr/>
        </p:nvSpPr>
        <p:spPr>
          <a:xfrm>
            <a:off x="739861" y="4232937"/>
            <a:ext cx="766427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effectLst>
                  <a:glow rad="63500">
                    <a:schemeClr val="bg1"/>
                  </a:glow>
                </a:effectLst>
              </a:rPr>
              <a:t>수많은 시나리오 작성 </a:t>
            </a:r>
            <a:r>
              <a:rPr lang="en-US" altLang="ko-KR" sz="4000" b="1" dirty="0">
                <a:solidFill>
                  <a:srgbClr val="0070C0"/>
                </a:solidFill>
                <a:effectLst>
                  <a:glow rad="63500">
                    <a:schemeClr val="bg1"/>
                  </a:glow>
                </a:effectLst>
              </a:rPr>
              <a:t>&amp; </a:t>
            </a:r>
            <a:r>
              <a:rPr lang="ko-KR" altLang="en-US" sz="4000" b="1" dirty="0">
                <a:solidFill>
                  <a:srgbClr val="0070C0"/>
                </a:solidFill>
                <a:effectLst>
                  <a:glow rad="63500">
                    <a:schemeClr val="bg1"/>
                  </a:glow>
                </a:effectLst>
              </a:rPr>
              <a:t>시행착오</a:t>
            </a:r>
          </a:p>
        </p:txBody>
      </p:sp>
    </p:spTree>
    <p:extLst>
      <p:ext uri="{BB962C8B-B14F-4D97-AF65-F5344CB8AC3E}">
        <p14:creationId xmlns:p14="http://schemas.microsoft.com/office/powerpoint/2010/main" val="207800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0E94A2-DBAD-49F8-B812-CF1162E4D08E}"/>
              </a:ext>
            </a:extLst>
          </p:cNvPr>
          <p:cNvSpPr txBox="1"/>
          <p:nvPr/>
        </p:nvSpPr>
        <p:spPr>
          <a:xfrm>
            <a:off x="461740" y="3683000"/>
            <a:ext cx="8220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기기가 반납기에 들어간 </a:t>
            </a:r>
            <a:r>
              <a:rPr lang="ko-KR" altLang="en-US" sz="5000" b="1" spc="300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후</a:t>
            </a:r>
            <a:r>
              <a:rPr lang="ko-KR" altLang="en-US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에</a:t>
            </a:r>
            <a:endParaRPr lang="en-US" altLang="ko-KR" sz="5000" b="1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C45A6-C2D1-4F1E-828B-700ED604C692}"/>
              </a:ext>
            </a:extLst>
          </p:cNvPr>
          <p:cNvSpPr txBox="1"/>
          <p:nvPr/>
        </p:nvSpPr>
        <p:spPr>
          <a:xfrm>
            <a:off x="246512" y="400324"/>
            <a:ext cx="490230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Q. QR</a:t>
            </a:r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코드를 사용하자</a:t>
            </a:r>
            <a:r>
              <a:rPr lang="en-US" altLang="ko-KR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  <a:endParaRPr lang="ko-KR" altLang="en-US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5025E-7487-4821-961B-E194D79B8EF6}"/>
              </a:ext>
            </a:extLst>
          </p:cNvPr>
          <p:cNvSpPr txBox="1"/>
          <p:nvPr/>
        </p:nvSpPr>
        <p:spPr>
          <a:xfrm>
            <a:off x="246512" y="1304692"/>
            <a:ext cx="874480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A. QR</a:t>
            </a:r>
            <a:r>
              <a:rPr lang="ko-KR" altLang="en-US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코드를 베끼면</a:t>
            </a:r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 (</a:t>
            </a:r>
            <a:r>
              <a:rPr lang="ko-KR" altLang="en-US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스크린샷</a:t>
            </a:r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, </a:t>
            </a:r>
            <a:r>
              <a:rPr lang="ko-KR" altLang="en-US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모눈종이</a:t>
            </a:r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D4615-9BC9-4535-B797-D3CB0087905F}"/>
              </a:ext>
            </a:extLst>
          </p:cNvPr>
          <p:cNvSpPr txBox="1"/>
          <p:nvPr/>
        </p:nvSpPr>
        <p:spPr>
          <a:xfrm>
            <a:off x="1378659" y="4747470"/>
            <a:ext cx="63866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앱에 난수를 전송하자</a:t>
            </a:r>
            <a:r>
              <a:rPr lang="en-US" altLang="ko-KR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7519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0FC45A6-C2D1-4F1E-828B-700ED604C692}"/>
              </a:ext>
            </a:extLst>
          </p:cNvPr>
          <p:cNvSpPr txBox="1"/>
          <p:nvPr/>
        </p:nvSpPr>
        <p:spPr>
          <a:xfrm>
            <a:off x="309454" y="691635"/>
            <a:ext cx="8350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Q. 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그런데 네트워크 연결이 제한될 때는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</a:t>
            </a:r>
          </a:p>
          <a:p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    (</a:t>
            </a:r>
            <a:r>
              <a:rPr lang="ko-KR" altLang="en-US" sz="4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파견지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등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  <a:endParaRPr lang="ko-KR" altLang="en-US" sz="4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5025E-7487-4821-961B-E194D79B8EF6}"/>
              </a:ext>
            </a:extLst>
          </p:cNvPr>
          <p:cNvSpPr txBox="1"/>
          <p:nvPr/>
        </p:nvSpPr>
        <p:spPr>
          <a:xfrm>
            <a:off x="1333500" y="3613413"/>
            <a:ext cx="64769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그럼</a:t>
            </a:r>
            <a:r>
              <a:rPr lang="ko-KR" altLang="en-US" sz="5000" b="1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5000" b="1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TOTP</a:t>
            </a:r>
            <a:r>
              <a:rPr lang="ko-KR" altLang="en-US" sz="5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를 사용하자</a:t>
            </a:r>
            <a:r>
              <a:rPr lang="en-US" altLang="ko-KR" sz="5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F488F-9D5B-47DD-85B3-3528A701BB40}"/>
              </a:ext>
            </a:extLst>
          </p:cNvPr>
          <p:cNvSpPr txBox="1"/>
          <p:nvPr/>
        </p:nvSpPr>
        <p:spPr>
          <a:xfrm>
            <a:off x="311330" y="4842927"/>
            <a:ext cx="852321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그리고 등록시에만 서버로부터 </a:t>
            </a:r>
            <a:r>
              <a:rPr lang="en-US" altLang="ko-KR" sz="4000" b="1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UUID</a:t>
            </a: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를</a:t>
            </a:r>
            <a:endParaRPr lang="en-US" altLang="ko-KR" sz="4000" b="1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발급받아 </a:t>
            </a:r>
            <a:r>
              <a:rPr lang="en-US" altLang="ko-KR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SEED</a:t>
            </a: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값으로 사용하자</a:t>
            </a:r>
            <a:r>
              <a:rPr lang="en-US" altLang="ko-KR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777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A9167-2271-4417-AC48-41EE4185CD2A}"/>
              </a:ext>
            </a:extLst>
          </p:cNvPr>
          <p:cNvSpPr txBox="1"/>
          <p:nvPr/>
        </p:nvSpPr>
        <p:spPr>
          <a:xfrm>
            <a:off x="1882802" y="384789"/>
            <a:ext cx="53783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그래서 나온 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9E4035-01D3-43EA-99EF-FCD725A3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85" y="2013867"/>
            <a:ext cx="6073630" cy="351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45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314</Words>
  <Application>Microsoft Office PowerPoint</Application>
  <PresentationFormat>화면 슬라이드 쇼(4:3)</PresentationFormat>
  <Paragraphs>71</Paragraphs>
  <Slides>33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넥슨Lv2고딕 OTF</vt:lpstr>
      <vt:lpstr>넥슨Lv2고딕 OTF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이를 만족시킬 수 있는 시스템..?</vt:lpstr>
      <vt:lpstr>PowerPoint 프레젠테이션</vt:lpstr>
      <vt:lpstr>PowerPoint 프레젠테이션</vt:lpstr>
      <vt:lpstr>PowerPoint 프레젠테이션</vt:lpstr>
      <vt:lpstr>초기등록</vt:lpstr>
      <vt:lpstr>PowerPoint 프레젠테이션</vt:lpstr>
      <vt:lpstr>반 납</vt:lpstr>
      <vt:lpstr>반 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QR코드 색상암호화</vt:lpstr>
      <vt:lpstr>PowerPoint 프레젠테이션</vt:lpstr>
      <vt:lpstr>PowerPoint 프레젠테이션</vt:lpstr>
      <vt:lpstr>PowerPoint 프레젠테이션</vt:lpstr>
      <vt:lpstr>PowerPoint 프레젠테이션</vt:lpstr>
      <vt:lpstr>관리자용 앱</vt:lpstr>
      <vt:lpstr>PowerPoint 프레젠테이션</vt:lpstr>
      <vt:lpstr>PowerPoint 프레젠테이션</vt:lpstr>
      <vt:lpstr>아두이노 미사용</vt:lpstr>
      <vt:lpstr>PowerPoint 프레젠테이션</vt:lpstr>
      <vt:lpstr>1:N 반납기</vt:lpstr>
      <vt:lpstr>PowerPoint 프레젠테이션</vt:lpstr>
      <vt:lpstr>📃 자세한 내용은 깃북 참조 부탁드립니다!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찬정</dc:creator>
  <cp:lastModifiedBy>박찬정</cp:lastModifiedBy>
  <cp:revision>21</cp:revision>
  <dcterms:created xsi:type="dcterms:W3CDTF">2020-10-30T14:48:14Z</dcterms:created>
  <dcterms:modified xsi:type="dcterms:W3CDTF">2020-10-31T14:51:57Z</dcterms:modified>
</cp:coreProperties>
</file>