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7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1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6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8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046E-DE8C-41BB-932C-45B8CB396129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9CC6-8779-44CC-943D-BD60E3EE3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3928" y="980728"/>
            <a:ext cx="1152128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과정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52120" y="116632"/>
            <a:ext cx="180020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/>
              <a:t>학</a:t>
            </a:r>
            <a:r>
              <a:rPr lang="ko-KR" altLang="en-US"/>
              <a:t>생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52120" y="3284984"/>
            <a:ext cx="180020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/>
              <a:t>강사</a:t>
            </a:r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67944" y="2291348"/>
            <a:ext cx="86409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과목</a:t>
            </a:r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692696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평가</a:t>
            </a:r>
            <a:r>
              <a:rPr lang="en-US" altLang="ko-KR" smtClean="0"/>
              <a:t>/</a:t>
            </a:r>
            <a:r>
              <a:rPr lang="ko-KR" altLang="en-US" smtClean="0"/>
              <a:t>과제</a:t>
            </a:r>
            <a:endParaRPr lang="en-US" altLang="ko-KR" smtClean="0"/>
          </a:p>
          <a:p>
            <a:pPr algn="ctr"/>
            <a:r>
              <a:rPr lang="ko-KR" altLang="en-US" smtClean="0"/>
              <a:t>문제</a:t>
            </a:r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756084" y="1556792"/>
            <a:ext cx="266378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9592" y="1700808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객관식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612576" y="1708231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서술문항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612576" y="2276872"/>
            <a:ext cx="244827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1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</cp:revision>
  <dcterms:created xsi:type="dcterms:W3CDTF">2019-04-30T07:00:26Z</dcterms:created>
  <dcterms:modified xsi:type="dcterms:W3CDTF">2019-04-30T07:21:33Z</dcterms:modified>
</cp:coreProperties>
</file>