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2" autoAdjust="0"/>
  </p:normalViewPr>
  <p:slideViewPr>
    <p:cSldViewPr>
      <p:cViewPr>
        <p:scale>
          <a:sx n="100" d="100"/>
          <a:sy n="100" d="100"/>
        </p:scale>
        <p:origin x="-192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39641-F870-461F-8AB5-FB0DCF1D1C2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9A17-CABE-4E87-98B6-5FA28BC1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0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9A17-CABE-4E87-98B6-5FA28BC1A2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0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8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9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97AF-E6A3-445A-8033-0B340A2E8BB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247F-898E-4C2E-B8E7-585D4EE0F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68782" y="2263720"/>
            <a:ext cx="4557222" cy="4139589"/>
            <a:chOff x="2703457" y="2213656"/>
            <a:chExt cx="4557222" cy="4139589"/>
          </a:xfrm>
        </p:grpSpPr>
        <p:sp>
          <p:nvSpPr>
            <p:cNvPr id="5" name="직사각형 4"/>
            <p:cNvSpPr/>
            <p:nvPr/>
          </p:nvSpPr>
          <p:spPr>
            <a:xfrm>
              <a:off x="2703457" y="2213656"/>
              <a:ext cx="4557222" cy="41395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094314" y="2213656"/>
              <a:ext cx="1166365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r"/>
              <a:r>
                <a:rPr lang="en-US" altLang="ko-KR" sz="8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Apache Tomcat v8.5</a:t>
              </a:r>
              <a:endParaRPr lang="ko-KR" alt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60407" y="2659427"/>
            <a:ext cx="3024336" cy="3671238"/>
            <a:chOff x="2960407" y="2659427"/>
            <a:chExt cx="3024336" cy="3671238"/>
          </a:xfrm>
        </p:grpSpPr>
        <p:sp>
          <p:nvSpPr>
            <p:cNvPr id="27" name="직사각형 26"/>
            <p:cNvSpPr/>
            <p:nvPr/>
          </p:nvSpPr>
          <p:spPr>
            <a:xfrm>
              <a:off x="2960407" y="2659549"/>
              <a:ext cx="3024336" cy="36711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80063" y="2659427"/>
              <a:ext cx="140131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r"/>
              <a:r>
                <a:rPr lang="en-US" altLang="ko-KR" sz="8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Spring 4.0.1 </a:t>
              </a:r>
              <a:r>
                <a:rPr lang="en-US" altLang="ko-KR" sz="8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FrameWork</a:t>
              </a:r>
              <a:endParaRPr lang="ko-KR" alt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538092" y="4801584"/>
              <a:ext cx="1440885" cy="1529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960407" y="4801585"/>
              <a:ext cx="1440885" cy="1529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150324" y="2308888"/>
            <a:ext cx="1505518" cy="365171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27241" y="5525513"/>
            <a:ext cx="1152128" cy="36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jdk1.8.0_201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17195" y="4262795"/>
            <a:ext cx="1152128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46" y="0"/>
            <a:ext cx="9136338" cy="721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아키텍처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206561" y="6058648"/>
            <a:ext cx="1368653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7,10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499992" y="980728"/>
            <a:ext cx="1070171" cy="7220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772738" y="1255200"/>
            <a:ext cx="524678" cy="370415"/>
            <a:chOff x="5201715" y="1223013"/>
            <a:chExt cx="524678" cy="370415"/>
          </a:xfrm>
          <a:solidFill>
            <a:schemeClr val="bg1"/>
          </a:solidFill>
        </p:grpSpPr>
        <p:sp>
          <p:nvSpPr>
            <p:cNvPr id="132" name="직사각형 131"/>
            <p:cNvSpPr/>
            <p:nvPr/>
          </p:nvSpPr>
          <p:spPr>
            <a:xfrm>
              <a:off x="5201715" y="1223013"/>
              <a:ext cx="524678" cy="37041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270637" y="1300742"/>
              <a:ext cx="386834" cy="28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270637" y="1396689"/>
              <a:ext cx="386834" cy="28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270637" y="1492636"/>
              <a:ext cx="386834" cy="28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319242" y="5589240"/>
            <a:ext cx="1022168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en-US" altLang="ko-KR" sz="1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yBatis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3.4.6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94927" y="6041058"/>
            <a:ext cx="634686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/>
          <p:cNvCxnSpPr>
            <a:stCxn id="109" idx="4"/>
            <a:endCxn id="86" idx="0"/>
          </p:cNvCxnSpPr>
          <p:nvPr/>
        </p:nvCxnSpPr>
        <p:spPr>
          <a:xfrm flipH="1">
            <a:off x="4907735" y="5091791"/>
            <a:ext cx="553096" cy="15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86" idx="2"/>
            <a:endCxn id="38" idx="0"/>
          </p:cNvCxnSpPr>
          <p:nvPr/>
        </p:nvCxnSpPr>
        <p:spPr>
          <a:xfrm>
            <a:off x="4907735" y="5464827"/>
            <a:ext cx="553635" cy="23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2577" y="4240955"/>
            <a:ext cx="10801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 Control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03865" y="4838963"/>
            <a:ext cx="70403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Resolver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화살표 연결선 59"/>
          <p:cNvCxnSpPr>
            <a:stCxn id="56" idx="2"/>
          </p:cNvCxnSpPr>
          <p:nvPr/>
        </p:nvCxnSpPr>
        <p:spPr>
          <a:xfrm>
            <a:off x="3355885" y="5085184"/>
            <a:ext cx="368423" cy="37865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077161" y="3047016"/>
            <a:ext cx="2808312" cy="817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79715" y="3369376"/>
            <a:ext cx="2603204" cy="405902"/>
            <a:chOff x="3080940" y="3223672"/>
            <a:chExt cx="2603204" cy="468200"/>
          </a:xfrm>
        </p:grpSpPr>
        <p:sp>
          <p:nvSpPr>
            <p:cNvPr id="84" name="직사각형 83"/>
            <p:cNvSpPr/>
            <p:nvPr/>
          </p:nvSpPr>
          <p:spPr>
            <a:xfrm>
              <a:off x="3080940" y="3223672"/>
              <a:ext cx="798643" cy="468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 controller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983220" y="3223672"/>
              <a:ext cx="798643" cy="468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</a:t>
              </a:r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controller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885501" y="3223672"/>
              <a:ext cx="798643" cy="468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 controller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93" name="직선 화살표 연결선 92"/>
          <p:cNvCxnSpPr>
            <a:stCxn id="31" idx="0"/>
            <a:endCxn id="29" idx="3"/>
          </p:cNvCxnSpPr>
          <p:nvPr/>
        </p:nvCxnSpPr>
        <p:spPr>
          <a:xfrm flipH="1" flipV="1">
            <a:off x="5002697" y="4364066"/>
            <a:ext cx="255838" cy="43751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29" idx="1"/>
            <a:endCxn id="95" idx="0"/>
          </p:cNvCxnSpPr>
          <p:nvPr/>
        </p:nvCxnSpPr>
        <p:spPr>
          <a:xfrm flipH="1">
            <a:off x="3680850" y="4364066"/>
            <a:ext cx="241727" cy="437519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 127"/>
          <p:cNvCxnSpPr>
            <a:stCxn id="15" idx="0"/>
          </p:cNvCxnSpPr>
          <p:nvPr/>
        </p:nvCxnSpPr>
        <p:spPr>
          <a:xfrm rot="16200000" flipV="1">
            <a:off x="6176348" y="4935261"/>
            <a:ext cx="528582" cy="779375"/>
          </a:xfrm>
          <a:prstGeom prst="curvedConnector2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140"/>
          <p:cNvCxnSpPr>
            <a:endCxn id="66" idx="1"/>
          </p:cNvCxnSpPr>
          <p:nvPr/>
        </p:nvCxnSpPr>
        <p:spPr>
          <a:xfrm>
            <a:off x="5991842" y="5747452"/>
            <a:ext cx="703085" cy="437606"/>
          </a:xfrm>
          <a:prstGeom prst="curvedConnector3">
            <a:avLst>
              <a:gd name="adj1" fmla="val 21238"/>
            </a:avLst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254761" y="2431808"/>
            <a:ext cx="1296645" cy="1747354"/>
            <a:chOff x="1089436" y="2168597"/>
            <a:chExt cx="1296645" cy="1747354"/>
          </a:xfrm>
        </p:grpSpPr>
        <p:sp>
          <p:nvSpPr>
            <p:cNvPr id="101" name="직사각형 100"/>
            <p:cNvSpPr/>
            <p:nvPr/>
          </p:nvSpPr>
          <p:spPr>
            <a:xfrm>
              <a:off x="1089436" y="2168597"/>
              <a:ext cx="1296645" cy="1747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61694" y="2236868"/>
              <a:ext cx="1152128" cy="1610812"/>
              <a:chOff x="1142282" y="2221699"/>
              <a:chExt cx="1152128" cy="1610812"/>
            </a:xfrm>
          </p:grpSpPr>
          <p:sp>
            <p:nvSpPr>
              <p:cNvPr id="59" name="모서리가 둥근 직사각형 58"/>
              <p:cNvSpPr>
                <a:spLocks/>
              </p:cNvSpPr>
              <p:nvPr/>
            </p:nvSpPr>
            <p:spPr>
              <a:xfrm>
                <a:off x="1142282" y="2221699"/>
                <a:ext cx="1152128" cy="288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jQuery</a:t>
                </a:r>
                <a:r>
                  <a:rPr lang="en-US" altLang="ko-KR" sz="100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3.3.1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0" name="모서리가 둥근 직사각형 89"/>
              <p:cNvSpPr>
                <a:spLocks/>
              </p:cNvSpPr>
              <p:nvPr/>
            </p:nvSpPr>
            <p:spPr>
              <a:xfrm>
                <a:off x="1142282" y="2552402"/>
                <a:ext cx="1152128" cy="288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AJAX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1" name="모서리가 둥근 직사각형 90"/>
              <p:cNvSpPr>
                <a:spLocks/>
              </p:cNvSpPr>
              <p:nvPr/>
            </p:nvSpPr>
            <p:spPr>
              <a:xfrm>
                <a:off x="1142282" y="2883105"/>
                <a:ext cx="1152128" cy="288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HTML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2" name="모서리가 둥근 직사각형 91"/>
              <p:cNvSpPr>
                <a:spLocks/>
              </p:cNvSpPr>
              <p:nvPr/>
            </p:nvSpPr>
            <p:spPr>
              <a:xfrm>
                <a:off x="1142282" y="3213808"/>
                <a:ext cx="1152128" cy="288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CSS </a:t>
                </a:r>
                <a:r>
                  <a:rPr lang="en-US" altLang="ko-KR" sz="100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4" name="모서리가 둥근 직사각형 93"/>
              <p:cNvSpPr>
                <a:spLocks/>
              </p:cNvSpPr>
              <p:nvPr/>
            </p:nvSpPr>
            <p:spPr>
              <a:xfrm>
                <a:off x="1142282" y="3544511"/>
                <a:ext cx="1152128" cy="288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Bootstrap </a:t>
                </a:r>
                <a:r>
                  <a:rPr lang="en-US" altLang="ko-KR" sz="100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3.3.2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356291" y="4268855"/>
            <a:ext cx="582211" cy="215444"/>
            <a:chOff x="1397294" y="2256545"/>
            <a:chExt cx="582211" cy="215444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97294" y="2256545"/>
              <a:ext cx="582211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언어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45685" y="3161485"/>
            <a:ext cx="692817" cy="338554"/>
            <a:chOff x="1402111" y="2237086"/>
            <a:chExt cx="572575" cy="254361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1422865" y="2256546"/>
              <a:ext cx="531059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02111" y="2237086"/>
              <a:ext cx="572575" cy="2543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Html</a:t>
              </a:r>
            </a:p>
            <a:p>
              <a:pPr algn="ctr"/>
              <a:r>
                <a:rPr lang="en-US" altLang="ko-KR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Stylesheet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56291" y="6035518"/>
            <a:ext cx="582211" cy="215444"/>
            <a:chOff x="1397296" y="2256545"/>
            <a:chExt cx="582211" cy="21544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97296" y="2256545"/>
              <a:ext cx="582211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운영 체제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65985" y="2477209"/>
            <a:ext cx="272517" cy="215444"/>
            <a:chOff x="1422865" y="2256545"/>
            <a:chExt cx="531059" cy="215444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47176" y="2256545"/>
              <a:ext cx="282450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UI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150324" y="2013452"/>
            <a:ext cx="531059" cy="246221"/>
            <a:chOff x="1422865" y="2241157"/>
            <a:chExt cx="531059" cy="246221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460616" y="2241157"/>
              <a:ext cx="45557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view</a:t>
              </a:r>
              <a:endParaRPr lang="ko-KR" altLang="en-US" sz="1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" name="왼쪽 대괄호 6"/>
          <p:cNvSpPr/>
          <p:nvPr/>
        </p:nvSpPr>
        <p:spPr>
          <a:xfrm>
            <a:off x="992508" y="3179202"/>
            <a:ext cx="83430" cy="89657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왼쪽 대괄호 145"/>
          <p:cNvSpPr/>
          <p:nvPr/>
        </p:nvSpPr>
        <p:spPr>
          <a:xfrm>
            <a:off x="992508" y="2479081"/>
            <a:ext cx="80174" cy="61237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/>
          <p:cNvGrpSpPr/>
          <p:nvPr/>
        </p:nvGrpSpPr>
        <p:grpSpPr>
          <a:xfrm>
            <a:off x="816230" y="930834"/>
            <a:ext cx="1839612" cy="821802"/>
            <a:chOff x="1142066" y="2319166"/>
            <a:chExt cx="1839612" cy="821802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1142066" y="2319166"/>
              <a:ext cx="1839612" cy="821802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1240590" y="2430664"/>
              <a:ext cx="1664121" cy="598806"/>
              <a:chOff x="1268291" y="2390691"/>
              <a:chExt cx="1664121" cy="598806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861286" y="2390691"/>
                <a:ext cx="1071126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00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Eclipse Photon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1268291" y="2404747"/>
                <a:ext cx="582211" cy="215444"/>
                <a:chOff x="1397289" y="2256545"/>
                <a:chExt cx="582211" cy="215444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1422865" y="2256545"/>
                  <a:ext cx="531059" cy="215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1397289" y="2256545"/>
                  <a:ext cx="582211" cy="2154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개발 도구</a:t>
                  </a:r>
                  <a:endParaRPr lang="ko-KR" altLang="en-US" sz="8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1280634" y="2757332"/>
                <a:ext cx="582211" cy="215444"/>
                <a:chOff x="1397290" y="2256545"/>
                <a:chExt cx="582211" cy="215444"/>
              </a:xfrm>
            </p:grpSpPr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1422865" y="2256545"/>
                  <a:ext cx="531059" cy="215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1397290" y="2256545"/>
                  <a:ext cx="582211" cy="2154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80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형상 관리</a:t>
                  </a:r>
                  <a:endParaRPr lang="ko-KR" altLang="en-US" sz="8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1850502" y="2743276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00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Github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159" name="왼쪽 대괄호 158"/>
          <p:cNvSpPr/>
          <p:nvPr/>
        </p:nvSpPr>
        <p:spPr>
          <a:xfrm>
            <a:off x="992508" y="4268275"/>
            <a:ext cx="80976" cy="168162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왼쪽 대괄호 159"/>
          <p:cNvSpPr/>
          <p:nvPr/>
        </p:nvSpPr>
        <p:spPr>
          <a:xfrm>
            <a:off x="990136" y="6058648"/>
            <a:ext cx="80174" cy="3600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767215" y="987912"/>
            <a:ext cx="53572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ko-KR" altLang="en-US" sz="10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3" name="순서도: 자기 디스크 122"/>
          <p:cNvSpPr/>
          <p:nvPr/>
        </p:nvSpPr>
        <p:spPr>
          <a:xfrm>
            <a:off x="7998426" y="5331518"/>
            <a:ext cx="757409" cy="719903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altLang="ko-KR" sz="1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992249" y="5595167"/>
            <a:ext cx="769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Oracle DB</a:t>
            </a:r>
          </a:p>
          <a:p>
            <a:pPr algn="ctr"/>
            <a:r>
              <a:rPr lang="en-US" altLang="ko-KR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11g </a:t>
            </a:r>
            <a:r>
              <a:rPr lang="en-US" altLang="ko-KR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XE</a:t>
            </a:r>
            <a:endParaRPr lang="en-US" altLang="ko-KR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7992249" y="6189103"/>
            <a:ext cx="777524" cy="215444"/>
            <a:chOff x="1422865" y="2256545"/>
            <a:chExt cx="531059" cy="215444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426066" y="2256545"/>
              <a:ext cx="524663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베이스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3042188" y="6071352"/>
            <a:ext cx="398993" cy="195039"/>
            <a:chOff x="1422865" y="2256545"/>
            <a:chExt cx="531059" cy="215444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37745" y="2256545"/>
              <a:ext cx="301308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VIEW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3156559" y="3100524"/>
            <a:ext cx="572654" cy="195858"/>
            <a:chOff x="1422865" y="2256545"/>
            <a:chExt cx="531059" cy="215444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67128" y="2256545"/>
              <a:ext cx="442547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CONTROL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457405" y="6071352"/>
            <a:ext cx="473268" cy="215444"/>
            <a:chOff x="1422865" y="2245773"/>
            <a:chExt cx="531059" cy="236989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42226" y="2245773"/>
              <a:ext cx="492352" cy="23698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MODEL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499992" y="1822880"/>
            <a:ext cx="1125440" cy="291450"/>
            <a:chOff x="4297312" y="1727188"/>
            <a:chExt cx="1125440" cy="291450"/>
          </a:xfrm>
        </p:grpSpPr>
        <p:grpSp>
          <p:nvGrpSpPr>
            <p:cNvPr id="173" name="그룹 172"/>
            <p:cNvGrpSpPr/>
            <p:nvPr/>
          </p:nvGrpSpPr>
          <p:grpSpPr>
            <a:xfrm>
              <a:off x="4716016" y="1727188"/>
              <a:ext cx="217125" cy="291450"/>
              <a:chOff x="5320038" y="1618606"/>
              <a:chExt cx="217125" cy="387919"/>
            </a:xfrm>
          </p:grpSpPr>
          <p:cxnSp>
            <p:nvCxnSpPr>
              <p:cNvPr id="176" name="직선 화살표 연결선 175"/>
              <p:cNvCxnSpPr/>
              <p:nvPr/>
            </p:nvCxnSpPr>
            <p:spPr>
              <a:xfrm flipH="1">
                <a:off x="5320038" y="1618606"/>
                <a:ext cx="1" cy="38791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/>
              <p:cNvCxnSpPr/>
              <p:nvPr/>
            </p:nvCxnSpPr>
            <p:spPr>
              <a:xfrm flipV="1">
                <a:off x="5537163" y="1626811"/>
                <a:ext cx="0" cy="37971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4297312" y="1731691"/>
              <a:ext cx="4187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b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요청</a:t>
              </a:r>
              <a:endParaRPr lang="ko-KR" altLang="en-US" sz="1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004048" y="1742030"/>
              <a:ext cx="4187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b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응답</a:t>
              </a:r>
              <a:endParaRPr lang="ko-KR" altLang="en-US" sz="1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376184" y="3980173"/>
            <a:ext cx="217125" cy="218971"/>
            <a:chOff x="5320038" y="1618606"/>
            <a:chExt cx="217125" cy="387919"/>
          </a:xfrm>
        </p:grpSpPr>
        <p:cxnSp>
          <p:nvCxnSpPr>
            <p:cNvPr id="104" name="직선 화살표 연결선 103"/>
            <p:cNvCxnSpPr/>
            <p:nvPr/>
          </p:nvCxnSpPr>
          <p:spPr>
            <a:xfrm flipH="1">
              <a:off x="5320038" y="1618606"/>
              <a:ext cx="1" cy="3879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V="1">
              <a:off x="5537163" y="1626811"/>
              <a:ext cx="0" cy="37971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183"/>
          <p:cNvGrpSpPr/>
          <p:nvPr/>
        </p:nvGrpSpPr>
        <p:grpSpPr>
          <a:xfrm rot="5400000">
            <a:off x="7597376" y="5643895"/>
            <a:ext cx="217125" cy="218971"/>
            <a:chOff x="5320038" y="1618606"/>
            <a:chExt cx="217125" cy="387919"/>
          </a:xfrm>
        </p:grpSpPr>
        <p:cxnSp>
          <p:nvCxnSpPr>
            <p:cNvPr id="185" name="직선 화살표 연결선 184"/>
            <p:cNvCxnSpPr/>
            <p:nvPr/>
          </p:nvCxnSpPr>
          <p:spPr>
            <a:xfrm flipH="1">
              <a:off x="5320038" y="1618606"/>
              <a:ext cx="1" cy="3879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/>
            <p:nvPr/>
          </p:nvCxnSpPr>
          <p:spPr>
            <a:xfrm flipV="1">
              <a:off x="5537163" y="1626811"/>
              <a:ext cx="0" cy="37971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3707904" y="5578865"/>
            <a:ext cx="524678" cy="370415"/>
            <a:chOff x="5201715" y="1223013"/>
            <a:chExt cx="524678" cy="370415"/>
          </a:xfrm>
          <a:solidFill>
            <a:schemeClr val="bg1"/>
          </a:solidFill>
        </p:grpSpPr>
        <p:sp>
          <p:nvSpPr>
            <p:cNvPr id="188" name="직사각형 187"/>
            <p:cNvSpPr/>
            <p:nvPr/>
          </p:nvSpPr>
          <p:spPr>
            <a:xfrm>
              <a:off x="5201715" y="1223013"/>
              <a:ext cx="524678" cy="370415"/>
            </a:xfrm>
            <a:prstGeom prst="rect">
              <a:avLst/>
            </a:prstGeom>
            <a:grp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70637" y="1300742"/>
              <a:ext cx="386834" cy="28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270637" y="1396689"/>
              <a:ext cx="386834" cy="28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5270637" y="1492636"/>
              <a:ext cx="386834" cy="28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1317195" y="4634428"/>
            <a:ext cx="1152128" cy="807452"/>
            <a:chOff x="1151870" y="4371217"/>
            <a:chExt cx="1152128" cy="807452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1151870" y="4371217"/>
              <a:ext cx="1152128" cy="807452"/>
            </a:xfrm>
            <a:prstGeom prst="roundRect">
              <a:avLst>
                <a:gd name="adj" fmla="val 9232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Java script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1259375" y="4672294"/>
              <a:ext cx="937119" cy="21419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JSTL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1258541" y="4923786"/>
              <a:ext cx="937119" cy="21419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EL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98062" y="4391545"/>
              <a:ext cx="108012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JavaScript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34483" y="4875791"/>
            <a:ext cx="1218973" cy="1402688"/>
            <a:chOff x="4699957" y="4847216"/>
            <a:chExt cx="1218973" cy="1402688"/>
          </a:xfrm>
        </p:grpSpPr>
        <p:sp>
          <p:nvSpPr>
            <p:cNvPr id="38" name="타원 37"/>
            <p:cNvSpPr/>
            <p:nvPr/>
          </p:nvSpPr>
          <p:spPr>
            <a:xfrm>
              <a:off x="5135210" y="5671444"/>
              <a:ext cx="783268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interface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133680" y="4847216"/>
              <a:ext cx="78525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interface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" name="직선 연결선 3"/>
            <p:cNvCxnSpPr>
              <a:stCxn id="109" idx="4"/>
              <a:endCxn id="86" idx="0"/>
            </p:cNvCxnSpPr>
            <p:nvPr/>
          </p:nvCxnSpPr>
          <p:spPr>
            <a:xfrm flipH="1">
              <a:off x="4973209" y="5063216"/>
              <a:ext cx="553096" cy="1570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86" idx="2"/>
              <a:endCxn id="38" idx="0"/>
            </p:cNvCxnSpPr>
            <p:nvPr/>
          </p:nvCxnSpPr>
          <p:spPr>
            <a:xfrm>
              <a:off x="4973209" y="5436252"/>
              <a:ext cx="553635" cy="235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717346" y="6033904"/>
              <a:ext cx="546503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DAO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699957" y="5220252"/>
              <a:ext cx="546503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Service</a:t>
              </a:r>
              <a:endParaRPr lang="ko-KR" altLang="en-US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6" name="직선 화살표 연결선 35"/>
            <p:cNvCxnSpPr>
              <a:stCxn id="38" idx="4"/>
              <a:endCxn id="30" idx="0"/>
            </p:cNvCxnSpPr>
            <p:nvPr/>
          </p:nvCxnSpPr>
          <p:spPr>
            <a:xfrm flipH="1">
              <a:off x="4990598" y="5887444"/>
              <a:ext cx="536246" cy="146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8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5271" y="3978137"/>
            <a:ext cx="1330480" cy="288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 (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Windows7,10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5271" y="3404505"/>
            <a:ext cx="1330480" cy="288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 (Tomcat 8.5)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5271" y="3117689"/>
            <a:ext cx="1330480" cy="288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271" y="2830873"/>
            <a:ext cx="1330480" cy="288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</a:t>
            </a:r>
            <a:r>
              <a:rPr lang="ko-KR" alt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09984" y="2808754"/>
            <a:ext cx="733190" cy="288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4511" y="1693127"/>
            <a:ext cx="1692000" cy="288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 Framework 4.0.1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92657" y="2583649"/>
            <a:ext cx="1117659" cy="288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 3.4.6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순서도: 자기 디스크 16"/>
          <p:cNvSpPr/>
          <p:nvPr/>
        </p:nvSpPr>
        <p:spPr>
          <a:xfrm>
            <a:off x="5847430" y="3519713"/>
            <a:ext cx="1008112" cy="719903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altLang="ko-KR" sz="1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35271" y="3691321"/>
            <a:ext cx="1330480" cy="288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jdk1.8.0</a:t>
            </a:r>
            <a:endParaRPr lang="ko-KR" altLang="en-US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66605" y="3783362"/>
            <a:ext cx="769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Oracle DB</a:t>
            </a:r>
          </a:p>
          <a:p>
            <a:pPr algn="ctr"/>
            <a:r>
              <a:rPr lang="en-US" altLang="ko-KR"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11g </a:t>
            </a:r>
            <a:r>
              <a:rPr lang="en-US" altLang="ko-KR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XE</a:t>
            </a:r>
            <a:endParaRPr lang="en-US" altLang="ko-KR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10501" y="2234445"/>
            <a:ext cx="180020" cy="324000"/>
            <a:chOff x="4319972" y="3079836"/>
            <a:chExt cx="180020" cy="368424"/>
          </a:xfrm>
        </p:grpSpPr>
        <p:cxnSp>
          <p:nvCxnSpPr>
            <p:cNvPr id="46" name="직선 화살표 연결선 45"/>
            <p:cNvCxnSpPr/>
            <p:nvPr/>
          </p:nvCxnSpPr>
          <p:spPr>
            <a:xfrm flipV="1">
              <a:off x="4319972" y="3079836"/>
              <a:ext cx="0" cy="36842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4499992" y="3079836"/>
              <a:ext cx="0" cy="36842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5962724" y="4384389"/>
            <a:ext cx="777524" cy="215444"/>
            <a:chOff x="1422865" y="2256545"/>
            <a:chExt cx="531059" cy="21544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26066" y="2256545"/>
              <a:ext cx="524663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베이스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6200000">
            <a:off x="3604614" y="2817633"/>
            <a:ext cx="163655" cy="324000"/>
            <a:chOff x="4319972" y="3079836"/>
            <a:chExt cx="180020" cy="368424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4319972" y="3079836"/>
              <a:ext cx="0" cy="36842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4499992" y="3079836"/>
              <a:ext cx="0" cy="36842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rot="7646070">
            <a:off x="5741980" y="2015490"/>
            <a:ext cx="180020" cy="324000"/>
            <a:chOff x="4319972" y="3079836"/>
            <a:chExt cx="180020" cy="368424"/>
          </a:xfrm>
        </p:grpSpPr>
        <p:cxnSp>
          <p:nvCxnSpPr>
            <p:cNvPr id="63" name="직선 화살표 연결선 62"/>
            <p:cNvCxnSpPr/>
            <p:nvPr/>
          </p:nvCxnSpPr>
          <p:spPr>
            <a:xfrm flipV="1">
              <a:off x="4319972" y="3079836"/>
              <a:ext cx="0" cy="36842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4499992" y="3079836"/>
              <a:ext cx="0" cy="36842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6261476" y="3069643"/>
            <a:ext cx="180020" cy="324000"/>
            <a:chOff x="4319972" y="3079836"/>
            <a:chExt cx="180020" cy="368424"/>
          </a:xfrm>
        </p:grpSpPr>
        <p:cxnSp>
          <p:nvCxnSpPr>
            <p:cNvPr id="66" name="직선 화살표 연결선 65"/>
            <p:cNvCxnSpPr/>
            <p:nvPr/>
          </p:nvCxnSpPr>
          <p:spPr>
            <a:xfrm flipV="1">
              <a:off x="4319972" y="3079836"/>
              <a:ext cx="0" cy="36842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4499992" y="3079836"/>
              <a:ext cx="0" cy="36842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691680" y="1556792"/>
            <a:ext cx="1839612" cy="821802"/>
            <a:chOff x="1142066" y="2319166"/>
            <a:chExt cx="1839612" cy="821802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142066" y="2319166"/>
              <a:ext cx="1839612" cy="821802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240590" y="2430664"/>
              <a:ext cx="1664121" cy="598806"/>
              <a:chOff x="1268291" y="2390691"/>
              <a:chExt cx="1664121" cy="5988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61286" y="2390691"/>
                <a:ext cx="1071126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00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Eclipse Photon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268291" y="2404747"/>
                <a:ext cx="582211" cy="215444"/>
                <a:chOff x="1397289" y="2256545"/>
                <a:chExt cx="582211" cy="215444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1422865" y="2256545"/>
                  <a:ext cx="531059" cy="215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397289" y="2256545"/>
                  <a:ext cx="582211" cy="2154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개발 도구</a:t>
                  </a:r>
                  <a:endParaRPr lang="ko-KR" altLang="en-US" sz="8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1280634" y="2757332"/>
                <a:ext cx="582211" cy="215444"/>
                <a:chOff x="1397290" y="2256545"/>
                <a:chExt cx="582211" cy="215444"/>
              </a:xfrm>
            </p:grpSpPr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1422865" y="2256545"/>
                  <a:ext cx="531059" cy="215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397290" y="2256545"/>
                  <a:ext cx="582211" cy="2154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80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형상 관리</a:t>
                  </a:r>
                  <a:endParaRPr lang="ko-KR" altLang="en-US" sz="8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850502" y="2743276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00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Github</a:t>
                </a:r>
                <a:endParaRPr lang="ko-KR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80" name="직사각형 79"/>
          <p:cNvSpPr/>
          <p:nvPr/>
        </p:nvSpPr>
        <p:spPr>
          <a:xfrm>
            <a:off x="2408047" y="3563678"/>
            <a:ext cx="1099570" cy="3168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en-US" altLang="ko-KR" sz="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oast calendar</a:t>
            </a:r>
            <a:endParaRPr lang="ko-KR" altLang="en-US" sz="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569070" y="4725144"/>
            <a:ext cx="777524" cy="236988"/>
            <a:chOff x="1422865" y="2256532"/>
            <a:chExt cx="531059" cy="21545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422865" y="2256545"/>
              <a:ext cx="531059" cy="2154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71137" y="2256532"/>
              <a:ext cx="234522" cy="215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</a:t>
              </a:r>
              <a:endParaRPr lang="ko-KR" altLang="en-US" sz="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5146" y="0"/>
            <a:ext cx="9136338" cy="721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아키텍처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08047" y="3872950"/>
            <a:ext cx="1099570" cy="3168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</a:t>
            </a:r>
            <a:r>
              <a:rPr lang="en-US" altLang="ko-KR" sz="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</a:t>
            </a:r>
            <a:endParaRPr lang="ko-KR" altLang="en-US" sz="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08047" y="4199305"/>
            <a:ext cx="1099570" cy="3168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SMS </a:t>
            </a:r>
            <a:r>
              <a:rPr lang="ko-KR" altLang="en-US" sz="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발송</a:t>
            </a:r>
            <a:endParaRPr lang="ko-KR" altLang="en-US" sz="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6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114</Words>
  <Application>Microsoft Office PowerPoint</Application>
  <PresentationFormat>화면 슬라이드 쇼(4:3)</PresentationFormat>
  <Paragraphs>66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edu_notebook_001</dc:creator>
  <cp:lastModifiedBy>국비지원 수업</cp:lastModifiedBy>
  <cp:revision>67</cp:revision>
  <dcterms:created xsi:type="dcterms:W3CDTF">2014-01-09T00:22:21Z</dcterms:created>
  <dcterms:modified xsi:type="dcterms:W3CDTF">2019-06-12T02:19:18Z</dcterms:modified>
</cp:coreProperties>
</file>