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1" r:id="rId7"/>
    <p:sldId id="262" r:id="rId8"/>
    <p:sldId id="258" r:id="rId9"/>
    <p:sldId id="259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581"/>
    <a:srgbClr val="7CB342"/>
    <a:srgbClr val="9CCC65"/>
    <a:srgbClr val="A3E973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9DB4-2543-45E2-AE21-2651411B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A7B4F-71E7-4C8A-BD00-1B6CBF5F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47D4-44D6-4FB4-99A3-4F7E89A0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C72C-3608-48EC-B76A-E8589479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C72C-DD74-475F-907D-112435F1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B10E-816C-4019-BD2A-BD6DA94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BF13-5B84-42B7-977F-8426FE4E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C66-46AC-4B1E-A5EA-DF831CCD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B336-4A90-451A-AB06-7ADABA7D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3BDC-2D61-4559-82D8-9F33709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994FA-C611-4918-B678-8D8F9785A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F0D6-ECB6-4390-85C3-CC665476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13D6-61EA-4931-99E6-E9CA3157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A511-F80A-4D5D-85A2-CFAD5FD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C6F9-822B-4418-B028-3BB4447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4B92-5EE2-467B-9C86-77A675C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8C6-9BB6-4526-A836-40C29EB4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E08E-E828-43E0-B3C5-06A99504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0148-9C9C-4A6A-803B-3A70E2B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2BF6-A467-4B46-820C-1F9C63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C51F-365F-46E9-9CDC-474284CC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5049-DB4A-41BB-A888-B4D1DF50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EDA8-AFED-48E0-9562-42C9FE86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91EF-251B-4778-8C87-61D535A6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EB51-C862-4BF1-AB91-5CD065E5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D788-3F34-4571-9610-3EA33B14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5611-1395-4216-BB03-7A80322A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74AE-91CF-452A-87AA-B4C178C5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3BC59-82A1-48C0-A5C4-BC72F69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0073-2955-47D4-BB83-70153852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ECEA-A47D-4B7B-86B2-FDD77ABF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460F-D349-4230-B9BA-81B8E450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421C-23A9-4608-BC5F-A70FC23B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E2032-5F70-46E7-93D9-0D29257C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04CFB-9ADE-4EFE-BF4B-DEA06B09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C5D57-F734-4ADD-8B15-E7E0BEDD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1C1C-4C94-4BEC-AE6D-824F3B9F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57B0B-D66C-4A80-8400-2A1B7632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6E1B3-488B-45C1-AB8B-0E2F8AF7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4212-4933-4E92-BAC0-6C274DBE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BA9EF-676E-4F41-B35C-1CA1ED79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94FEB-E180-40F8-A6E5-2069CF43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F7C11-BB43-400F-B5F7-AB759C85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40E03-F5A3-43C5-BE02-BB88C0FF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995F2-A9DC-4D6D-B2FC-5C64ECA4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FBF1-E034-4AE4-B57C-B16B3110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0437-1762-42B7-8AC8-B0BB9E1E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591A-9739-4AC7-8045-49F474A4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0697-BE4B-4748-BB03-DF34F80CD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B852-02B1-4816-9234-673648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F76F-859E-47C6-9039-E5878472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7B28-A173-402F-86C1-2A89A75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6B3-F907-492F-8D73-0B76F02B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372A-182B-4A98-BCAA-192B84CE4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5B9DA-9655-40F1-955C-6D52C7B0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A905-9AD0-48AA-B363-22062433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DD3C-C406-4739-9D87-6BF7126A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0DBA-7545-4E55-82D3-0222423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84A3F-6463-4547-ABCE-E0B6E091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45B1-828B-40D9-A6D9-3383823B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441E-8B5F-4767-9110-FAB0060BA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9A31-4035-4692-BB6A-2CDA9ED4565F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DA92-53D9-491F-9155-6011CB9F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AE57-508D-4F2C-92C2-0B6C93BF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C945-F02D-40A7-AAB9-5D114FF3F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microsoft.com/office/2007/relationships/hdphoto" Target="../media/hdphoto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Heart 112">
            <a:extLst>
              <a:ext uri="{FF2B5EF4-FFF2-40B4-BE49-F238E27FC236}">
                <a16:creationId xmlns:a16="http://schemas.microsoft.com/office/drawing/2014/main" id="{65206849-373B-46D1-BB63-7EBDE9648CCF}"/>
              </a:ext>
            </a:extLst>
          </p:cNvPr>
          <p:cNvSpPr/>
          <p:nvPr/>
        </p:nvSpPr>
        <p:spPr>
          <a:xfrm>
            <a:off x="2437044" y="387459"/>
            <a:ext cx="7317912" cy="605439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4" y="3460626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1489190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8" y="960551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32" y="1785001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75" y="2463552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33" y="1960749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5" y="5601194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2355948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07" y="1492585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9" y="2493913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99" y="26185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8" y="4329825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0" y="4823319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6" y="5821924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5" y="453091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6" y="3639177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78" y="5699370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6" y="37791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4" y="5552148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" y="3850499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84" y="5891515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6" y="4447885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0" y="3423963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21" y="5377935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97" y="1551579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0" y="3423963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66" y="3668854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7" y="5222305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2347622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9" y="2319246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0" y="410705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50" y="2732057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19" y="4806890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3" y="211014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24" y="5601194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51" y="678884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4" y="1683587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" y="4259570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4" y="1073582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82" y="4403197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8" y="949380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60" y="636506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4" y="3460626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148919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8" y="960551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32" y="1785001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75" y="2463552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33" y="196074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5" y="560119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2355948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07" y="149258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9" y="2493913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99" y="261853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8" y="432982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0" y="482331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56" y="5860596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5" y="453091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6" y="3639177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78" y="569937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6" y="37791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4" y="5552148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" y="385049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84" y="589151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6" y="444788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0" y="3423963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0" y="2870172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23" y="5456967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97" y="155157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0" y="3423963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66" y="366885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7" y="522230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2347622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59" y="2412871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" y="437345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50" y="2732057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19" y="480689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3" y="21101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24" y="560119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51" y="678884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1" y="1845167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0" y="107411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" y="425957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55" y="1132808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82" y="4403197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8" y="949380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60" y="636506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  <a:effectLst>
            <a:glow rad="1016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262A9A-7932-46F1-8539-A1711619F2C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290D91D5-3690-403F-9AF5-8C9160C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" y="0"/>
            <a:ext cx="11870511" cy="6858000"/>
          </a:xfrm>
          <a:prstGeom prst="rect">
            <a:avLst/>
          </a:prstGeom>
        </p:spPr>
      </p:pic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3289FA59-8957-4810-89CC-CBCD6D4B5F59}"/>
              </a:ext>
            </a:extLst>
          </p:cNvPr>
          <p:cNvGrpSpPr/>
          <p:nvPr/>
        </p:nvGrpSpPr>
        <p:grpSpPr>
          <a:xfrm>
            <a:off x="4841387" y="2921168"/>
            <a:ext cx="2509225" cy="1015663"/>
            <a:chOff x="4780575" y="2651396"/>
            <a:chExt cx="2509225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BA8579-DBC3-4D92-8A8F-8D2883A49152}"/>
                </a:ext>
              </a:extLst>
            </p:cNvPr>
            <p:cNvSpPr/>
            <p:nvPr/>
          </p:nvSpPr>
          <p:spPr>
            <a:xfrm>
              <a:off x="4780575" y="2651396"/>
              <a:ext cx="25092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mar  </a:t>
              </a:r>
              <a:r>
                <a:rPr lang="en-US" sz="6000" dirty="0" err="1">
                  <a:solidFill>
                    <a:schemeClr val="bg1"/>
                  </a:solidFill>
                </a:rPr>
                <a:t>ur</a:t>
              </a:r>
              <a:r>
                <a:rPr lang="en-US" sz="60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B2FE19-B1A4-46CF-A0EF-BEA50B336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41212">
              <a:off x="6118225" y="3061315"/>
              <a:ext cx="449806" cy="44980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EA8DA43-D5E3-4EA2-BEE7-222610349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438148"/>
            <a:ext cx="12191999" cy="598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8C79F6-E2C3-4D03-8C38-F6022CF4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1212">
            <a:off x="4924091" y="2246704"/>
            <a:ext cx="2364589" cy="2364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6CC9F8-C3C3-4389-B972-B2BCE618ADE5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9CCC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6769B6AA-0651-4F13-99D9-73CEF4857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438">
            <a:off x="3711345" y="2217662"/>
            <a:ext cx="4790082" cy="24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6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E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4" y="3460626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1489190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8" y="960551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32" y="1785001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75" y="2463552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33" y="1960749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5" y="5601194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2355948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07" y="1492585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9" y="2493913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99" y="26185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8" y="4329825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0" y="4823319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6" y="5821924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5" y="453091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6" y="3639177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78" y="5699370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6" y="37791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4" y="5552148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" y="3850499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84" y="5891515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6" y="4447885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0" y="3423963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21" y="5377935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97" y="1551579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0" y="3423963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66" y="3668854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7" y="5222305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2347622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9" y="2319246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0" y="410705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50" y="2732057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19" y="4806890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3" y="211014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24" y="5601194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51" y="678884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4" y="1683587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" y="4259570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4" y="1073582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82" y="4403197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8" y="949380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60" y="636506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E1BEDA8-4D89-4BC8-9115-69B149A5ED5C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9CCC6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4" y="3460626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1489190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8" y="960551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32" y="1785001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75" y="2463552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33" y="1960749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5" y="5601194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2355948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07" y="1492585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9" y="2493913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99" y="26185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8" y="4329825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0" y="4823319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6" y="5821924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5" y="453091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6" y="3639177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78" y="5699370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6" y="37791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4" y="5552148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" y="3850499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84" y="5891515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6" y="4447885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0" y="3423963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21" y="5377935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97" y="1551579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0" y="3423963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66" y="3668854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7" y="5222305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2347622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9" y="2319246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0" y="410705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50" y="2732057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19" y="4806890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3" y="211014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24" y="5601194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51" y="678884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4" y="1683587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" y="4259570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4" y="1073582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82" y="4403197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8" y="949380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60" y="636506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prstClr val="black"/>
              <a:srgbClr val="AED5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E1BEDA8-4D89-4BC8-9115-69B149A5ED5C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AED58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4" y="3460626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95" y="1489190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8" y="960551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32" y="1785001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75" y="2463552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633" y="1960749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5" y="5601194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1" y="2355948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07" y="1492585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9" y="2493913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99" y="26185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18" y="4329825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0" y="4823319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96" y="5821924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35" y="453091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6" y="3639177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78" y="5699370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56" y="37791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4" y="5552148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" y="3850499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84" y="5891515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6" y="4447885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0" y="3423963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21" y="5377935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97" y="1551579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30" y="3423963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66" y="3668854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97" y="5222305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2347622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9" y="2319246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0" y="410705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50" y="2732057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19" y="4806890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3" y="211014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124" y="5601194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51" y="678884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4" y="1683587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2" y="4259570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4" y="1073582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82" y="4403197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88" y="949380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60" y="636506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E1BEDA8-4D89-4BC8-9115-69B149A5ED5C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52" y="3558718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7" y="1642766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5" y="467068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74" y="1323108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41" y="6043854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888" y="2192870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" y="4808653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87" y="5026453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47" y="2126362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5" y="1102629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9" y="4893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66" y="4703078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4" y="5909737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6033562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13" y="446530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4" y="5566085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9" y="5797924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50" y="-182802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03" y="5177976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8" y="3861496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" y="-59670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6" y="4829356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4" y="5539810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914" y="4882958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81" y="230446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86" y="4014695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13" y="4014695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8" y="4891699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93" y="2946898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2" y="974398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66" y="5876536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98" y="4891699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42" y="5797924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3" y="-163500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59" y="5853380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82" y="1295908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7" y="2726056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0" y="3756259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0" y="2603427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58" y="5797924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9" y="779741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" y="2170501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AE900B-9012-43A7-B777-FD1CD6747B6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52" y="3558718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7" y="1642766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5" y="467068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74" y="1323108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41" y="6043854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888" y="2192870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" y="4808653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87" y="5026453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47" y="2126362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5" y="1102629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9" y="4893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66" y="4703078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4" y="5909737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6033562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13" y="446530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4" y="5566085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9" y="5797924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50" y="-182802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03" y="5177976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8" y="3861496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" y="-59670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6" y="4829356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4" y="5539810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914" y="4882958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81" y="230446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86" y="4014695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13" y="4014695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8" y="4891699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93" y="2946898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2" y="974398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66" y="5876536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98" y="4891699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42" y="5797924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3" y="-163500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59" y="5853380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82" y="1295908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7" y="2726056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0" y="3756259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0" y="2603427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58" y="5797924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9" y="779741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" y="2170501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8AE900B-9012-43A7-B777-FD1CD6747B6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283"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B056A-D51A-43B7-9093-B826422B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52" y="3558718"/>
            <a:ext cx="954130" cy="954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C8113-CCE3-4114-A20B-B95015D1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7" y="1642766"/>
            <a:ext cx="954130" cy="954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8220B-532F-41D8-ADE9-3A01E2CD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5" y="467068"/>
            <a:ext cx="954130" cy="954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08DDF-1D66-4F5F-A56E-A14E3AFCA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74" y="1323108"/>
            <a:ext cx="954130" cy="954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4B238D-6744-4041-9CBC-4FC01641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41" y="6043854"/>
            <a:ext cx="954130" cy="9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4CCA4-E2AE-4CFC-A81B-60A54BE82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888" y="2192870"/>
            <a:ext cx="954130" cy="954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A16317-C2FF-4B43-BA94-1512C6407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" y="4808653"/>
            <a:ext cx="954130" cy="954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0B90BC-8D2E-410F-AD59-6F6186075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87" y="5026453"/>
            <a:ext cx="954130" cy="954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B0405-57D1-4B9A-B546-4BC2DE42EA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947" y="2126362"/>
            <a:ext cx="954130" cy="954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55DFA0-91A1-4F11-9F14-09553693D8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9" y="1290069"/>
            <a:ext cx="954130" cy="95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F59A85-6D83-441D-A1C1-ACE918A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5" y="1102629"/>
            <a:ext cx="954130" cy="954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F7045-8683-4F44-8A5A-F7C3CFDE72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69" y="48933"/>
            <a:ext cx="954130" cy="954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ACD2A5-E043-433E-BA07-1C510B30E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66" y="4703078"/>
            <a:ext cx="954130" cy="954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F95473-7578-443E-A422-06C94F2630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4" y="5909737"/>
            <a:ext cx="954130" cy="95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04A4A-D4A4-4E38-873E-0C430DED7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9" y="6033562"/>
            <a:ext cx="954130" cy="954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A5CEA-54C3-4D76-9400-D1D2BAF34E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" y="5797924"/>
            <a:ext cx="954130" cy="954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B334-0BE7-484D-AA8F-D3412C01D0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13" y="4465300"/>
            <a:ext cx="954130" cy="954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D36BAE-EF2B-4604-90CB-0BD7E90B3E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4" y="5566085"/>
            <a:ext cx="954130" cy="9541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0E11E0-0C8B-4D25-B638-32068F1BCE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49" y="5797924"/>
            <a:ext cx="954130" cy="9541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51F20A-DE08-4FD6-899A-5F9CCA3B87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50" y="-182802"/>
            <a:ext cx="954130" cy="9541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820E97-CC08-482A-A437-750BAF00C2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68" y="-138966"/>
            <a:ext cx="954130" cy="9541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2FE6D3-C25D-4C79-9817-EA0B594D75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03" y="5177976"/>
            <a:ext cx="954130" cy="954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C8200D-9FD0-4DF3-AD97-9B79B6F4AF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8" y="3861496"/>
            <a:ext cx="954130" cy="9541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E1EE71-F7BD-436E-8FD8-8DA9E49361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" y="-59670"/>
            <a:ext cx="954130" cy="9541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40DFE2D-E488-43D7-860E-5ED3A7D50E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56" y="4829356"/>
            <a:ext cx="954130" cy="9541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22D581-E3A9-4A01-BAF2-DEBA7F5D5D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4" y="5539810"/>
            <a:ext cx="954130" cy="954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C8D74B-6E98-4E47-B408-BB53658A2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48" y="2560013"/>
            <a:ext cx="954130" cy="9541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EFEB5A-0174-486B-8971-9D73695977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914" y="4882958"/>
            <a:ext cx="954130" cy="9541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728516-EA6B-4BFC-A2BB-836006A985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81" y="230446"/>
            <a:ext cx="954130" cy="954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B91AF9B-F94C-4860-AFEE-FA2CBEF7ABA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86" y="4014695"/>
            <a:ext cx="954130" cy="9541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7043F4-4DC8-40D4-83A3-46F34F1EAB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13" y="4014695"/>
            <a:ext cx="954130" cy="954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025D4-0F2F-4CE3-B7FE-8AFBD2E680A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8" y="4891699"/>
            <a:ext cx="954130" cy="9541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460810-B3ED-4DB4-A0AC-5FA75EC35C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93" y="2946898"/>
            <a:ext cx="954130" cy="9541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6DD56A-5A87-44E4-8E73-081EC1A3CA9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2" y="974398"/>
            <a:ext cx="954130" cy="9541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45D731-8EB7-42F2-98E8-13BD61287D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66" y="5876536"/>
            <a:ext cx="954130" cy="9541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D4AD55-7D10-4C63-BDED-509224A813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98" y="4891699"/>
            <a:ext cx="954130" cy="9541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B39272-4A15-4486-810A-B10C0EEFB6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211014"/>
            <a:ext cx="954130" cy="9541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460FCD-E0D4-4FD4-B8F3-7181D33316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42" y="5797924"/>
            <a:ext cx="954130" cy="9541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654FE8-35B2-45BA-A67C-E2CBC31740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3" y="-163500"/>
            <a:ext cx="954130" cy="9541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118895-4D9A-4B11-BF84-D71DA60751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3062632"/>
            <a:ext cx="954130" cy="954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19A0C04-BE70-4FE7-BBD1-AF259D3447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59" y="5853380"/>
            <a:ext cx="954130" cy="954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8BB208-4551-4949-A2A2-94E99DA389F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82" y="1295908"/>
            <a:ext cx="954130" cy="9541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DA4187-648A-4FA3-8CCA-A9249B7305D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7" y="2726056"/>
            <a:ext cx="954130" cy="9541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1713130-F7D7-42D0-8A32-35D6C2BEAB3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" y="119860"/>
            <a:ext cx="954130" cy="95413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F553A80-8522-42BE-AA58-2C876FA61D5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0" y="3756259"/>
            <a:ext cx="954130" cy="9541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A9FF4A9-40CB-4D90-981D-B1531447254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0" y="2603427"/>
            <a:ext cx="954130" cy="9541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67DA8A-2C74-444D-B4E2-1AF96537C7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58" y="5797924"/>
            <a:ext cx="954130" cy="9541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4BC32BD-CC45-456C-9387-B44F9B5D8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9" y="779741"/>
            <a:ext cx="954130" cy="954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4F123A3-D9A2-4DB6-95F5-8546CC4B01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" y="2170501"/>
            <a:ext cx="954130" cy="95413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26BD3-C2F9-495D-8528-0426C038F7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47" y="3756259"/>
            <a:ext cx="954130" cy="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F6F56-C766-4390-8D94-9376C44B9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867"/>
            <a:ext cx="12192000" cy="7043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60A6B-562C-4676-AF99-4338FD193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00" y="1693658"/>
            <a:ext cx="6836200" cy="34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290D91D5-3690-403F-9AF5-8C9160C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" y="0"/>
            <a:ext cx="11870511" cy="6858000"/>
          </a:xfrm>
          <a:prstGeom prst="rect">
            <a:avLst/>
          </a:prstGeom>
        </p:spPr>
      </p:pic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3289FA59-8957-4810-89CC-CBCD6D4B5F59}"/>
              </a:ext>
            </a:extLst>
          </p:cNvPr>
          <p:cNvGrpSpPr/>
          <p:nvPr/>
        </p:nvGrpSpPr>
        <p:grpSpPr>
          <a:xfrm>
            <a:off x="4841387" y="2921168"/>
            <a:ext cx="2509225" cy="1015663"/>
            <a:chOff x="4780575" y="2651396"/>
            <a:chExt cx="2509225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BA8579-DBC3-4D92-8A8F-8D2883A49152}"/>
                </a:ext>
              </a:extLst>
            </p:cNvPr>
            <p:cNvSpPr/>
            <p:nvPr/>
          </p:nvSpPr>
          <p:spPr>
            <a:xfrm>
              <a:off x="4780575" y="2651396"/>
              <a:ext cx="25092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mar  </a:t>
              </a:r>
              <a:r>
                <a:rPr lang="en-US" sz="6000" dirty="0" err="1">
                  <a:solidFill>
                    <a:schemeClr val="bg1"/>
                  </a:solidFill>
                </a:rPr>
                <a:t>ur</a:t>
              </a:r>
              <a:r>
                <a:rPr lang="en-US" sz="60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B2FE19-B1A4-46CF-A0EF-BEA50B336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41212">
              <a:off x="6118225" y="3061315"/>
              <a:ext cx="449806" cy="44980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769B6AA-0651-4F13-99D9-73CEF4857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45" y="2217662"/>
            <a:ext cx="4790082" cy="2422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8DA43-D5E3-4EA2-BEE7-222610349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95" y="-1"/>
            <a:ext cx="1187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290D91D5-3690-403F-9AF5-8C9160C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" y="0"/>
            <a:ext cx="11870511" cy="6858000"/>
          </a:xfrm>
          <a:prstGeom prst="rect">
            <a:avLst/>
          </a:prstGeom>
        </p:spPr>
      </p:pic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3289FA59-8957-4810-89CC-CBCD6D4B5F59}"/>
              </a:ext>
            </a:extLst>
          </p:cNvPr>
          <p:cNvGrpSpPr/>
          <p:nvPr/>
        </p:nvGrpSpPr>
        <p:grpSpPr>
          <a:xfrm>
            <a:off x="4841387" y="2921168"/>
            <a:ext cx="2509225" cy="1015663"/>
            <a:chOff x="4780575" y="2651396"/>
            <a:chExt cx="2509225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BA8579-DBC3-4D92-8A8F-8D2883A49152}"/>
                </a:ext>
              </a:extLst>
            </p:cNvPr>
            <p:cNvSpPr/>
            <p:nvPr/>
          </p:nvSpPr>
          <p:spPr>
            <a:xfrm>
              <a:off x="4780575" y="2651396"/>
              <a:ext cx="25092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mar  </a:t>
              </a:r>
              <a:r>
                <a:rPr lang="en-US" sz="6000" dirty="0" err="1">
                  <a:solidFill>
                    <a:schemeClr val="bg1"/>
                  </a:solidFill>
                </a:rPr>
                <a:t>ur</a:t>
              </a:r>
              <a:r>
                <a:rPr lang="en-US" sz="6000" dirty="0">
                  <a:solidFill>
                    <a:schemeClr val="bg1"/>
                  </a:solidFill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B2FE19-B1A4-46CF-A0EF-BEA50B336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41212">
              <a:off x="6118225" y="3061315"/>
              <a:ext cx="449806" cy="44980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EA8DA43-D5E3-4EA2-BEE7-222610349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95" y="-1"/>
            <a:ext cx="1187500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9B6AA-0651-4F13-99D9-73CEF4857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438">
            <a:off x="3711345" y="2217662"/>
            <a:ext cx="4790082" cy="24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77219-B1B6-4220-A3AC-0242DFA3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9CCC6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" y="0"/>
            <a:ext cx="118705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06A7E-5594-4286-980E-9CDC2DD3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77219-B1B6-4220-A3AC-0242DFA3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91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" y="0"/>
            <a:ext cx="1187051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3530C3-3585-4B35-9A89-32F66248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8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Thomas</dc:creator>
  <cp:lastModifiedBy>Chris Thomas</cp:lastModifiedBy>
  <cp:revision>27</cp:revision>
  <dcterms:created xsi:type="dcterms:W3CDTF">2020-03-03T08:05:41Z</dcterms:created>
  <dcterms:modified xsi:type="dcterms:W3CDTF">2020-03-06T14:10:11Z</dcterms:modified>
</cp:coreProperties>
</file>