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12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6A1C89-738F-4492-8F41-C20EA36283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4C34A-D6EA-491E-907F-395EFA3C43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B5BC0-2927-4609-8624-83670B45926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3B371-6C99-42AE-9D21-F07C98852B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026B-C01D-4B21-BE22-1241AA307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F8F5-7E2C-4521-A1C0-605F986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4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2AC2-826A-46F9-AD77-8A7CB70CD82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73202-468D-41CD-9D47-AF045625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73202-468D-41CD-9D47-AF045625E5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7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66C6-0927-43D8-99D2-8B9369FAF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2C2B9-79E2-4668-A142-8A1F0C593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4121A-65E1-4B6E-A189-A1715C3F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AC94-1B40-4149-A5B0-CE3F91A4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5442-353B-4C43-BEBF-BC344B50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063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84D-FFDE-4060-8809-89308BD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4B206-B999-40E2-AECD-6216A67A5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EB7D-2F7A-41AA-B10F-5B1DA23A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17EF-6B16-448A-B9B9-1E983BDD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8332-3B3C-4E56-8D70-65FD33F1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241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814A9-7AFD-451D-8A70-05077CD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BFE1E-3777-4980-8013-9B61B9B98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12CD-F533-4DF5-87A8-3FC1471E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CC729-9886-4A1F-B825-9A67F362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B188-EBEA-4AF1-B38E-F1680593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8941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C0C5-D5CE-4317-9CAC-BAE9EDA2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B235-B913-4D62-B136-3C2EDA0A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EC1F-089C-4051-BDFB-DFE59915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7B6E-BEA3-48FD-A568-239C9163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9DE3-3886-455F-A649-49504611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341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2B84-FD0D-4DA4-AD20-35041DB2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D8F34-C80F-4F98-B4E6-1C6F977F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9B9B-A3C9-4492-B60F-19759D7D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BCD3-6A0A-40CB-B2AD-0BED7958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2CEF-5131-4972-A847-3A956F60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8223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DF1B-5088-4285-8C3C-94BE348C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9DDD-FF00-4BE8-AC5C-25A6C9F0E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A1223-79E5-480E-9C7D-2A091333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66BC2-0975-4BAC-B93C-DAF59E1B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C0752-920C-43F0-B138-FAEC90D6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4870E-8C01-48E2-B253-AE0ABF7A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06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1CDE-C776-4D23-A769-DDEDB0D3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4716-E87D-4EB6-9224-2407635C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B1185-01FA-4038-923F-BEA9AB8C7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191C9-7C1B-4343-990B-85D39840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D24EF-966B-4272-B9AB-D2C82472A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77B94-3872-48A8-910F-7E1725DE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5A82-A6FD-4594-890A-3D51D221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425CC-AB5E-4443-B874-DB8CCAE9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814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A7B1-CB6E-48B5-986E-BB718766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FB65F-30AA-4A91-852B-9C0541D9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035F1-59A1-4EAC-AE62-A12487B9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360FD-4175-4039-91D8-25EA77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43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65453-9461-4D16-B70B-C9792D95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6F1FF-3EB8-4DBC-9CF5-E08508F7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2B27E-87A0-4EFD-8CE5-EAC9343E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9776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BE75-00F3-43D8-B01C-23790B68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9CAD-106C-4F7B-A720-238A7C84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31A4F-AAE6-4664-A2A7-91837D504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CDDF9-78F8-4A17-A088-3BB45B0E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1D140-FBB9-4F22-BD76-53D25F68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95ACD-7B06-42D9-9978-DD080DBC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24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5DB8-5ED8-45AE-B6C0-E5FD55B1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22107-C6D9-4FEB-9C21-F3B44E0E3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1978A-2267-4B24-B6AC-E1B37C19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E1A7-0217-4D1B-BEF8-8A359CAA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8066-23A7-461F-B547-A747967F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868C2-F46A-42D4-91EF-36757139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614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6BAFC-8B69-4DF6-B801-465F9F8A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48FF-0631-468B-AF19-2B4E104C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99E7-C2BD-44CC-9F60-75C599CF7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D337-3A58-4559-896E-D23BF8FAD44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1EFC-ADAB-4AB3-A97D-2D9B21908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29EA-5775-429C-944F-91D509A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040F99-2DD8-46DD-B429-BD441B6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5452"/>
            <a:ext cx="9144000" cy="629573"/>
          </a:xfrm>
        </p:spPr>
        <p:txBody>
          <a:bodyPr>
            <a:normAutofit/>
          </a:bodyPr>
          <a:lstStyle/>
          <a:p>
            <a:r>
              <a:rPr lang="en-US" sz="3600" dirty="0"/>
              <a:t>Project Proposal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6DEEC-689B-42B6-957F-9701D9197F47}"/>
              </a:ext>
            </a:extLst>
          </p:cNvPr>
          <p:cNvSpPr/>
          <p:nvPr/>
        </p:nvSpPr>
        <p:spPr>
          <a:xfrm>
            <a:off x="6767377" y="4967074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Prof. Jayakrishna 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C05D5-CF88-4EB8-811E-3BB8015907BE}"/>
              </a:ext>
            </a:extLst>
          </p:cNvPr>
          <p:cNvSpPr/>
          <p:nvPr/>
        </p:nvSpPr>
        <p:spPr>
          <a:xfrm>
            <a:off x="3252868" y="4541773"/>
            <a:ext cx="2171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Jeswin</a:t>
            </a:r>
            <a:r>
              <a:rPr lang="en-US" dirty="0"/>
              <a:t> Thomas </a:t>
            </a:r>
          </a:p>
          <a:p>
            <a:pPr algn="r"/>
            <a:r>
              <a:rPr lang="en-US" dirty="0"/>
              <a:t>Abhin S </a:t>
            </a:r>
            <a:r>
              <a:rPr lang="en-US" dirty="0" err="1"/>
              <a:t>Babu</a:t>
            </a:r>
            <a:endParaRPr lang="en-US" dirty="0"/>
          </a:p>
          <a:p>
            <a:pPr algn="r"/>
            <a:r>
              <a:rPr lang="en-US" dirty="0"/>
              <a:t>Chris K Thomas</a:t>
            </a:r>
          </a:p>
          <a:p>
            <a:pPr algn="r"/>
            <a:r>
              <a:rPr lang="en-US" dirty="0"/>
              <a:t>Kevin Sebastian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8ECC2-F1DB-412A-82AD-8F60E547A7FF}"/>
              </a:ext>
            </a:extLst>
          </p:cNvPr>
          <p:cNvCxnSpPr/>
          <p:nvPr/>
        </p:nvCxnSpPr>
        <p:spPr>
          <a:xfrm>
            <a:off x="6096000" y="4562990"/>
            <a:ext cx="0" cy="12003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3DBCD3-6FD0-4736-A195-4DA0AF370D27}"/>
              </a:ext>
            </a:extLst>
          </p:cNvPr>
          <p:cNvSpPr/>
          <p:nvPr/>
        </p:nvSpPr>
        <p:spPr>
          <a:xfrm>
            <a:off x="945391" y="3408142"/>
            <a:ext cx="10301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Light" panose="020B0502040204020203" pitchFamily="34" charset="0"/>
              </a:rPr>
              <a:t>A social platform for location-based content aggregation and discussion </a:t>
            </a:r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07F1C61B-8A86-48C6-91B6-4D54B6262F34}"/>
              </a:ext>
            </a:extLst>
          </p:cNvPr>
          <p:cNvGrpSpPr/>
          <p:nvPr/>
        </p:nvGrpSpPr>
        <p:grpSpPr>
          <a:xfrm>
            <a:off x="4780575" y="2651396"/>
            <a:ext cx="2509225" cy="1015663"/>
            <a:chOff x="4780575" y="2651396"/>
            <a:chExt cx="2509225" cy="10156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9C34A-BBCF-47A6-84D7-2FAC02FA78DF}"/>
                </a:ext>
              </a:extLst>
            </p:cNvPr>
            <p:cNvSpPr/>
            <p:nvPr/>
          </p:nvSpPr>
          <p:spPr>
            <a:xfrm>
              <a:off x="4780575" y="2651396"/>
              <a:ext cx="25092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rgbClr val="92D050"/>
                  </a:solidFill>
                </a:rPr>
                <a:t>mar  </a:t>
              </a:r>
              <a:r>
                <a:rPr lang="en-US" sz="6000" dirty="0" err="1">
                  <a:solidFill>
                    <a:srgbClr val="92D050"/>
                  </a:solidFill>
                </a:rPr>
                <a:t>ur</a:t>
              </a:r>
              <a:r>
                <a:rPr lang="en-US" sz="6000" dirty="0">
                  <a:solidFill>
                    <a:srgbClr val="92D050"/>
                  </a:solidFill>
                </a:rPr>
                <a:t>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A402F3-A5C7-4A60-8932-0946371C1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41212">
              <a:off x="6118225" y="3061315"/>
              <a:ext cx="449806" cy="44980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7699E45-7C13-4D9F-97F3-B1FD3534EA84}"/>
              </a:ext>
            </a:extLst>
          </p:cNvPr>
          <p:cNvSpPr/>
          <p:nvPr/>
        </p:nvSpPr>
        <p:spPr>
          <a:xfrm>
            <a:off x="6767377" y="471414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ahnschrift" panose="020B0502040204020203" pitchFamily="34" charset="0"/>
              </a:rPr>
              <a:t>Guide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233A56-3303-4DBB-BFFD-A6FEFD623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75" y="1908351"/>
            <a:ext cx="4389850" cy="22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17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853474" y="3075057"/>
            <a:ext cx="2485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Thank You!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2589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364B0-D6A9-465D-AE8D-A54CE6535F70}"/>
              </a:ext>
            </a:extLst>
          </p:cNvPr>
          <p:cNvSpPr/>
          <p:nvPr/>
        </p:nvSpPr>
        <p:spPr>
          <a:xfrm>
            <a:off x="6908801" y="4160101"/>
            <a:ext cx="445346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Markers</a:t>
            </a:r>
          </a:p>
          <a:p>
            <a:r>
              <a:rPr lang="en-US" sz="3200" dirty="0"/>
              <a:t>  </a:t>
            </a:r>
            <a:r>
              <a:rPr lang="en-US" sz="2800" dirty="0"/>
              <a:t>- Mark a location</a:t>
            </a:r>
          </a:p>
          <a:p>
            <a:r>
              <a:rPr lang="en-US" sz="2800" dirty="0"/>
              <a:t>  - Store some information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6F3A51-2D2B-4F8F-82C0-0F6254E460E1}"/>
              </a:ext>
            </a:extLst>
          </p:cNvPr>
          <p:cNvSpPr/>
          <p:nvPr/>
        </p:nvSpPr>
        <p:spPr>
          <a:xfrm>
            <a:off x="7082976" y="1189794"/>
            <a:ext cx="35125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  <a:endParaRPr 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48BA-DCB6-4EFA-9FBB-C59CCAB2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33" y="2091106"/>
            <a:ext cx="4043568" cy="4053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9A2881-A200-4266-B934-F30AEF1EB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78" y="1273392"/>
            <a:ext cx="824858" cy="8248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924C04-C4C0-40A2-BA74-DBED4ADDF55A}"/>
              </a:ext>
            </a:extLst>
          </p:cNvPr>
          <p:cNvSpPr txBox="1"/>
          <p:nvPr/>
        </p:nvSpPr>
        <p:spPr>
          <a:xfrm>
            <a:off x="4054736" y="2852503"/>
            <a:ext cx="367956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Edgar’s Birthday Party</a:t>
            </a:r>
          </a:p>
          <a:p>
            <a:r>
              <a:rPr lang="en-US" sz="2400" b="1" dirty="0">
                <a:solidFill>
                  <a:srgbClr val="FEA012"/>
                </a:solidFill>
              </a:rPr>
              <a:t>15/11/2019</a:t>
            </a:r>
          </a:p>
        </p:txBody>
      </p:sp>
    </p:spTree>
    <p:extLst>
      <p:ext uri="{BB962C8B-B14F-4D97-AF65-F5344CB8AC3E}">
        <p14:creationId xmlns:p14="http://schemas.microsoft.com/office/powerpoint/2010/main" val="13628004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fill="hold" nodeType="withEffect" p14:presetBounceEnd="8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3.33333E-6 L -0.0039 0.22246 " pathEditMode="relative" rAng="0" ptsTypes="AA" p14:bounceEnd="82000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5" y="1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uiExpand="1" build="p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3.33333E-6 L -0.0039 0.22246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5" y="1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uiExpand="1" build="p"/>
          <p:bldP spid="1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364B0-D6A9-465D-AE8D-A54CE6535F70}"/>
              </a:ext>
            </a:extLst>
          </p:cNvPr>
          <p:cNvSpPr/>
          <p:nvPr/>
        </p:nvSpPr>
        <p:spPr>
          <a:xfrm>
            <a:off x="3025508" y="5630120"/>
            <a:ext cx="7011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AR</a:t>
            </a:r>
            <a:r>
              <a:rPr lang="en-US" sz="3200" dirty="0"/>
              <a:t> + </a:t>
            </a:r>
            <a:r>
              <a:rPr lang="en-US" sz="3200" b="1" dirty="0">
                <a:solidFill>
                  <a:srgbClr val="92D050"/>
                </a:solidFill>
              </a:rPr>
              <a:t>Geotagging</a:t>
            </a:r>
            <a:r>
              <a:rPr lang="en-US" sz="3200" dirty="0"/>
              <a:t> + </a:t>
            </a:r>
            <a:r>
              <a:rPr lang="en-US" sz="3200" b="1" dirty="0">
                <a:solidFill>
                  <a:srgbClr val="FEA012"/>
                </a:solidFill>
              </a:rPr>
              <a:t>Social</a:t>
            </a:r>
            <a:r>
              <a:rPr lang="en-US" sz="3200" dirty="0">
                <a:solidFill>
                  <a:srgbClr val="FEA012"/>
                </a:solidFill>
              </a:rPr>
              <a:t> </a:t>
            </a:r>
            <a:r>
              <a:rPr lang="en-US" sz="3200" b="1" dirty="0">
                <a:solidFill>
                  <a:srgbClr val="FEA012"/>
                </a:solidFill>
              </a:rPr>
              <a:t>Networking</a:t>
            </a:r>
            <a:endParaRPr lang="en-US" sz="2000" b="1" dirty="0">
              <a:solidFill>
                <a:srgbClr val="FEA01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ED7F6-EE05-4468-9417-B6DCF47A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21" y="592586"/>
            <a:ext cx="7587615" cy="4742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66C49-79DB-4C14-9C74-76511EAF4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9974">
                        <a14:foregroundMark x1="87500" y1="72461" x2="87109" y2="27539"/>
                        <a14:foregroundMark x1="48958" y1="21094" x2="82422" y2="17773"/>
                        <a14:foregroundMark x1="86328" y1="24219" x2="86328" y2="30664"/>
                        <a14:foregroundMark x1="42448" y1="20313" x2="48047" y2="19727"/>
                        <a14:foregroundMark x1="42057" y1="18555" x2="51042" y2="19141"/>
                        <a14:backgroundMark x1="14583" y1="49609" x2="12240" y2="71094"/>
                        <a14:backgroundMark x1="43750" y1="94922" x2="66927" y2="78906"/>
                        <a14:backgroundMark x1="51563" y1="12500" x2="81510" y2="3906"/>
                        <a14:backgroundMark x1="35156" y1="2734" x2="47917" y2="5469"/>
                        <a14:backgroundMark x1="45573" y1="15625" x2="53906" y2="11328"/>
                        <a14:backgroundMark x1="34896" y1="1953" x2="32031" y2="1563"/>
                        <a14:backgroundMark x1="31250" y1="1953" x2="31771" y2="3516"/>
                        <a14:backgroundMark x1="30208" y1="781" x2="30208" y2="781"/>
                        <a14:backgroundMark x1="13281" y1="54297" x2="15625" y2="42969"/>
                        <a14:backgroundMark x1="15104" y1="41797" x2="15365" y2="46094"/>
                        <a14:backgroundMark x1="15365" y1="73438" x2="18750" y2="78125"/>
                        <a14:backgroundMark x1="18750" y1="77734" x2="20313" y2="77734"/>
                        <a14:backgroundMark x1="37760" y1="96484" x2="30469" y2="99219"/>
                        <a14:backgroundMark x1="30729" y1="98828" x2="29167" y2="9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3401"/>
            <a:ext cx="4438650" cy="295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9AA479-C60F-4870-B713-71ED0E5D8C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0" b="89655" l="9677" r="89677">
                        <a14:foregroundMark x1="52043" y1="22069" x2="52043" y2="18966"/>
                        <a14:foregroundMark x1="73333" y1="45517" x2="74839" y2="42414"/>
                        <a14:foregroundMark x1="62581" y1="12069" x2="68387" y2="30690"/>
                        <a14:foregroundMark x1="64301" y1="57586" x2="67527" y2="73103"/>
                        <a14:backgroundMark x1="32473" y1="40690" x2="56559" y2="32069"/>
                        <a14:backgroundMark x1="33118" y1="35517" x2="61720" y2="45862"/>
                        <a14:backgroundMark x1="40430" y1="79655" x2="61720" y2="48621"/>
                        <a14:backgroundMark x1="36559" y1="75172" x2="37204" y2="49310"/>
                        <a14:backgroundMark x1="33763" y1="75172" x2="61075" y2="75862"/>
                        <a14:backgroundMark x1="34409" y1="47241" x2="50323" y2="30690"/>
                        <a14:backgroundMark x1="36559" y1="33448" x2="58710" y2="31724"/>
                        <a14:backgroundMark x1="63871" y1="34828" x2="62796" y2="44483"/>
                        <a14:backgroundMark x1="63011" y1="51724" x2="51828" y2="73793"/>
                        <a14:backgroundMark x1="35914" y1="80000" x2="62581" y2="78276"/>
                        <a14:backgroundMark x1="31398" y1="42069" x2="31398" y2="35517"/>
                        <a14:backgroundMark x1="34409" y1="28276" x2="59355" y2="27586"/>
                        <a14:backgroundMark x1="65591" y1="34828" x2="65591" y2="48276"/>
                        <a14:backgroundMark x1="55699" y1="82414" x2="63011" y2="81379"/>
                        <a14:backgroundMark x1="65376" y1="32069" x2="65806" y2="36207"/>
                        <a14:backgroundMark x1="31183" y1="15172" x2="40860" y2="38621"/>
                        <a14:backgroundMark x1="18925" y1="46207" x2="37419" y2="17931"/>
                        <a14:backgroundMark x1="16559" y1="46207" x2="19785" y2="28621"/>
                        <a14:backgroundMark x1="32473" y1="41379" x2="35484" y2="46207"/>
                        <a14:backgroundMark x1="63871" y1="80690" x2="65806" y2="74828"/>
                        <a14:backgroundMark x1="49677" y1="11724" x2="57204" y2="6552"/>
                        <a14:backgroundMark x1="77419" y1="31379" x2="80000" y2="43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342" t="4449" r="17888" b="49383"/>
          <a:stretch/>
        </p:blipFill>
        <p:spPr>
          <a:xfrm rot="20206902">
            <a:off x="9108292" y="4793981"/>
            <a:ext cx="1758486" cy="1377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D53728-7052-4891-9B87-76535A2E7C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0" b="89655" l="9677" r="89677">
                        <a14:foregroundMark x1="52043" y1="22069" x2="52043" y2="18966"/>
                        <a14:foregroundMark x1="73333" y1="45517" x2="74839" y2="42414"/>
                        <a14:foregroundMark x1="62581" y1="12069" x2="68387" y2="30690"/>
                        <a14:foregroundMark x1="64301" y1="57586" x2="67527" y2="73103"/>
                        <a14:backgroundMark x1="32473" y1="40690" x2="56559" y2="32069"/>
                        <a14:backgroundMark x1="33118" y1="35517" x2="61720" y2="45862"/>
                        <a14:backgroundMark x1="40430" y1="79655" x2="61720" y2="48621"/>
                        <a14:backgroundMark x1="36559" y1="75172" x2="37204" y2="49310"/>
                        <a14:backgroundMark x1="33763" y1="75172" x2="61075" y2="75862"/>
                        <a14:backgroundMark x1="34409" y1="47241" x2="50323" y2="30690"/>
                        <a14:backgroundMark x1="36559" y1="33448" x2="58710" y2="31724"/>
                        <a14:backgroundMark x1="63871" y1="34828" x2="62796" y2="44483"/>
                        <a14:backgroundMark x1="63011" y1="51724" x2="51828" y2="73793"/>
                        <a14:backgroundMark x1="35914" y1="80000" x2="62581" y2="78276"/>
                        <a14:backgroundMark x1="31398" y1="42069" x2="31398" y2="35517"/>
                        <a14:backgroundMark x1="34409" y1="28276" x2="59355" y2="27586"/>
                        <a14:backgroundMark x1="65591" y1="34828" x2="65591" y2="48276"/>
                        <a14:backgroundMark x1="55699" y1="82414" x2="63011" y2="81379"/>
                        <a14:backgroundMark x1="65376" y1="32069" x2="65806" y2="36207"/>
                        <a14:backgroundMark x1="31183" y1="15172" x2="40860" y2="38621"/>
                        <a14:backgroundMark x1="18925" y1="46207" x2="37419" y2="17931"/>
                        <a14:backgroundMark x1="16559" y1="46207" x2="19785" y2="28621"/>
                        <a14:backgroundMark x1="32473" y1="41379" x2="35484" y2="46207"/>
                        <a14:backgroundMark x1="63871" y1="80690" x2="65806" y2="74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04" t="35110" r="58931" b="23435"/>
          <a:stretch/>
        </p:blipFill>
        <p:spPr>
          <a:xfrm rot="1686869">
            <a:off x="8358108" y="4971788"/>
            <a:ext cx="917059" cy="913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E02127-E708-4947-A6F8-DC52E8892A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0" b="89655" l="9677" r="89677">
                        <a14:foregroundMark x1="52043" y1="22069" x2="52043" y2="18966"/>
                        <a14:foregroundMark x1="73333" y1="45517" x2="74839" y2="42414"/>
                        <a14:foregroundMark x1="62581" y1="12069" x2="68387" y2="30690"/>
                        <a14:foregroundMark x1="64301" y1="57586" x2="67527" y2="73103"/>
                        <a14:backgroundMark x1="32473" y1="40690" x2="56559" y2="32069"/>
                        <a14:backgroundMark x1="33118" y1="35517" x2="61720" y2="45862"/>
                        <a14:backgroundMark x1="40430" y1="79655" x2="61720" y2="48621"/>
                        <a14:backgroundMark x1="36559" y1="75172" x2="37204" y2="49310"/>
                        <a14:backgroundMark x1="33763" y1="75172" x2="61075" y2="75862"/>
                        <a14:backgroundMark x1="34409" y1="47241" x2="50323" y2="30690"/>
                        <a14:backgroundMark x1="36559" y1="33448" x2="58710" y2="31724"/>
                        <a14:backgroundMark x1="63871" y1="34828" x2="62796" y2="44483"/>
                        <a14:backgroundMark x1="63011" y1="51724" x2="51828" y2="73793"/>
                        <a14:backgroundMark x1="35914" y1="80000" x2="62581" y2="78276"/>
                        <a14:backgroundMark x1="31398" y1="42069" x2="31398" y2="35517"/>
                        <a14:backgroundMark x1="34409" y1="28276" x2="59355" y2="27586"/>
                        <a14:backgroundMark x1="65591" y1="34828" x2="65591" y2="48276"/>
                        <a14:backgroundMark x1="55699" y1="82414" x2="63011" y2="81379"/>
                        <a14:backgroundMark x1="65376" y1="32069" x2="65806" y2="36207"/>
                        <a14:backgroundMark x1="31183" y1="15172" x2="40860" y2="38621"/>
                        <a14:backgroundMark x1="18925" y1="46207" x2="37419" y2="17931"/>
                        <a14:backgroundMark x1="16559" y1="46207" x2="19785" y2="28621"/>
                        <a14:backgroundMark x1="32473" y1="41379" x2="35484" y2="46207"/>
                        <a14:backgroundMark x1="63871" y1="80690" x2="65806" y2="74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26" t="51063" r="27111" b="23776"/>
          <a:stretch/>
        </p:blipFill>
        <p:spPr>
          <a:xfrm rot="20206902">
            <a:off x="9965021" y="5801587"/>
            <a:ext cx="720427" cy="7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7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7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364B0-D6A9-465D-AE8D-A54CE6535F70}"/>
              </a:ext>
            </a:extLst>
          </p:cNvPr>
          <p:cNvSpPr/>
          <p:nvPr/>
        </p:nvSpPr>
        <p:spPr>
          <a:xfrm>
            <a:off x="1998243" y="3059549"/>
            <a:ext cx="309091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Timelines for people</a:t>
            </a:r>
          </a:p>
          <a:p>
            <a:r>
              <a:rPr lang="en-US" sz="2400" dirty="0"/>
              <a:t>Post on other’s walls</a:t>
            </a:r>
          </a:p>
          <a:p>
            <a:r>
              <a:rPr lang="en-US" sz="2400" dirty="0"/>
              <a:t>Likes &amp; Dislikes</a:t>
            </a:r>
          </a:p>
          <a:p>
            <a:r>
              <a:rPr lang="en-US" sz="2400" dirty="0"/>
              <a:t>Comments</a:t>
            </a:r>
          </a:p>
          <a:p>
            <a:r>
              <a:rPr lang="en-US" sz="2400" dirty="0"/>
              <a:t>AR Stickers &amp;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6658944" y="3059549"/>
            <a:ext cx="345799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Timelines for places</a:t>
            </a:r>
          </a:p>
          <a:p>
            <a:r>
              <a:rPr lang="en-US" sz="2400" dirty="0"/>
              <a:t>Post at a location’s wall</a:t>
            </a:r>
          </a:p>
          <a:p>
            <a:r>
              <a:rPr lang="en-US" sz="2400" dirty="0"/>
              <a:t>Upvotes &amp; Downvotes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AR Content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3582087" y="373559"/>
            <a:ext cx="50278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Social Network Aspects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296EF-C066-4A98-9B71-A19177B21C16}"/>
              </a:ext>
            </a:extLst>
          </p:cNvPr>
          <p:cNvSpPr/>
          <p:nvPr/>
        </p:nvSpPr>
        <p:spPr>
          <a:xfrm>
            <a:off x="1769444" y="2597884"/>
            <a:ext cx="3763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Social Network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0E8BF-6D9C-402C-A743-5F01095D6D93}"/>
              </a:ext>
            </a:extLst>
          </p:cNvPr>
          <p:cNvSpPr/>
          <p:nvPr/>
        </p:nvSpPr>
        <p:spPr>
          <a:xfrm>
            <a:off x="6430145" y="2597884"/>
            <a:ext cx="3763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Marqur</a:t>
            </a:r>
            <a:r>
              <a:rPr lang="en-US" sz="2400" b="1" dirty="0">
                <a:solidFill>
                  <a:srgbClr val="FF0000"/>
                </a:solidFill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1453658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626444" y="4024749"/>
            <a:ext cx="40678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Step 1: Pick a location</a:t>
            </a:r>
          </a:p>
          <a:p>
            <a:r>
              <a:rPr lang="en-US" sz="2400" dirty="0"/>
              <a:t>Step 2: Post content at 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188285" y="373559"/>
            <a:ext cx="38154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Basic Operation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01A7C-074C-4A3A-AAAE-F9670B2B4B3A}"/>
              </a:ext>
            </a:extLst>
          </p:cNvPr>
          <p:cNvSpPr/>
          <p:nvPr/>
        </p:nvSpPr>
        <p:spPr>
          <a:xfrm>
            <a:off x="626443" y="5710079"/>
            <a:ext cx="51963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Step 1: Visit a location</a:t>
            </a:r>
          </a:p>
          <a:p>
            <a:r>
              <a:rPr lang="en-US" sz="2400" dirty="0"/>
              <a:t>Step 2: Discover content sorted by votes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DF89D-96DA-4E89-B76A-B627474FD8BE}"/>
              </a:ext>
            </a:extLst>
          </p:cNvPr>
          <p:cNvSpPr/>
          <p:nvPr/>
        </p:nvSpPr>
        <p:spPr>
          <a:xfrm>
            <a:off x="626444" y="3563084"/>
            <a:ext cx="2900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Adding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E2323-389B-42E0-A2EF-8B6860BBB5EE}"/>
              </a:ext>
            </a:extLst>
          </p:cNvPr>
          <p:cNvSpPr/>
          <p:nvPr/>
        </p:nvSpPr>
        <p:spPr>
          <a:xfrm>
            <a:off x="626444" y="5285363"/>
            <a:ext cx="2900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Viewing Content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9DF07D-9351-4237-8C9A-A13C5A0F3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57" y="1238250"/>
            <a:ext cx="5024493" cy="50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73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1343088" y="2550493"/>
            <a:ext cx="32896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Similarities: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Location-based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User Added Content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Reviews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292960" y="373559"/>
            <a:ext cx="3606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Existing Solution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DF89D-96DA-4E89-B76A-B627474FD8BE}"/>
              </a:ext>
            </a:extLst>
          </p:cNvPr>
          <p:cNvSpPr/>
          <p:nvPr/>
        </p:nvSpPr>
        <p:spPr>
          <a:xfrm>
            <a:off x="4645507" y="1523581"/>
            <a:ext cx="2900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Google Maps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A58D6-8F21-4F81-8659-4493F9C2663C}"/>
              </a:ext>
            </a:extLst>
          </p:cNvPr>
          <p:cNvSpPr/>
          <p:nvPr/>
        </p:nvSpPr>
        <p:spPr>
          <a:xfrm>
            <a:off x="1343088" y="4606211"/>
            <a:ext cx="59666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Differences: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Permanent, not Time-based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Learn about a place, not current events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No Voting-based Discovery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E3F881-D8DE-4F25-81CA-BB45724DD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68" y="2223668"/>
            <a:ext cx="3792970" cy="37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71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4414162" y="2347293"/>
            <a:ext cx="3363678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Good source for local </a:t>
            </a:r>
          </a:p>
          <a:p>
            <a:pPr algn="ctr"/>
            <a:r>
              <a:rPr lang="en-US" sz="2800" dirty="0"/>
              <a:t>news updates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Better alternative to </a:t>
            </a:r>
          </a:p>
          <a:p>
            <a:pPr algn="ctr"/>
            <a:r>
              <a:rPr lang="en-US" sz="2800" dirty="0"/>
              <a:t>ads and classifieds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Discover location’s </a:t>
            </a:r>
          </a:p>
          <a:p>
            <a:pPr algn="ctr"/>
            <a:r>
              <a:rPr lang="en-US" sz="2800" dirty="0"/>
              <a:t>history and culture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757063" y="373559"/>
            <a:ext cx="26779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Motivations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516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423679" y="1636093"/>
            <a:ext cx="11267828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Primary:</a:t>
            </a:r>
          </a:p>
          <a:p>
            <a:r>
              <a:rPr lang="en-US" sz="2800" dirty="0"/>
              <a:t>1) Let users post content at a specific location</a:t>
            </a:r>
          </a:p>
          <a:p>
            <a:r>
              <a:rPr lang="en-US" sz="2800" dirty="0"/>
              <a:t>2) Let users see content posted at a particular location</a:t>
            </a:r>
          </a:p>
          <a:p>
            <a:r>
              <a:rPr lang="en-US" sz="2800" dirty="0"/>
              <a:t>	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Secondary:</a:t>
            </a:r>
          </a:p>
          <a:p>
            <a:r>
              <a:rPr lang="en-US" sz="2800" dirty="0"/>
              <a:t>1) Let users vote/comment/report posts </a:t>
            </a:r>
          </a:p>
          <a:p>
            <a:r>
              <a:rPr lang="en-US" sz="2800" dirty="0"/>
              <a:t>2) Let users view a location's posts sorted according to votes or time</a:t>
            </a:r>
          </a:p>
          <a:p>
            <a:r>
              <a:rPr lang="en-US" sz="2800" dirty="0"/>
              <a:t>3) Let users post content on different 'channels' allowing for better </a:t>
            </a:r>
          </a:p>
          <a:p>
            <a:r>
              <a:rPr lang="en-US" sz="2800" dirty="0"/>
              <a:t>discovery</a:t>
            </a:r>
          </a:p>
          <a:p>
            <a:r>
              <a:rPr lang="en-US" sz="2800" dirty="0"/>
              <a:t>4) Let users make and view user profiles </a:t>
            </a:r>
          </a:p>
          <a:p>
            <a:r>
              <a:rPr lang="en-US" sz="2800" dirty="0"/>
              <a:t>5) Let users view posts around their current location using 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916147" y="373559"/>
            <a:ext cx="2359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Objectives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763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423679" y="1445593"/>
            <a:ext cx="11548354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Weeks 1-3: </a:t>
            </a:r>
          </a:p>
          <a:p>
            <a:r>
              <a:rPr lang="en-US" sz="2800" dirty="0"/>
              <a:t>Basic app that posts and fetches content stored at specific coordinates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Weeks 4-6: </a:t>
            </a:r>
          </a:p>
          <a:p>
            <a:r>
              <a:rPr lang="en-US" sz="2800" dirty="0"/>
              <a:t>Standard UI with Map view and content navigation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Weeks 5-9: </a:t>
            </a:r>
          </a:p>
          <a:p>
            <a:r>
              <a:rPr lang="en-US" sz="2800" dirty="0"/>
              <a:t>Social features and AR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Weeks 9-12: </a:t>
            </a:r>
          </a:p>
          <a:p>
            <a:r>
              <a:rPr lang="en-US" sz="2800" dirty="0"/>
              <a:t>Finalization and 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938848" y="373559"/>
            <a:ext cx="231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Work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101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with lighter main text">
      <a:dk1>
        <a:srgbClr val="17161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237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SemiBold</vt:lpstr>
      <vt:lpstr>Bahnschrift SemiLight</vt:lpstr>
      <vt:lpstr>Calibri</vt:lpstr>
      <vt:lpstr>Office Theme</vt:lpstr>
      <vt:lpstr>Project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Thomas</dc:creator>
  <cp:lastModifiedBy>Chris Thomas</cp:lastModifiedBy>
  <cp:revision>30</cp:revision>
  <dcterms:created xsi:type="dcterms:W3CDTF">2019-11-11T09:15:09Z</dcterms:created>
  <dcterms:modified xsi:type="dcterms:W3CDTF">2019-11-16T07:32:24Z</dcterms:modified>
</cp:coreProperties>
</file>