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2" r:id="rId13"/>
    <p:sldId id="271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12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6A1C89-738F-4492-8F41-C20EA36283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4C34A-D6EA-491E-907F-395EFA3C43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B5BC0-2927-4609-8624-83670B459261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3B371-6C99-42AE-9D21-F07C98852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3026B-C01D-4B21-BE22-1241AA307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F8F5-7E2C-4521-A1C0-605F986D1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2AC2-826A-46F9-AD77-8A7CB70CD826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73202-468D-41CD-9D47-AF045625E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73202-468D-41CD-9D47-AF045625E5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66C6-0927-43D8-99D2-8B9369FAF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2C2B9-79E2-4668-A142-8A1F0C59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121A-65E1-4B6E-A189-A1715C3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AC94-1B40-4149-A5B0-CE3F91A4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5442-353B-4C43-BEBF-BC344B50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634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84D-FFDE-4060-8809-89308BD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4B206-B999-40E2-AECD-6216A67A5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8EB7D-2F7A-41AA-B10F-5B1DA23A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17EF-6B16-448A-B9B9-1E983BD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8332-3B3C-4E56-8D70-65FD33F1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241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814A9-7AFD-451D-8A70-05077CDE4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BFE1E-3777-4980-8013-9B61B9B98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12CD-F533-4DF5-87A8-3FC1471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C729-9886-4A1F-B825-9A67F362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B188-EBEA-4AF1-B38E-F1680593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894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C0C5-D5CE-4317-9CAC-BAE9EDA2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235-B913-4D62-B136-3C2EDA0A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EC1F-089C-4051-BDFB-DFE59915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7B6E-BEA3-48FD-A568-239C9163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9DE3-3886-455F-A649-49504611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34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2B84-FD0D-4DA4-AD20-35041DB2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D8F34-C80F-4F98-B4E6-1C6F977F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B9B-A3C9-4492-B60F-19759D7D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BCD3-6A0A-40CB-B2AD-0BED795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2CEF-5131-4972-A847-3A956F60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23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DF1B-5088-4285-8C3C-94BE348C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9DDD-FF00-4BE8-AC5C-25A6C9F0E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A1223-79E5-480E-9C7D-2A091333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6BC2-0975-4BAC-B93C-DAF59E1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0752-920C-43F0-B138-FAEC90D6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870E-8C01-48E2-B253-AE0ABF7A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0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CDE-C776-4D23-A769-DDEDB0D3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4716-E87D-4EB6-9224-2407635C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B1185-01FA-4038-923F-BEA9AB8C7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191C9-7C1B-4343-990B-85D39840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D24EF-966B-4272-B9AB-D2C82472A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77B94-3872-48A8-910F-7E1725D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5A82-A6FD-4594-890A-3D51D221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425CC-AB5E-4443-B874-DB8CCAE9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814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A7B1-CB6E-48B5-986E-BB718766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FB65F-30AA-4A91-852B-9C0541D9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035F1-59A1-4EAC-AE62-A12487B9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360FD-4175-4039-91D8-25EA77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43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65453-9461-4D16-B70B-C9792D95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6F1FF-3EB8-4DBC-9CF5-E08508F7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B27E-87A0-4EFD-8CE5-EAC9343E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9776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E75-00F3-43D8-B01C-23790B68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9CAD-106C-4F7B-A720-238A7C84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1A4F-AAE6-4664-A2A7-91837D504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CDDF9-78F8-4A17-A088-3BB45B0E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D140-FBB9-4F22-BD76-53D25F68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5ACD-7B06-42D9-9978-DD080DBC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24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5DB8-5ED8-45AE-B6C0-E5FD55B1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22107-C6D9-4FEB-9C21-F3B44E0E3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1978A-2267-4B24-B6AC-E1B37C19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E1A7-0217-4D1B-BEF8-8A359CAA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8066-23A7-461F-B547-A747967F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868C2-F46A-42D4-91EF-3675713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2614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6BAFC-8B69-4DF6-B801-465F9F8A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48FF-0631-468B-AF19-2B4E104C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99E7-C2BD-44CC-9F60-75C599CF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D337-3A58-4559-896E-D23BF8FAD442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1EFC-ADAB-4AB3-A97D-2D9B2190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29EA-5775-429C-944F-91D509A0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3E18-499D-4736-AA78-177CBDB35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040F99-2DD8-46DD-B429-BD441B61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5452"/>
            <a:ext cx="9144000" cy="629573"/>
          </a:xfrm>
        </p:spPr>
        <p:txBody>
          <a:bodyPr>
            <a:normAutofit/>
          </a:bodyPr>
          <a:lstStyle/>
          <a:p>
            <a:r>
              <a:rPr lang="en-US" sz="3600" dirty="0"/>
              <a:t>Project Proposal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6DEEC-689B-42B6-957F-9701D9197F47}"/>
              </a:ext>
            </a:extLst>
          </p:cNvPr>
          <p:cNvSpPr/>
          <p:nvPr/>
        </p:nvSpPr>
        <p:spPr>
          <a:xfrm>
            <a:off x="6767377" y="4967074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Prof. Jayakrishna 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C05D5-CF88-4EB8-811E-3BB8015907BE}"/>
              </a:ext>
            </a:extLst>
          </p:cNvPr>
          <p:cNvSpPr/>
          <p:nvPr/>
        </p:nvSpPr>
        <p:spPr>
          <a:xfrm>
            <a:off x="3252868" y="4541773"/>
            <a:ext cx="2171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Jeswin</a:t>
            </a:r>
            <a:r>
              <a:rPr lang="en-US" dirty="0"/>
              <a:t> Thomas </a:t>
            </a:r>
          </a:p>
          <a:p>
            <a:pPr algn="r"/>
            <a:r>
              <a:rPr lang="en-US" dirty="0"/>
              <a:t>Abhin S </a:t>
            </a:r>
            <a:r>
              <a:rPr lang="en-US" dirty="0" err="1"/>
              <a:t>Babu</a:t>
            </a:r>
            <a:endParaRPr lang="en-US" dirty="0"/>
          </a:p>
          <a:p>
            <a:pPr algn="r"/>
            <a:r>
              <a:rPr lang="en-US" dirty="0"/>
              <a:t>Chris K Thomas</a:t>
            </a:r>
          </a:p>
          <a:p>
            <a:pPr algn="r"/>
            <a:r>
              <a:rPr lang="en-US" dirty="0"/>
              <a:t>Kevin Sebastian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8ECC2-F1DB-412A-82AD-8F60E547A7FF}"/>
              </a:ext>
            </a:extLst>
          </p:cNvPr>
          <p:cNvCxnSpPr/>
          <p:nvPr/>
        </p:nvCxnSpPr>
        <p:spPr>
          <a:xfrm>
            <a:off x="6096000" y="4562990"/>
            <a:ext cx="0" cy="12003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63DBCD3-6FD0-4736-A195-4DA0AF370D27}"/>
              </a:ext>
            </a:extLst>
          </p:cNvPr>
          <p:cNvSpPr/>
          <p:nvPr/>
        </p:nvSpPr>
        <p:spPr>
          <a:xfrm>
            <a:off x="945391" y="3408142"/>
            <a:ext cx="10301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Light" panose="020B0502040204020203" pitchFamily="34" charset="0"/>
              </a:rPr>
              <a:t>A social platform for location-based content aggregation and discussion 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07F1C61B-8A86-48C6-91B6-4D54B6262F34}"/>
              </a:ext>
            </a:extLst>
          </p:cNvPr>
          <p:cNvGrpSpPr/>
          <p:nvPr/>
        </p:nvGrpSpPr>
        <p:grpSpPr>
          <a:xfrm>
            <a:off x="4780575" y="2651396"/>
            <a:ext cx="2509225" cy="1015663"/>
            <a:chOff x="4780575" y="2651396"/>
            <a:chExt cx="2509225" cy="10156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19C34A-BBCF-47A6-84D7-2FAC02FA78DF}"/>
                </a:ext>
              </a:extLst>
            </p:cNvPr>
            <p:cNvSpPr/>
            <p:nvPr/>
          </p:nvSpPr>
          <p:spPr>
            <a:xfrm>
              <a:off x="4780575" y="2651396"/>
              <a:ext cx="250922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rgbClr val="92D050"/>
                  </a:solidFill>
                </a:rPr>
                <a:t>mar  </a:t>
              </a:r>
              <a:r>
                <a:rPr lang="en-US" sz="6000" dirty="0" err="1">
                  <a:solidFill>
                    <a:srgbClr val="92D050"/>
                  </a:solidFill>
                </a:rPr>
                <a:t>ur</a:t>
              </a:r>
              <a:r>
                <a:rPr lang="en-US" sz="6000" dirty="0">
                  <a:solidFill>
                    <a:srgbClr val="92D050"/>
                  </a:solidFill>
                </a:rPr>
                <a:t>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A402F3-A5C7-4A60-8932-0946371C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41212">
              <a:off x="6118225" y="3061315"/>
              <a:ext cx="449806" cy="44980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7699E45-7C13-4D9F-97F3-B1FD3534EA84}"/>
              </a:ext>
            </a:extLst>
          </p:cNvPr>
          <p:cNvSpPr/>
          <p:nvPr/>
        </p:nvSpPr>
        <p:spPr>
          <a:xfrm>
            <a:off x="6767377" y="4714148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ahnschrift" panose="020B0502040204020203" pitchFamily="34" charset="0"/>
              </a:rPr>
              <a:t>Guide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233A56-3303-4DBB-BFFD-A6FEFD623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75" y="1908351"/>
            <a:ext cx="4389850" cy="22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17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013F8-0423-4781-A0C1-801BCC94A2F3}"/>
              </a:ext>
            </a:extLst>
          </p:cNvPr>
          <p:cNvSpPr/>
          <p:nvPr/>
        </p:nvSpPr>
        <p:spPr>
          <a:xfrm>
            <a:off x="1274993" y="530073"/>
            <a:ext cx="2047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So Far…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E52E0-D316-44D9-B300-BD5AB21A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4" y="1465006"/>
            <a:ext cx="7646731" cy="48860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1900B2-64FA-467C-9150-B6BD1CEE7218}"/>
              </a:ext>
            </a:extLst>
          </p:cNvPr>
          <p:cNvGrpSpPr/>
          <p:nvPr/>
        </p:nvGrpSpPr>
        <p:grpSpPr>
          <a:xfrm>
            <a:off x="7840494" y="3211459"/>
            <a:ext cx="3961017" cy="1512580"/>
            <a:chOff x="4521590" y="4821580"/>
            <a:chExt cx="3961017" cy="15125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E41323-B93D-4909-9AE8-3ACA5DD05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90" y="5054264"/>
              <a:ext cx="964810" cy="9648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8FF16B-4C8E-4EC9-A6C2-3C65552D5816}"/>
                </a:ext>
              </a:extLst>
            </p:cNvPr>
            <p:cNvSpPr txBox="1"/>
            <p:nvPr/>
          </p:nvSpPr>
          <p:spPr>
            <a:xfrm>
              <a:off x="5486400" y="4821580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Initialised</a:t>
              </a:r>
              <a:r>
                <a:rPr lang="en-US" dirty="0"/>
                <a:t> Firebase and Realtime Database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440669-A05D-4DB7-BC68-91D7293DA69D}"/>
                </a:ext>
              </a:extLst>
            </p:cNvPr>
            <p:cNvSpPr txBox="1"/>
            <p:nvPr/>
          </p:nvSpPr>
          <p:spPr>
            <a:xfrm>
              <a:off x="5494849" y="5619071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Added User Login/Registration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F042EB-A58C-4F80-8BBC-76F70D9BB6B6}"/>
              </a:ext>
            </a:extLst>
          </p:cNvPr>
          <p:cNvGrpSpPr/>
          <p:nvPr/>
        </p:nvGrpSpPr>
        <p:grpSpPr>
          <a:xfrm>
            <a:off x="1686232" y="4347542"/>
            <a:ext cx="3952568" cy="1893365"/>
            <a:chOff x="1533832" y="4167312"/>
            <a:chExt cx="3952568" cy="18933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FC8459-8BCA-4278-A612-6DE39FE02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90" y="4802011"/>
              <a:ext cx="964810" cy="9648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E640F5-656F-4246-83FF-A2AD25BB2812}"/>
                </a:ext>
              </a:extLst>
            </p:cNvPr>
            <p:cNvSpPr txBox="1"/>
            <p:nvPr/>
          </p:nvSpPr>
          <p:spPr>
            <a:xfrm>
              <a:off x="1533832" y="5039121"/>
              <a:ext cx="2987758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Converted Activities to Fragments and integrated with </a:t>
              </a:r>
              <a:r>
                <a:rPr lang="en-US" dirty="0" err="1"/>
                <a:t>ViewPager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892788-2AF7-4462-AAF7-AFCC9A61BBEB}"/>
                </a:ext>
              </a:extLst>
            </p:cNvPr>
            <p:cNvSpPr txBox="1"/>
            <p:nvPr/>
          </p:nvSpPr>
          <p:spPr>
            <a:xfrm>
              <a:off x="1533832" y="4167312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Created Basic Application and Flow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DF571D-1598-4E78-B3EC-62510DB16492}"/>
              </a:ext>
            </a:extLst>
          </p:cNvPr>
          <p:cNvGrpSpPr/>
          <p:nvPr/>
        </p:nvGrpSpPr>
        <p:grpSpPr>
          <a:xfrm>
            <a:off x="960001" y="2085787"/>
            <a:ext cx="3952568" cy="1537117"/>
            <a:chOff x="1533832" y="4583196"/>
            <a:chExt cx="3952568" cy="15371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98DD67-AE48-42BE-AD31-212FD1A3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90" y="5054264"/>
              <a:ext cx="964810" cy="9648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8B43E0-2068-4B6C-96AD-FBBC60F824CE}"/>
                </a:ext>
              </a:extLst>
            </p:cNvPr>
            <p:cNvSpPr txBox="1"/>
            <p:nvPr/>
          </p:nvSpPr>
          <p:spPr>
            <a:xfrm>
              <a:off x="1533832" y="4583196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Integrated Maps and Places API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AD530A-0182-4551-838F-2C207A9393FE}"/>
                </a:ext>
              </a:extLst>
            </p:cNvPr>
            <p:cNvSpPr txBox="1"/>
            <p:nvPr/>
          </p:nvSpPr>
          <p:spPr>
            <a:xfrm>
              <a:off x="1533832" y="5405224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Integrated Map Search and GPS Fetching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492DD7-7C82-4C21-AE41-0B14BA3E2571}"/>
              </a:ext>
            </a:extLst>
          </p:cNvPr>
          <p:cNvGrpSpPr/>
          <p:nvPr/>
        </p:nvGrpSpPr>
        <p:grpSpPr>
          <a:xfrm>
            <a:off x="5638800" y="930824"/>
            <a:ext cx="3952568" cy="1579635"/>
            <a:chOff x="1533832" y="4873357"/>
            <a:chExt cx="3952568" cy="1579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47AA745-7996-44CA-A391-464B9220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590" y="5054264"/>
              <a:ext cx="964810" cy="96481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5F1881-7976-4E17-8B56-AA8B6DC5D6D0}"/>
                </a:ext>
              </a:extLst>
            </p:cNvPr>
            <p:cNvSpPr txBox="1"/>
            <p:nvPr/>
          </p:nvSpPr>
          <p:spPr>
            <a:xfrm>
              <a:off x="1533832" y="4873357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Implemented Marker Adding Flow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DC1EBF-D9D8-4D28-AE6F-1D1D0BAEA7E9}"/>
                </a:ext>
              </a:extLst>
            </p:cNvPr>
            <p:cNvSpPr txBox="1"/>
            <p:nvPr/>
          </p:nvSpPr>
          <p:spPr>
            <a:xfrm>
              <a:off x="1533832" y="5737903"/>
              <a:ext cx="2987758" cy="71508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Integrated </a:t>
              </a:r>
              <a:r>
                <a:rPr lang="en-US" dirty="0" err="1"/>
                <a:t>GeoFire</a:t>
              </a:r>
              <a:r>
                <a:rPr lang="en-US" dirty="0"/>
                <a:t> for Location based Querying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90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8B03A-985A-42E6-9A48-0E62C72BA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2"/>
          <a:stretch/>
        </p:blipFill>
        <p:spPr>
          <a:xfrm>
            <a:off x="168270" y="490127"/>
            <a:ext cx="2987886" cy="5973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2336B-D682-43C7-83F4-16B96E08F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4"/>
          <a:stretch/>
        </p:blipFill>
        <p:spPr>
          <a:xfrm>
            <a:off x="8730026" y="537759"/>
            <a:ext cx="2987886" cy="592537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851C61-D4F2-4FEA-8AED-9B76CA2A4861}"/>
              </a:ext>
            </a:extLst>
          </p:cNvPr>
          <p:cNvSpPr/>
          <p:nvPr/>
        </p:nvSpPr>
        <p:spPr>
          <a:xfrm>
            <a:off x="3253847" y="2669495"/>
            <a:ext cx="5476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Users &amp; Authentication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30514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F8B56-E439-4588-8A9B-49975D0AD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r="20980"/>
          <a:stretch/>
        </p:blipFill>
        <p:spPr>
          <a:xfrm>
            <a:off x="9040760" y="509179"/>
            <a:ext cx="2920181" cy="5934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A49B13-2EE1-4ACC-9A70-40FCE2660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32"/>
          <a:stretch/>
        </p:blipFill>
        <p:spPr>
          <a:xfrm>
            <a:off x="356386" y="471074"/>
            <a:ext cx="3035743" cy="5953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4B43-14C1-4E88-8671-8C9206506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0"/>
          <a:stretch/>
        </p:blipFill>
        <p:spPr>
          <a:xfrm>
            <a:off x="2877147" y="471075"/>
            <a:ext cx="3035744" cy="59158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B70F4B-2F40-4073-AECC-686A1800C00B}"/>
              </a:ext>
            </a:extLst>
          </p:cNvPr>
          <p:cNvSpPr/>
          <p:nvPr/>
        </p:nvSpPr>
        <p:spPr>
          <a:xfrm>
            <a:off x="6288841" y="2721114"/>
            <a:ext cx="23759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Map 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469937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000521B-BD7B-4AEA-A68A-B08FB56C5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58"/>
          <a:stretch/>
        </p:blipFill>
        <p:spPr>
          <a:xfrm>
            <a:off x="419401" y="485364"/>
            <a:ext cx="2913734" cy="590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75E775-8086-4F6B-AECC-F17DA2F6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41"/>
          <a:stretch/>
        </p:blipFill>
        <p:spPr>
          <a:xfrm>
            <a:off x="8124016" y="494890"/>
            <a:ext cx="2913734" cy="58967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741E3D-3660-44F3-9360-F0ADAF1D25BF}"/>
              </a:ext>
            </a:extLst>
          </p:cNvPr>
          <p:cNvSpPr/>
          <p:nvPr/>
        </p:nvSpPr>
        <p:spPr>
          <a:xfrm>
            <a:off x="4464843" y="2211389"/>
            <a:ext cx="31967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Image Picker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3729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75E775-8086-4F6B-AECC-F17DA2F6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5"/>
          <a:stretch/>
        </p:blipFill>
        <p:spPr>
          <a:xfrm>
            <a:off x="392891" y="375810"/>
            <a:ext cx="2969741" cy="5896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2C2032-F7D3-4396-8C57-C21F3D41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82" y="166231"/>
            <a:ext cx="4153480" cy="61063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B8A0CB-7574-43BF-9B22-6427D6F1192C}"/>
              </a:ext>
            </a:extLst>
          </p:cNvPr>
          <p:cNvSpPr/>
          <p:nvPr/>
        </p:nvSpPr>
        <p:spPr>
          <a:xfrm>
            <a:off x="4256409" y="2196641"/>
            <a:ext cx="4121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Marker Database</a:t>
            </a:r>
            <a:endParaRPr lang="en-US" sz="28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C7A42E5-321E-4237-988F-9E02FE02AEE7}"/>
              </a:ext>
            </a:extLst>
          </p:cNvPr>
          <p:cNvSpPr/>
          <p:nvPr/>
        </p:nvSpPr>
        <p:spPr>
          <a:xfrm>
            <a:off x="8354430" y="1180975"/>
            <a:ext cx="4251766" cy="4345488"/>
          </a:xfrm>
          <a:custGeom>
            <a:avLst/>
            <a:gdLst>
              <a:gd name="connsiteX0" fmla="*/ 892809 w 4251766"/>
              <a:gd name="connsiteY0" fmla="*/ 4157941 h 4345488"/>
              <a:gd name="connsiteX1" fmla="*/ 1880951 w 4251766"/>
              <a:gd name="connsiteY1" fmla="*/ 4231683 h 4345488"/>
              <a:gd name="connsiteX2" fmla="*/ 3739247 w 4251766"/>
              <a:gd name="connsiteY2" fmla="*/ 3258290 h 4345488"/>
              <a:gd name="connsiteX3" fmla="*/ 3975222 w 4251766"/>
              <a:gd name="connsiteY3" fmla="*/ 485593 h 4345488"/>
              <a:gd name="connsiteX4" fmla="*/ 229131 w 4251766"/>
              <a:gd name="connsiteY4" fmla="*/ 338109 h 4345488"/>
              <a:gd name="connsiteX5" fmla="*/ 656835 w 4251766"/>
              <a:gd name="connsiteY5" fmla="*/ 3951464 h 4345488"/>
              <a:gd name="connsiteX6" fmla="*/ 2692112 w 4251766"/>
              <a:gd name="connsiteY6" fmla="*/ 4084199 h 434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1766" h="4345488">
                <a:moveTo>
                  <a:pt x="892809" y="4157941"/>
                </a:moveTo>
                <a:cubicBezTo>
                  <a:pt x="1149677" y="4269783"/>
                  <a:pt x="1406545" y="4381625"/>
                  <a:pt x="1880951" y="4231683"/>
                </a:cubicBezTo>
                <a:cubicBezTo>
                  <a:pt x="2355357" y="4081741"/>
                  <a:pt x="3390202" y="3882638"/>
                  <a:pt x="3739247" y="3258290"/>
                </a:cubicBezTo>
                <a:cubicBezTo>
                  <a:pt x="4088292" y="2633942"/>
                  <a:pt x="4560241" y="972290"/>
                  <a:pt x="3975222" y="485593"/>
                </a:cubicBezTo>
                <a:cubicBezTo>
                  <a:pt x="3390203" y="-1104"/>
                  <a:pt x="782195" y="-239536"/>
                  <a:pt x="229131" y="338109"/>
                </a:cubicBezTo>
                <a:cubicBezTo>
                  <a:pt x="-323933" y="915754"/>
                  <a:pt x="246338" y="3327116"/>
                  <a:pt x="656835" y="3951464"/>
                </a:cubicBezTo>
                <a:cubicBezTo>
                  <a:pt x="1067332" y="4575812"/>
                  <a:pt x="1879722" y="4330005"/>
                  <a:pt x="2692112" y="408419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843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853474" y="3075057"/>
            <a:ext cx="2485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2589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6908801" y="4160101"/>
            <a:ext cx="445346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Markers</a:t>
            </a:r>
          </a:p>
          <a:p>
            <a:r>
              <a:rPr lang="en-US" sz="3200" dirty="0"/>
              <a:t>  </a:t>
            </a:r>
            <a:r>
              <a:rPr lang="en-US" sz="2800" dirty="0"/>
              <a:t>- Mark a location</a:t>
            </a:r>
          </a:p>
          <a:p>
            <a:r>
              <a:rPr lang="en-US" sz="2800" dirty="0"/>
              <a:t>  - Store some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F3A51-2D2B-4F8F-82C0-0F6254E460E1}"/>
              </a:ext>
            </a:extLst>
          </p:cNvPr>
          <p:cNvSpPr/>
          <p:nvPr/>
        </p:nvSpPr>
        <p:spPr>
          <a:xfrm>
            <a:off x="7082976" y="1189794"/>
            <a:ext cx="35125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48BA-DCB6-4EFA-9FBB-C59CCAB2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33" y="2091106"/>
            <a:ext cx="4043568" cy="4053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A2881-A200-4266-B934-F30AEF1E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978" y="1273392"/>
            <a:ext cx="824858" cy="82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924C04-C4C0-40A2-BA74-DBED4ADDF55A}"/>
              </a:ext>
            </a:extLst>
          </p:cNvPr>
          <p:cNvSpPr txBox="1"/>
          <p:nvPr/>
        </p:nvSpPr>
        <p:spPr>
          <a:xfrm>
            <a:off x="4054736" y="2852503"/>
            <a:ext cx="367956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Edgar’s Birthday Party</a:t>
            </a:r>
          </a:p>
          <a:p>
            <a:r>
              <a:rPr lang="en-US" sz="2400" b="1" dirty="0">
                <a:solidFill>
                  <a:srgbClr val="FEA012"/>
                </a:solidFill>
              </a:rPr>
              <a:t>25/02/2020</a:t>
            </a:r>
          </a:p>
        </p:txBody>
      </p:sp>
    </p:spTree>
    <p:extLst>
      <p:ext uri="{BB962C8B-B14F-4D97-AF65-F5344CB8AC3E}">
        <p14:creationId xmlns:p14="http://schemas.microsoft.com/office/powerpoint/2010/main" val="136280047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3.33333E-6 L -0.0039 0.22246 " pathEditMode="relative" rAng="0" ptsTypes="AA" p14:bounceEnd="82000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5" y="1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3.33333E-6 L -0.0039 0.22246 " pathEditMode="relative" rAng="0" ptsTypes="AA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95" y="1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uiExpand="1" build="p"/>
          <p:bldP spid="1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3025508" y="5630120"/>
            <a:ext cx="7011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AR</a:t>
            </a:r>
            <a:r>
              <a:rPr lang="en-US" sz="3200" dirty="0"/>
              <a:t> + </a:t>
            </a:r>
            <a:r>
              <a:rPr lang="en-US" sz="3200" b="1" dirty="0">
                <a:solidFill>
                  <a:srgbClr val="92D050"/>
                </a:solidFill>
              </a:rPr>
              <a:t>Geotagging</a:t>
            </a:r>
            <a:r>
              <a:rPr lang="en-US" sz="3200" dirty="0"/>
              <a:t> + </a:t>
            </a:r>
            <a:r>
              <a:rPr lang="en-US" sz="3200" b="1" dirty="0">
                <a:solidFill>
                  <a:srgbClr val="FEA012"/>
                </a:solidFill>
              </a:rPr>
              <a:t>Social</a:t>
            </a:r>
            <a:r>
              <a:rPr lang="en-US" sz="3200" dirty="0">
                <a:solidFill>
                  <a:srgbClr val="FEA012"/>
                </a:solidFill>
              </a:rPr>
              <a:t> </a:t>
            </a:r>
            <a:r>
              <a:rPr lang="en-US" sz="3200" b="1" dirty="0">
                <a:solidFill>
                  <a:srgbClr val="FEA012"/>
                </a:solidFill>
              </a:rPr>
              <a:t>Networking</a:t>
            </a:r>
            <a:endParaRPr lang="en-US" sz="2000" b="1" dirty="0">
              <a:solidFill>
                <a:srgbClr val="FEA01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ED7F6-EE05-4468-9417-B6DCF47A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21" y="592586"/>
            <a:ext cx="7587615" cy="474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66C49-79DB-4C14-9C74-76511EAF4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89974">
                        <a14:foregroundMark x1="87500" y1="72461" x2="87109" y2="27539"/>
                        <a14:foregroundMark x1="48958" y1="21094" x2="82422" y2="17773"/>
                        <a14:foregroundMark x1="86328" y1="24219" x2="86328" y2="30664"/>
                        <a14:foregroundMark x1="42448" y1="20313" x2="48047" y2="19727"/>
                        <a14:foregroundMark x1="42057" y1="18555" x2="51042" y2="19141"/>
                        <a14:backgroundMark x1="14583" y1="49609" x2="12240" y2="71094"/>
                        <a14:backgroundMark x1="43750" y1="94922" x2="66927" y2="78906"/>
                        <a14:backgroundMark x1="51563" y1="12500" x2="81510" y2="3906"/>
                        <a14:backgroundMark x1="35156" y1="2734" x2="47917" y2="5469"/>
                        <a14:backgroundMark x1="45573" y1="15625" x2="53906" y2="11328"/>
                        <a14:backgroundMark x1="34896" y1="1953" x2="32031" y2="1563"/>
                        <a14:backgroundMark x1="31250" y1="1953" x2="31771" y2="3516"/>
                        <a14:backgroundMark x1="30208" y1="781" x2="30208" y2="781"/>
                        <a14:backgroundMark x1="13281" y1="54297" x2="15625" y2="42969"/>
                        <a14:backgroundMark x1="15104" y1="41797" x2="15365" y2="46094"/>
                        <a14:backgroundMark x1="15365" y1="73438" x2="18750" y2="78125"/>
                        <a14:backgroundMark x1="18750" y1="77734" x2="20313" y2="77734"/>
                        <a14:backgroundMark x1="37760" y1="96484" x2="30469" y2="99219"/>
                        <a14:backgroundMark x1="30729" y1="98828" x2="29167" y2="9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3401"/>
            <a:ext cx="4438650" cy="295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9AA479-C60F-4870-B713-71ED0E5D8C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  <a14:backgroundMark x1="49677" y1="11724" x2="57204" y2="6552"/>
                        <a14:backgroundMark x1="77419" y1="31379" x2="80000" y2="43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342" t="4449" r="17888" b="49383"/>
          <a:stretch/>
        </p:blipFill>
        <p:spPr>
          <a:xfrm rot="20206902">
            <a:off x="9108292" y="4793981"/>
            <a:ext cx="1758486" cy="1377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D53728-7052-4891-9B87-76535A2E7CF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35110" r="58931" b="23435"/>
          <a:stretch/>
        </p:blipFill>
        <p:spPr>
          <a:xfrm rot="1686869">
            <a:off x="8358108" y="4971788"/>
            <a:ext cx="917059" cy="913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E02127-E708-4947-A6F8-DC52E8892A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90" b="89655" l="9677" r="89677">
                        <a14:foregroundMark x1="52043" y1="22069" x2="52043" y2="18966"/>
                        <a14:foregroundMark x1="73333" y1="45517" x2="74839" y2="42414"/>
                        <a14:foregroundMark x1="62581" y1="12069" x2="68387" y2="30690"/>
                        <a14:foregroundMark x1="64301" y1="57586" x2="67527" y2="73103"/>
                        <a14:backgroundMark x1="32473" y1="40690" x2="56559" y2="32069"/>
                        <a14:backgroundMark x1="33118" y1="35517" x2="61720" y2="45862"/>
                        <a14:backgroundMark x1="40430" y1="79655" x2="61720" y2="48621"/>
                        <a14:backgroundMark x1="36559" y1="75172" x2="37204" y2="49310"/>
                        <a14:backgroundMark x1="33763" y1="75172" x2="61075" y2="75862"/>
                        <a14:backgroundMark x1="34409" y1="47241" x2="50323" y2="30690"/>
                        <a14:backgroundMark x1="36559" y1="33448" x2="58710" y2="31724"/>
                        <a14:backgroundMark x1="63871" y1="34828" x2="62796" y2="44483"/>
                        <a14:backgroundMark x1="63011" y1="51724" x2="51828" y2="73793"/>
                        <a14:backgroundMark x1="35914" y1="80000" x2="62581" y2="78276"/>
                        <a14:backgroundMark x1="31398" y1="42069" x2="31398" y2="35517"/>
                        <a14:backgroundMark x1="34409" y1="28276" x2="59355" y2="27586"/>
                        <a14:backgroundMark x1="65591" y1="34828" x2="65591" y2="48276"/>
                        <a14:backgroundMark x1="55699" y1="82414" x2="63011" y2="81379"/>
                        <a14:backgroundMark x1="65376" y1="32069" x2="65806" y2="36207"/>
                        <a14:backgroundMark x1="31183" y1="15172" x2="40860" y2="38621"/>
                        <a14:backgroundMark x1="18925" y1="46207" x2="37419" y2="17931"/>
                        <a14:backgroundMark x1="16559" y1="46207" x2="19785" y2="28621"/>
                        <a14:backgroundMark x1="32473" y1="41379" x2="35484" y2="46207"/>
                        <a14:backgroundMark x1="63871" y1="80690" x2="65806" y2="74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26" t="51063" r="27111" b="23776"/>
          <a:stretch/>
        </p:blipFill>
        <p:spPr>
          <a:xfrm rot="20206902">
            <a:off x="9965021" y="5801587"/>
            <a:ext cx="720427" cy="75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7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364B0-D6A9-465D-AE8D-A54CE6535F70}"/>
              </a:ext>
            </a:extLst>
          </p:cNvPr>
          <p:cNvSpPr/>
          <p:nvPr/>
        </p:nvSpPr>
        <p:spPr>
          <a:xfrm>
            <a:off x="1998243" y="3059549"/>
            <a:ext cx="309091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Timelines for people</a:t>
            </a:r>
          </a:p>
          <a:p>
            <a:r>
              <a:rPr lang="en-US" sz="2400" dirty="0"/>
              <a:t>Post on other’s walls</a:t>
            </a:r>
          </a:p>
          <a:p>
            <a:r>
              <a:rPr lang="en-US" sz="2400" dirty="0"/>
              <a:t>Likes &amp; Dislikes</a:t>
            </a:r>
          </a:p>
          <a:p>
            <a:r>
              <a:rPr lang="en-US" sz="2400" dirty="0"/>
              <a:t>Comments</a:t>
            </a:r>
          </a:p>
          <a:p>
            <a:r>
              <a:rPr lang="en-US" sz="2400" dirty="0"/>
              <a:t>AR Stickers &amp;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6658944" y="3059549"/>
            <a:ext cx="34579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Timelines for places</a:t>
            </a:r>
          </a:p>
          <a:p>
            <a:r>
              <a:rPr lang="en-US" sz="2400" dirty="0"/>
              <a:t>Post at a location’s wall</a:t>
            </a:r>
          </a:p>
          <a:p>
            <a:r>
              <a:rPr lang="en-US" sz="2400" dirty="0"/>
              <a:t>Upvotes &amp; Downvotes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AR Content Discovery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3582087" y="373559"/>
            <a:ext cx="50278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Social Network Aspects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296EF-C066-4A98-9B71-A19177B21C16}"/>
              </a:ext>
            </a:extLst>
          </p:cNvPr>
          <p:cNvSpPr/>
          <p:nvPr/>
        </p:nvSpPr>
        <p:spPr>
          <a:xfrm>
            <a:off x="1769444" y="2597884"/>
            <a:ext cx="3763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Social Network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8BF-6D9C-402C-A743-5F01095D6D93}"/>
              </a:ext>
            </a:extLst>
          </p:cNvPr>
          <p:cNvSpPr/>
          <p:nvPr/>
        </p:nvSpPr>
        <p:spPr>
          <a:xfrm>
            <a:off x="6430145" y="2597884"/>
            <a:ext cx="3763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Marqur</a:t>
            </a:r>
            <a:r>
              <a:rPr lang="en-US" sz="2400" b="1" dirty="0">
                <a:solidFill>
                  <a:srgbClr val="FF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1453658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626444" y="4024749"/>
            <a:ext cx="40678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1: Pick a location</a:t>
            </a:r>
          </a:p>
          <a:p>
            <a:r>
              <a:rPr lang="en-US" sz="2400" dirty="0"/>
              <a:t>Step 2: Post content at 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188285" y="373559"/>
            <a:ext cx="3815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Basic Operation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01A7C-074C-4A3A-AAAE-F9670B2B4B3A}"/>
              </a:ext>
            </a:extLst>
          </p:cNvPr>
          <p:cNvSpPr/>
          <p:nvPr/>
        </p:nvSpPr>
        <p:spPr>
          <a:xfrm>
            <a:off x="626443" y="5710079"/>
            <a:ext cx="51963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Step 1: Visit a location</a:t>
            </a:r>
          </a:p>
          <a:p>
            <a:r>
              <a:rPr lang="en-US" sz="2400" dirty="0"/>
              <a:t>Step 2: Discover content sorted by votes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DF89D-96DA-4E89-B76A-B627474FD8BE}"/>
              </a:ext>
            </a:extLst>
          </p:cNvPr>
          <p:cNvSpPr/>
          <p:nvPr/>
        </p:nvSpPr>
        <p:spPr>
          <a:xfrm>
            <a:off x="626444" y="3563084"/>
            <a:ext cx="290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Adding Content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E2323-389B-42E0-A2EF-8B6860BBB5EE}"/>
              </a:ext>
            </a:extLst>
          </p:cNvPr>
          <p:cNvSpPr/>
          <p:nvPr/>
        </p:nvSpPr>
        <p:spPr>
          <a:xfrm>
            <a:off x="626444" y="5285363"/>
            <a:ext cx="290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Viewing 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9DF07D-9351-4237-8C9A-A13C5A0F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57" y="1238250"/>
            <a:ext cx="5024493" cy="50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1343088" y="2550493"/>
            <a:ext cx="32896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Similarities: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Location-based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User Added Content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Reviews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292960" y="373559"/>
            <a:ext cx="3606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Existing Solution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DF89D-96DA-4E89-B76A-B627474FD8BE}"/>
              </a:ext>
            </a:extLst>
          </p:cNvPr>
          <p:cNvSpPr/>
          <p:nvPr/>
        </p:nvSpPr>
        <p:spPr>
          <a:xfrm>
            <a:off x="4645507" y="1523581"/>
            <a:ext cx="2900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Google Maps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A58D6-8F21-4F81-8659-4493F9C2663C}"/>
              </a:ext>
            </a:extLst>
          </p:cNvPr>
          <p:cNvSpPr/>
          <p:nvPr/>
        </p:nvSpPr>
        <p:spPr>
          <a:xfrm>
            <a:off x="1343088" y="4606211"/>
            <a:ext cx="59666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Differences: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Permanent, not Time-based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Learn about a place, not current events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No Voting-based Discovery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3F881-D8DE-4F25-81CA-BB45724D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68" y="2223668"/>
            <a:ext cx="3792970" cy="3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1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414162" y="2347293"/>
            <a:ext cx="336367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Good source for local </a:t>
            </a:r>
          </a:p>
          <a:p>
            <a:pPr algn="ctr"/>
            <a:r>
              <a:rPr lang="en-US" sz="2800" dirty="0"/>
              <a:t>news updates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Better alternative to </a:t>
            </a:r>
          </a:p>
          <a:p>
            <a:pPr algn="ctr"/>
            <a:r>
              <a:rPr lang="en-US" sz="2800" dirty="0"/>
              <a:t>ads and classifieds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Discover location’s </a:t>
            </a:r>
          </a:p>
          <a:p>
            <a:pPr algn="ctr"/>
            <a:r>
              <a:rPr lang="en-US" sz="2800" dirty="0"/>
              <a:t>history and culture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757063" y="373559"/>
            <a:ext cx="2677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Motivations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516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23679" y="1636093"/>
            <a:ext cx="11267828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Primary:</a:t>
            </a:r>
          </a:p>
          <a:p>
            <a:r>
              <a:rPr lang="en-US" sz="2800" dirty="0"/>
              <a:t>1) Let users post content at a specific location</a:t>
            </a:r>
          </a:p>
          <a:p>
            <a:r>
              <a:rPr lang="en-US" sz="2800" dirty="0"/>
              <a:t>2) Let users see content posted at a particular location</a:t>
            </a:r>
          </a:p>
          <a:p>
            <a:r>
              <a:rPr lang="en-US" sz="2800" dirty="0"/>
              <a:t>	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Secondary:</a:t>
            </a:r>
          </a:p>
          <a:p>
            <a:r>
              <a:rPr lang="en-US" sz="2800" dirty="0"/>
              <a:t>1) Let users vote/comment/report posts </a:t>
            </a:r>
          </a:p>
          <a:p>
            <a:r>
              <a:rPr lang="en-US" sz="2800" dirty="0"/>
              <a:t>2) Let users view a location's posts sorted according to votes or time</a:t>
            </a:r>
          </a:p>
          <a:p>
            <a:r>
              <a:rPr lang="en-US" sz="2800" dirty="0"/>
              <a:t>3) Let users post content on different 'channels' allowing for better </a:t>
            </a:r>
          </a:p>
          <a:p>
            <a:r>
              <a:rPr lang="en-US" sz="2800" dirty="0"/>
              <a:t>discovery</a:t>
            </a:r>
          </a:p>
          <a:p>
            <a:r>
              <a:rPr lang="en-US" sz="2800" dirty="0"/>
              <a:t>4) Let users make and view user profiles </a:t>
            </a:r>
          </a:p>
          <a:p>
            <a:r>
              <a:rPr lang="en-US" sz="2800" dirty="0"/>
              <a:t>5) Let users view posts around their current location using 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916147" y="373559"/>
            <a:ext cx="2359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Objectives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763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AA876-BF09-4E82-9B6D-E9A07402107A}"/>
              </a:ext>
            </a:extLst>
          </p:cNvPr>
          <p:cNvSpPr/>
          <p:nvPr/>
        </p:nvSpPr>
        <p:spPr>
          <a:xfrm>
            <a:off x="423679" y="1445593"/>
            <a:ext cx="11548354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Weeks 1-3: </a:t>
            </a:r>
          </a:p>
          <a:p>
            <a:r>
              <a:rPr lang="en-US" sz="2800" dirty="0"/>
              <a:t>Basic app that posts and fetches content stored at specific coordinates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4-6: </a:t>
            </a:r>
          </a:p>
          <a:p>
            <a:r>
              <a:rPr lang="en-US" sz="2800" dirty="0"/>
              <a:t>Standard UI with Map view and content navigation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7-9: </a:t>
            </a:r>
          </a:p>
          <a:p>
            <a:r>
              <a:rPr lang="en-US" sz="2800" dirty="0"/>
              <a:t>Social features and AR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Weeks 10-12: </a:t>
            </a:r>
          </a:p>
          <a:p>
            <a:r>
              <a:rPr lang="en-US" sz="2800" dirty="0"/>
              <a:t>Finalization and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6E9CDF-B67C-4436-BD0E-58FEFC292D11}"/>
              </a:ext>
            </a:extLst>
          </p:cNvPr>
          <p:cNvSpPr/>
          <p:nvPr/>
        </p:nvSpPr>
        <p:spPr>
          <a:xfrm>
            <a:off x="4938848" y="373559"/>
            <a:ext cx="23143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Work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10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with lighter main text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293</Words>
  <Application>Microsoft Office PowerPoint</Application>
  <PresentationFormat>Widescreen</PresentationFormat>
  <Paragraphs>94</Paragraphs>
  <Slides>15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Bahnschrift SemiBold</vt:lpstr>
      <vt:lpstr>Bahnschrift SemiLight</vt:lpstr>
      <vt:lpstr>Calibri</vt:lpstr>
      <vt:lpstr>Office Theme</vt:lpstr>
      <vt:lpstr>Project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Thomas</dc:creator>
  <cp:lastModifiedBy>Chris Thomas</cp:lastModifiedBy>
  <cp:revision>42</cp:revision>
  <dcterms:created xsi:type="dcterms:W3CDTF">2019-11-11T09:15:09Z</dcterms:created>
  <dcterms:modified xsi:type="dcterms:W3CDTF">2020-02-25T04:55:43Z</dcterms:modified>
</cp:coreProperties>
</file>