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0225189242649E-2"/>
          <c:y val="5.4430604712219263E-2"/>
          <c:w val="0.95080499448438516"/>
          <c:h val="0.879191261273482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GPDB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tint val="77000"/>
                  </a:schemeClr>
                </a:gs>
                <a:gs pos="75000">
                  <a:schemeClr val="accent6">
                    <a:tint val="77000"/>
                    <a:lumMod val="60000"/>
                    <a:lumOff val="40000"/>
                  </a:schemeClr>
                </a:gs>
                <a:gs pos="51000">
                  <a:schemeClr val="accent6">
                    <a:tint val="77000"/>
                    <a:alpha val="75000"/>
                  </a:schemeClr>
                </a:gs>
                <a:gs pos="100000">
                  <a:schemeClr val="accent6">
                    <a:tint val="77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  <c:pt idx="12">
                  <c:v>Q13</c:v>
                </c:pt>
                <c:pt idx="13">
                  <c:v>Q14</c:v>
                </c:pt>
                <c:pt idx="14">
                  <c:v>Q15</c:v>
                </c:pt>
                <c:pt idx="15">
                  <c:v>Q16</c:v>
                </c:pt>
                <c:pt idx="16">
                  <c:v>Q17</c:v>
                </c:pt>
                <c:pt idx="17">
                  <c:v>Q18</c:v>
                </c:pt>
                <c:pt idx="18">
                  <c:v>Q19</c:v>
                </c:pt>
                <c:pt idx="19">
                  <c:v>Q20</c:v>
                </c:pt>
                <c:pt idx="20">
                  <c:v>Q21</c:v>
                </c:pt>
                <c:pt idx="21">
                  <c:v>Q22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14.1</c:v>
                </c:pt>
                <c:pt idx="1">
                  <c:v>2.1</c:v>
                </c:pt>
                <c:pt idx="2">
                  <c:v>6</c:v>
                </c:pt>
                <c:pt idx="3">
                  <c:v>5.4</c:v>
                </c:pt>
                <c:pt idx="4">
                  <c:v>5.5</c:v>
                </c:pt>
                <c:pt idx="5">
                  <c:v>3.7</c:v>
                </c:pt>
                <c:pt idx="6">
                  <c:v>14.3</c:v>
                </c:pt>
                <c:pt idx="7">
                  <c:v>5.8</c:v>
                </c:pt>
                <c:pt idx="8">
                  <c:v>13.4</c:v>
                </c:pt>
                <c:pt idx="9">
                  <c:v>7</c:v>
                </c:pt>
                <c:pt idx="10">
                  <c:v>2.2000000000000002</c:v>
                </c:pt>
                <c:pt idx="11">
                  <c:v>5.4</c:v>
                </c:pt>
                <c:pt idx="12">
                  <c:v>5.5</c:v>
                </c:pt>
                <c:pt idx="13">
                  <c:v>3.6</c:v>
                </c:pt>
                <c:pt idx="14">
                  <c:v>7</c:v>
                </c:pt>
                <c:pt idx="15">
                  <c:v>1.5</c:v>
                </c:pt>
                <c:pt idx="16">
                  <c:v>29.6</c:v>
                </c:pt>
                <c:pt idx="17">
                  <c:v>16.100000000000001</c:v>
                </c:pt>
                <c:pt idx="18">
                  <c:v>4</c:v>
                </c:pt>
                <c:pt idx="19">
                  <c:v>9.1999999999999993</c:v>
                </c:pt>
                <c:pt idx="20">
                  <c:v>18.8</c:v>
                </c:pt>
                <c:pt idx="21">
                  <c:v>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DB-467E-AB4E-37F5B1F51E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Deepgreen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shade val="76000"/>
                  </a:schemeClr>
                </a:gs>
                <a:gs pos="75000">
                  <a:schemeClr val="accent6">
                    <a:shade val="76000"/>
                    <a:lumMod val="60000"/>
                    <a:lumOff val="40000"/>
                  </a:schemeClr>
                </a:gs>
                <a:gs pos="51000">
                  <a:schemeClr val="accent6">
                    <a:shade val="76000"/>
                    <a:alpha val="75000"/>
                  </a:schemeClr>
                </a:gs>
                <a:gs pos="100000">
                  <a:schemeClr val="accent6">
                    <a:shade val="76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  <c:pt idx="12">
                  <c:v>Q13</c:v>
                </c:pt>
                <c:pt idx="13">
                  <c:v>Q14</c:v>
                </c:pt>
                <c:pt idx="14">
                  <c:v>Q15</c:v>
                </c:pt>
                <c:pt idx="15">
                  <c:v>Q16</c:v>
                </c:pt>
                <c:pt idx="16">
                  <c:v>Q17</c:v>
                </c:pt>
                <c:pt idx="17">
                  <c:v>Q18</c:v>
                </c:pt>
                <c:pt idx="18">
                  <c:v>Q19</c:v>
                </c:pt>
                <c:pt idx="19">
                  <c:v>Q20</c:v>
                </c:pt>
                <c:pt idx="20">
                  <c:v>Q21</c:v>
                </c:pt>
                <c:pt idx="21">
                  <c:v>Q22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2.6</c:v>
                </c:pt>
                <c:pt idx="1">
                  <c:v>0.7</c:v>
                </c:pt>
                <c:pt idx="2">
                  <c:v>1.9</c:v>
                </c:pt>
                <c:pt idx="3">
                  <c:v>1.8</c:v>
                </c:pt>
                <c:pt idx="4">
                  <c:v>1.8</c:v>
                </c:pt>
                <c:pt idx="5">
                  <c:v>0.8</c:v>
                </c:pt>
                <c:pt idx="6">
                  <c:v>11</c:v>
                </c:pt>
                <c:pt idx="7">
                  <c:v>1.6</c:v>
                </c:pt>
                <c:pt idx="8">
                  <c:v>6.6</c:v>
                </c:pt>
                <c:pt idx="9">
                  <c:v>3.5</c:v>
                </c:pt>
                <c:pt idx="10">
                  <c:v>1.4</c:v>
                </c:pt>
                <c:pt idx="11">
                  <c:v>1.7</c:v>
                </c:pt>
                <c:pt idx="12">
                  <c:v>4.8</c:v>
                </c:pt>
                <c:pt idx="13">
                  <c:v>1</c:v>
                </c:pt>
                <c:pt idx="14">
                  <c:v>2.1</c:v>
                </c:pt>
                <c:pt idx="15">
                  <c:v>1</c:v>
                </c:pt>
                <c:pt idx="16">
                  <c:v>16.2</c:v>
                </c:pt>
                <c:pt idx="17">
                  <c:v>7</c:v>
                </c:pt>
                <c:pt idx="18">
                  <c:v>1.9</c:v>
                </c:pt>
                <c:pt idx="19">
                  <c:v>7.1</c:v>
                </c:pt>
                <c:pt idx="20">
                  <c:v>8</c:v>
                </c:pt>
                <c:pt idx="21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DB-467E-AB4E-37F5B1F51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106111216"/>
        <c:axId val="2113064880"/>
      </c:barChart>
      <c:catAx>
        <c:axId val="210611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064880"/>
        <c:crosses val="autoZero"/>
        <c:auto val="1"/>
        <c:lblAlgn val="ctr"/>
        <c:lblOffset val="100"/>
        <c:noMultiLvlLbl val="0"/>
      </c:catAx>
      <c:valAx>
        <c:axId val="2113064880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11121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563800128598963E-3"/>
          <c:y val="5.4690954127274358E-2"/>
          <c:w val="0.49660571107698803"/>
          <c:h val="0.218388841240789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Greenplum</c:v>
                </c:pt>
                <c:pt idx="1">
                  <c:v>Deepgreen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2-4044-9636-8B7E52840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-58"/>
        <c:axId val="286072792"/>
        <c:axId val="286073120"/>
      </c:barChart>
      <c:catAx>
        <c:axId val="286072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073120"/>
        <c:crosses val="autoZero"/>
        <c:auto val="1"/>
        <c:lblAlgn val="ctr"/>
        <c:lblOffset val="100"/>
        <c:noMultiLvlLbl val="0"/>
      </c:catAx>
      <c:valAx>
        <c:axId val="2860731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072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Greenplum</c:v>
                </c:pt>
                <c:pt idx="1">
                  <c:v>Deepgreen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5.4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2-4044-9636-8B7E52840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-58"/>
        <c:axId val="286072792"/>
        <c:axId val="286073120"/>
      </c:barChart>
      <c:catAx>
        <c:axId val="286072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073120"/>
        <c:crosses val="autoZero"/>
        <c:auto val="1"/>
        <c:lblAlgn val="ctr"/>
        <c:lblOffset val="100"/>
        <c:noMultiLvlLbl val="0"/>
      </c:catAx>
      <c:valAx>
        <c:axId val="2860731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072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0.28154</cdr:x>
      <cdr:y>0.10328</cdr:y>
    </cdr:from>
    <cdr:to>
      <cdr:x>0.62775</cdr:x>
      <cdr:y>0.37913</cdr:y>
    </cdr:to>
    <cdr:sp macro="" textlink="">
      <cdr:nvSpPr>
        <cdr:cNvPr id="2" name="TextBox 7">
          <a:extLst xmlns:a="http://schemas.openxmlformats.org/drawingml/2006/main">
            <a:ext uri="{FF2B5EF4-FFF2-40B4-BE49-F238E27FC236}">
              <a16:creationId xmlns:a16="http://schemas.microsoft.com/office/drawing/2014/main" id="{D564ACD9-7A7D-470E-AAB1-C72CF560A414}"/>
            </a:ext>
          </a:extLst>
        </cdr:cNvPr>
        <cdr:cNvSpPr txBox="1"/>
      </cdr:nvSpPr>
      <cdr:spPr>
        <a:xfrm xmlns:a="http://schemas.openxmlformats.org/drawingml/2006/main" rot="21096787">
          <a:off x="2960561" y="449403"/>
          <a:ext cx="3640657" cy="1200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600" dirty="0">
              <a:solidFill>
                <a:schemeClr val="accent2"/>
              </a:solidFill>
              <a:latin typeface="MV Boli" panose="02000500030200090000" pitchFamily="2" charset="0"/>
              <a:cs typeface="MV Boli" panose="02000500030200090000" pitchFamily="2" charset="0"/>
            </a:rPr>
            <a:t>More than</a:t>
          </a:r>
        </a:p>
        <a:p xmlns:a="http://schemas.openxmlformats.org/drawingml/2006/main">
          <a:r>
            <a:rPr lang="en-US" sz="3600" dirty="0">
              <a:solidFill>
                <a:schemeClr val="accent2"/>
              </a:solidFill>
              <a:latin typeface="MV Boli" panose="02000500030200090000" pitchFamily="2" charset="0"/>
              <a:cs typeface="MV Boli" panose="02000500030200090000" pitchFamily="2" charset="0"/>
            </a:rPr>
            <a:t>5 times faster!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0.38888</cdr:x>
      <cdr:y>0.10328</cdr:y>
    </cdr:from>
    <cdr:to>
      <cdr:x>0.73509</cdr:x>
      <cdr:y>0.37913</cdr:y>
    </cdr:to>
    <cdr:sp macro="" textlink="">
      <cdr:nvSpPr>
        <cdr:cNvPr id="2" name="TextBox 7">
          <a:extLst xmlns:a="http://schemas.openxmlformats.org/drawingml/2006/main">
            <a:ext uri="{FF2B5EF4-FFF2-40B4-BE49-F238E27FC236}">
              <a16:creationId xmlns:a16="http://schemas.microsoft.com/office/drawing/2014/main" id="{D564ACD9-7A7D-470E-AAB1-C72CF560A414}"/>
            </a:ext>
          </a:extLst>
        </cdr:cNvPr>
        <cdr:cNvSpPr txBox="1"/>
      </cdr:nvSpPr>
      <cdr:spPr>
        <a:xfrm xmlns:a="http://schemas.openxmlformats.org/drawingml/2006/main" rot="21096787">
          <a:off x="4089294" y="449403"/>
          <a:ext cx="3640657" cy="1200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600" dirty="0">
              <a:solidFill>
                <a:schemeClr val="accent2"/>
              </a:solidFill>
              <a:latin typeface="MV Boli" panose="02000500030200090000" pitchFamily="2" charset="0"/>
              <a:cs typeface="MV Boli" panose="02000500030200090000" pitchFamily="2" charset="0"/>
            </a:rPr>
            <a:t>More than</a:t>
          </a:r>
        </a:p>
        <a:p xmlns:a="http://schemas.openxmlformats.org/drawingml/2006/main">
          <a:r>
            <a:rPr lang="en-US" sz="3600" dirty="0">
              <a:solidFill>
                <a:schemeClr val="accent2"/>
              </a:solidFill>
              <a:latin typeface="MV Boli" panose="02000500030200090000" pitchFamily="2" charset="0"/>
              <a:cs typeface="MV Boli" panose="02000500030200090000" pitchFamily="2" charset="0"/>
            </a:rPr>
            <a:t>3 times faster!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806-7306-46D0-91D2-495B2BA77936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567CD-2D4A-437B-8015-CFAD8EF7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1EB4B-AD83-E144-A223-CDA6706484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054D-B452-4C10-86E6-D07C15A0E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1079C-2C49-4124-BD80-3F07DB98E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981BC-66F7-483C-A362-712FB483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BCF5-280E-482F-92EB-A4E97DC759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F2B7-9D35-4CAA-B596-133A1468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D712-C34D-4BD5-B87A-1330394F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7A6B-A03E-4913-97F3-E942325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9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F5C8-4A7B-4351-8340-58EB16C4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0E39E-B71E-4D56-86F1-356E84050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376E0-3E76-4491-9592-923FB309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BCF5-280E-482F-92EB-A4E97DC759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B492-7972-47BA-B7F3-EBA9D986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FFE98-1FFB-4017-AC2A-A00A4BAB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7A6B-A03E-4913-97F3-E942325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67CD8-B1FE-49B3-B5EE-3CD0C3FDC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537E1-6614-4F2F-8B65-941363FA7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0B45-EA97-409A-A44C-39468C6D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BCF5-280E-482F-92EB-A4E97DC759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9AF31-9B19-4F86-96E6-23A3D599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EA93-8120-42AF-8146-18C7DDC3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7A6B-A03E-4913-97F3-E942325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947C-8EA2-4C93-976E-C5DD18EF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EDF5-91B9-476C-9638-6EE1D5FB6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0E95-73EB-4CA6-9EB7-B9B5FB7F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BCF5-280E-482F-92EB-A4E97DC759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951DF-F280-492A-9E58-A4AFC13F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8934C-FAA0-446B-87B5-12C11C77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7A6B-A03E-4913-97F3-E942325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3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F3EF-8E1D-4D1B-9F65-7604DB0A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97FE-28AA-44EC-84D4-2CDE3B216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100D-86B9-4338-BEE2-10323497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BCF5-280E-482F-92EB-A4E97DC759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DECC6-D0F5-4A94-BBA0-CA72F4E4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95BD-23DF-48F0-930F-7C6C9CE5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7A6B-A03E-4913-97F3-E942325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F031-7574-4E01-ACA0-6C64FB61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5689-6777-40A3-9A8C-9F810AA93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E993B-8D56-4059-95B8-DEDDEAF6E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39559-3D2E-4FFC-B859-E038F601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BCF5-280E-482F-92EB-A4E97DC759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DD800-82D5-4602-89E4-43358EA6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1B977-808E-4EE0-8A4E-3CC28803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7A6B-A03E-4913-97F3-E942325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5963-7261-4E21-937C-1A26C985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A90B3-56B5-4623-974D-24EDE56D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1C857-02DB-49BD-B9F4-9E95CE43A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A90A7-1731-43F0-B9B0-3DE75CEEF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51AE2-0CFF-4821-A1C1-919471753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45830-0833-44C3-A236-F7AEEFC2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BCF5-280E-482F-92EB-A4E97DC759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55B69-7309-441A-98C2-D484F653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E8F53-80C4-4ABE-B67B-FD107116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7A6B-A03E-4913-97F3-E942325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8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9DF3-DE73-4F4E-9016-6EF9C2E2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B86A7-2F01-4BCD-AA1B-E9D43F99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BCF5-280E-482F-92EB-A4E97DC759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C8552-3C10-4C2F-B2A9-0F1A1A2B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30517-8EA8-4E50-8566-1394BA12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7A6B-A03E-4913-97F3-E942325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8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45D78-E501-471A-9EE5-EB808260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BCF5-280E-482F-92EB-A4E97DC759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BED33-DA36-4C7F-9721-36FD9123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CA875-D801-4259-B8F7-BE5D1821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7A6B-A03E-4913-97F3-E942325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C89F-1FFA-4CF0-BE0D-2BBBC997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96203-0080-4A73-9089-0C692ED2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79400-C831-4E76-A973-FB2E876C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AEE78-058A-4F5A-8A03-276012E9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BCF5-280E-482F-92EB-A4E97DC759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6FE7A-E071-4798-A88C-0F0B1035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E8850-AF96-4150-88C5-82789D0B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7A6B-A03E-4913-97F3-E942325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F57F-CBF3-4830-AACF-0497FDA0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84D7D-C241-4075-9BC1-666402EB8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C93A4-A9DF-4EE5-BF9A-73BFE1B54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9927-46B0-493F-857E-6CE28820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BCF5-280E-482F-92EB-A4E97DC759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5C0E6-D5D6-41C7-B539-D9365EF9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6F221-A3F3-46FC-8810-16A3E0AD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7A6B-A03E-4913-97F3-E942325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C9A26-B15B-4951-86A1-3F294E02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C5E1D-1741-4229-8726-7AEBD973D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2A5A-C65C-4ED8-9B5F-B325E9BEB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BCF5-280E-482F-92EB-A4E97DC759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AAFA-C8BA-4B56-A737-86A26D195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E10FE-E1C6-40C7-A689-7925D5036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7A6B-A03E-4913-97F3-E9423250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45439E7-57E8-4D91-B23A-EB1FFC375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248526"/>
              </p:ext>
            </p:extLst>
          </p:nvPr>
        </p:nvGraphicFramePr>
        <p:xfrm>
          <a:off x="196645" y="12700"/>
          <a:ext cx="11661058" cy="665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9B3EBC-92F6-44A6-A85D-B30E40F61978}"/>
              </a:ext>
            </a:extLst>
          </p:cNvPr>
          <p:cNvSpPr txBox="1"/>
          <p:nvPr/>
        </p:nvSpPr>
        <p:spPr>
          <a:xfrm>
            <a:off x="766919" y="5487804"/>
            <a:ext cx="69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5.2X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64F10-18B2-4DDD-8F98-6FE8C9222B1A}"/>
              </a:ext>
            </a:extLst>
          </p:cNvPr>
          <p:cNvSpPr txBox="1"/>
          <p:nvPr/>
        </p:nvSpPr>
        <p:spPr>
          <a:xfrm>
            <a:off x="1278191" y="5859417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2.8X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2B9E0-E906-4ECE-B309-63C489846DA4}"/>
              </a:ext>
            </a:extLst>
          </p:cNvPr>
          <p:cNvSpPr txBox="1"/>
          <p:nvPr/>
        </p:nvSpPr>
        <p:spPr>
          <a:xfrm>
            <a:off x="1784553" y="5624357"/>
            <a:ext cx="59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3.1X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BBC058-E0E1-4446-9B42-6D89A83A5B83}"/>
              </a:ext>
            </a:extLst>
          </p:cNvPr>
          <p:cNvSpPr txBox="1"/>
          <p:nvPr/>
        </p:nvSpPr>
        <p:spPr>
          <a:xfrm>
            <a:off x="2288685" y="5644027"/>
            <a:ext cx="54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3X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4BA1A-DDB6-4B55-A801-B0BA7C009AB2}"/>
              </a:ext>
            </a:extLst>
          </p:cNvPr>
          <p:cNvSpPr txBox="1"/>
          <p:nvPr/>
        </p:nvSpPr>
        <p:spPr>
          <a:xfrm>
            <a:off x="2782531" y="5644023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3.1X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483B68-F03E-4BCA-B09C-2B69EADD9F41}"/>
              </a:ext>
            </a:extLst>
          </p:cNvPr>
          <p:cNvSpPr txBox="1"/>
          <p:nvPr/>
        </p:nvSpPr>
        <p:spPr>
          <a:xfrm>
            <a:off x="3298729" y="5835441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4.6X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405BA-AB5B-44D1-8E23-033C80387EAC}"/>
              </a:ext>
            </a:extLst>
          </p:cNvPr>
          <p:cNvSpPr txBox="1"/>
          <p:nvPr/>
        </p:nvSpPr>
        <p:spPr>
          <a:xfrm>
            <a:off x="3795253" y="3838708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1.3X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AE58D-28A3-47F1-B5DE-5F32B02C1AEE}"/>
              </a:ext>
            </a:extLst>
          </p:cNvPr>
          <p:cNvSpPr txBox="1"/>
          <p:nvPr/>
        </p:nvSpPr>
        <p:spPr>
          <a:xfrm>
            <a:off x="4301616" y="5678438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3.6X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7D31C-4AFD-439B-B580-7F1339E9BBAE}"/>
              </a:ext>
            </a:extLst>
          </p:cNvPr>
          <p:cNvSpPr txBox="1"/>
          <p:nvPr/>
        </p:nvSpPr>
        <p:spPr>
          <a:xfrm>
            <a:off x="4817811" y="4704112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2X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BF529-A2A1-486C-8B2B-3A86E3C5107D}"/>
              </a:ext>
            </a:extLst>
          </p:cNvPr>
          <p:cNvSpPr txBox="1"/>
          <p:nvPr/>
        </p:nvSpPr>
        <p:spPr>
          <a:xfrm>
            <a:off x="5314339" y="5301889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2X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7C0ED9-84A5-4979-B82A-071C9941AE2D}"/>
              </a:ext>
            </a:extLst>
          </p:cNvPr>
          <p:cNvSpPr txBox="1"/>
          <p:nvPr/>
        </p:nvSpPr>
        <p:spPr>
          <a:xfrm>
            <a:off x="5810870" y="5717916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1.6X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FD3CF7-DF28-4721-904B-BF47C9037D19}"/>
              </a:ext>
            </a:extLst>
          </p:cNvPr>
          <p:cNvSpPr txBox="1"/>
          <p:nvPr/>
        </p:nvSpPr>
        <p:spPr>
          <a:xfrm>
            <a:off x="6317231" y="5659378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3.2X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74CAF8-20EF-475D-B331-B5113DE06864}"/>
              </a:ext>
            </a:extLst>
          </p:cNvPr>
          <p:cNvSpPr txBox="1"/>
          <p:nvPr/>
        </p:nvSpPr>
        <p:spPr>
          <a:xfrm>
            <a:off x="6813760" y="5056845"/>
            <a:ext cx="53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1.2X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02BB17-1F8C-4655-AE93-2DB956587572}"/>
              </a:ext>
            </a:extLst>
          </p:cNvPr>
          <p:cNvSpPr txBox="1"/>
          <p:nvPr/>
        </p:nvSpPr>
        <p:spPr>
          <a:xfrm>
            <a:off x="7320120" y="5800872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3.5X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D0254-83B4-405F-8817-DCAC50B6E3C0}"/>
              </a:ext>
            </a:extLst>
          </p:cNvPr>
          <p:cNvSpPr txBox="1"/>
          <p:nvPr/>
        </p:nvSpPr>
        <p:spPr>
          <a:xfrm>
            <a:off x="7826486" y="5585331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3.3X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9D261E-E346-4068-9DB0-97A767DDAD15}"/>
              </a:ext>
            </a:extLst>
          </p:cNvPr>
          <p:cNvSpPr txBox="1"/>
          <p:nvPr/>
        </p:nvSpPr>
        <p:spPr>
          <a:xfrm>
            <a:off x="8332843" y="5796108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1.5X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B39BF6-3863-481E-9D05-BCACBDED6257}"/>
              </a:ext>
            </a:extLst>
          </p:cNvPr>
          <p:cNvSpPr txBox="1"/>
          <p:nvPr/>
        </p:nvSpPr>
        <p:spPr>
          <a:xfrm>
            <a:off x="8829375" y="2829670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1.8X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5CAE4E-E81D-41B8-9D4C-7F1680418CEF}"/>
              </a:ext>
            </a:extLst>
          </p:cNvPr>
          <p:cNvSpPr txBox="1"/>
          <p:nvPr/>
        </p:nvSpPr>
        <p:spPr>
          <a:xfrm>
            <a:off x="9335428" y="4635430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2.3X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55E749-5762-4C12-92D6-ABC6AAE04D4B}"/>
              </a:ext>
            </a:extLst>
          </p:cNvPr>
          <p:cNvSpPr txBox="1"/>
          <p:nvPr/>
        </p:nvSpPr>
        <p:spPr>
          <a:xfrm>
            <a:off x="9842095" y="5624043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2.1X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EA57C-AFC3-4662-B579-4AF3336994C2}"/>
              </a:ext>
            </a:extLst>
          </p:cNvPr>
          <p:cNvSpPr txBox="1"/>
          <p:nvPr/>
        </p:nvSpPr>
        <p:spPr>
          <a:xfrm>
            <a:off x="10348457" y="4606539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1.3X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E8A18C-11F3-4144-9A75-E31FA49E1031}"/>
              </a:ext>
            </a:extLst>
          </p:cNvPr>
          <p:cNvSpPr txBox="1"/>
          <p:nvPr/>
        </p:nvSpPr>
        <p:spPr>
          <a:xfrm>
            <a:off x="10864653" y="4439860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2.4X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C1F4D3-1101-499C-BD2F-D3EE7A6569B9}"/>
              </a:ext>
            </a:extLst>
          </p:cNvPr>
          <p:cNvSpPr txBox="1"/>
          <p:nvPr/>
        </p:nvSpPr>
        <p:spPr>
          <a:xfrm>
            <a:off x="11351355" y="5042089"/>
            <a:ext cx="5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1.6X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A58E1-E390-4D2A-8892-D3A72E701DB3}"/>
              </a:ext>
            </a:extLst>
          </p:cNvPr>
          <p:cNvSpPr txBox="1"/>
          <p:nvPr/>
        </p:nvSpPr>
        <p:spPr>
          <a:xfrm>
            <a:off x="3393142" y="1629326"/>
            <a:ext cx="36250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2.5X faster on average!</a:t>
            </a:r>
          </a:p>
        </p:txBody>
      </p:sp>
    </p:spTree>
    <p:extLst>
      <p:ext uri="{BB962C8B-B14F-4D97-AF65-F5344CB8AC3E}">
        <p14:creationId xmlns:p14="http://schemas.microsoft.com/office/powerpoint/2010/main" val="205238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F42B0D-6C93-4DAF-AF58-5D6601C1D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514127"/>
              </p:ext>
            </p:extLst>
          </p:nvPr>
        </p:nvGraphicFramePr>
        <p:xfrm>
          <a:off x="838200" y="182086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62D89C-03DA-48D7-A1A1-1999D2558B1A}"/>
              </a:ext>
            </a:extLst>
          </p:cNvPr>
          <p:cNvSpPr txBox="1"/>
          <p:nvPr/>
        </p:nvSpPr>
        <p:spPr>
          <a:xfrm>
            <a:off x="2647955" y="2738441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2.8 sec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3181F-CC28-4A77-9637-C3F9DCD26C21}"/>
              </a:ext>
            </a:extLst>
          </p:cNvPr>
          <p:cNvSpPr txBox="1"/>
          <p:nvPr/>
        </p:nvSpPr>
        <p:spPr>
          <a:xfrm>
            <a:off x="8967807" y="4652973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14.1 sec</a:t>
            </a:r>
          </a:p>
        </p:txBody>
      </p:sp>
    </p:spTree>
    <p:extLst>
      <p:ext uri="{BB962C8B-B14F-4D97-AF65-F5344CB8AC3E}">
        <p14:creationId xmlns:p14="http://schemas.microsoft.com/office/powerpoint/2010/main" val="132381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F42B0D-6C93-4DAF-AF58-5D6601C1D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497907"/>
              </p:ext>
            </p:extLst>
          </p:nvPr>
        </p:nvGraphicFramePr>
        <p:xfrm>
          <a:off x="838200" y="182086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62D89C-03DA-48D7-A1A1-1999D2558B1A}"/>
              </a:ext>
            </a:extLst>
          </p:cNvPr>
          <p:cNvSpPr txBox="1"/>
          <p:nvPr/>
        </p:nvSpPr>
        <p:spPr>
          <a:xfrm>
            <a:off x="3767155" y="2738441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1.8 sec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3181F-CC28-4A77-9637-C3F9DCD26C21}"/>
              </a:ext>
            </a:extLst>
          </p:cNvPr>
          <p:cNvSpPr txBox="1"/>
          <p:nvPr/>
        </p:nvSpPr>
        <p:spPr>
          <a:xfrm>
            <a:off x="9167847" y="4652973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5.4 sec</a:t>
            </a:r>
          </a:p>
        </p:txBody>
      </p:sp>
    </p:spTree>
    <p:extLst>
      <p:ext uri="{BB962C8B-B14F-4D97-AF65-F5344CB8AC3E}">
        <p14:creationId xmlns:p14="http://schemas.microsoft.com/office/powerpoint/2010/main" val="45335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48</Words>
  <Application>Microsoft Office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MV Boli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 Tan</dc:creator>
  <cp:lastModifiedBy>CK Tan</cp:lastModifiedBy>
  <cp:revision>17</cp:revision>
  <dcterms:created xsi:type="dcterms:W3CDTF">2018-03-31T00:20:26Z</dcterms:created>
  <dcterms:modified xsi:type="dcterms:W3CDTF">2018-03-31T03:16:10Z</dcterms:modified>
</cp:coreProperties>
</file>