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80" r:id="rId4"/>
    <p:sldId id="281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294" r:id="rId13"/>
    <p:sldId id="295" r:id="rId14"/>
    <p:sldId id="270" r:id="rId15"/>
    <p:sldId id="291" r:id="rId16"/>
    <p:sldId id="274" r:id="rId17"/>
    <p:sldId id="290" r:id="rId18"/>
    <p:sldId id="269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바른고딕" panose="020B060302010102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36B"/>
    <a:srgbClr val="C0D597"/>
    <a:srgbClr val="FF8181"/>
    <a:srgbClr val="FF3B3B"/>
    <a:srgbClr val="FF0505"/>
    <a:srgbClr val="F68E38"/>
    <a:srgbClr val="F79F57"/>
    <a:srgbClr val="F9AD6F"/>
    <a:srgbClr val="F68D36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 autoAdjust="0"/>
    <p:restoredTop sz="93664" autoAdjust="0"/>
  </p:normalViewPr>
  <p:slideViewPr>
    <p:cSldViewPr>
      <p:cViewPr varScale="1">
        <p:scale>
          <a:sx n="109" d="100"/>
          <a:sy n="109" d="100"/>
        </p:scale>
        <p:origin x="19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4FD-B52A-4AE4-BA83-F656854F51D6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C093-AB05-450B-A06C-F15D8096F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종합 설계 프로젝트 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>2 &amp;</a:t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소프트웨어 융합 프로젝트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내 위치안내 시스템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79208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왜 시비조 </a:t>
            </a:r>
            <a:endParaRPr lang="en-US" altLang="ko-KR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2011105099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차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승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훈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2011105058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양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정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민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2011105068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상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2013024031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지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최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소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앞으로 할일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도면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96744" cy="669674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5" y="2348880"/>
            <a:ext cx="4828131" cy="295232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004177" y="3068960"/>
            <a:ext cx="216024" cy="183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624121" y="2132856"/>
            <a:ext cx="0" cy="3384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20345" y="3527296"/>
            <a:ext cx="49643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680013" y="2348880"/>
            <a:ext cx="2268464" cy="1147315"/>
            <a:chOff x="5004048" y="650216"/>
            <a:chExt cx="2216283" cy="108223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650216"/>
              <a:ext cx="2216283" cy="1082231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6264589" y="1340768"/>
              <a:ext cx="216024" cy="1834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18" y="249289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14357 0.136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6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25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앞으로 할일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서버개발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6" y="1556792"/>
            <a:ext cx="4369844" cy="43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36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앞으로 할일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err="1" smtClean="0">
                <a:latin typeface="나눔바른고딕" pitchFamily="50" charset="-127"/>
                <a:ea typeface="나눔바른고딕" pitchFamily="50" charset="-127"/>
              </a:rPr>
              <a:t>비콘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 연동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1644774" cy="1644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02068"/>
            <a:ext cx="2591841" cy="19394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5671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96716" y="2413977"/>
            <a:ext cx="2736304" cy="2736304"/>
            <a:chOff x="3075054" y="2626371"/>
            <a:chExt cx="2736304" cy="273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470" y="2882959"/>
              <a:ext cx="1397471" cy="206529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054" y="2626371"/>
              <a:ext cx="2736304" cy="27363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95536" y="332656"/>
            <a:ext cx="577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앞으로 할일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기능 합치기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1103"/>
            <a:ext cx="1644774" cy="16447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90" y="978987"/>
            <a:ext cx="1896890" cy="1896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2" y="4941167"/>
            <a:ext cx="1419133" cy="141913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003095" y="4293096"/>
            <a:ext cx="2348880" cy="2348880"/>
            <a:chOff x="6003095" y="4293096"/>
            <a:chExt cx="2348880" cy="23488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095" y="4293096"/>
              <a:ext cx="2348880" cy="234888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578" y="4735855"/>
              <a:ext cx="1390464" cy="139046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588224" y="5877272"/>
              <a:ext cx="792088" cy="249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5128E-6 L 0.29601 0.242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121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022E-6 L -0.29271 0.26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13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8.76706E-7 L 0.29028 -0.281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-140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02012E-6 L -0.29271 -0.255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-12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조원 및 역할분담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39840" y="1332088"/>
            <a:ext cx="6228504" cy="4977232"/>
            <a:chOff x="360000" y="1440000"/>
            <a:chExt cx="6228504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980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980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98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980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980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6264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조장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6264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예산담당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비콘연동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데이터베이스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6264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6264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6264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예산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4" y="1219193"/>
            <a:ext cx="2029460" cy="202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0663" y="1254985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비콘</a:t>
            </a:r>
            <a:endParaRPr lang="en-US" altLang="ko-KR" sz="2400" dirty="0" smtClean="0"/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개 </a:t>
            </a:r>
            <a:r>
              <a:rPr lang="en-US" altLang="ko-KR" sz="2400" dirty="0" smtClean="0"/>
              <a:t>20,000~23,000</a:t>
            </a:r>
            <a:r>
              <a:rPr lang="ko-KR" altLang="en-US" sz="2400" dirty="0" smtClean="0"/>
              <a:t>원</a:t>
            </a:r>
            <a:endParaRPr lang="en-US" altLang="ko-KR" sz="2400" dirty="0" smtClean="0"/>
          </a:p>
          <a:p>
            <a:r>
              <a:rPr lang="en-US" altLang="ko-KR" sz="2400" dirty="0" smtClean="0"/>
              <a:t>15</a:t>
            </a:r>
            <a:r>
              <a:rPr lang="ko-KR" altLang="en-US" sz="2400" dirty="0" smtClean="0"/>
              <a:t>개 구입예정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0" y="4869160"/>
            <a:ext cx="1825989" cy="1825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62" y="2608750"/>
            <a:ext cx="2696811" cy="26968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2451" y="335699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/>
              <a:t>울타리</a:t>
            </a:r>
            <a:endParaRPr lang="en-US" altLang="ko-KR" sz="2400" dirty="0" smtClean="0"/>
          </a:p>
          <a:p>
            <a:pPr algn="r"/>
            <a:r>
              <a:rPr lang="en-US" altLang="ko-KR" sz="2400" dirty="0" smtClean="0"/>
              <a:t>1</a:t>
            </a:r>
            <a:r>
              <a:rPr lang="ko-KR" altLang="en-US" sz="2400" dirty="0" smtClean="0"/>
              <a:t>개 </a:t>
            </a:r>
            <a:r>
              <a:rPr lang="en-US" altLang="ko-KR" sz="2400" dirty="0"/>
              <a:t>6</a:t>
            </a:r>
            <a:r>
              <a:rPr lang="en-US" altLang="ko-KR" sz="2400" dirty="0" smtClean="0"/>
              <a:t>,000</a:t>
            </a:r>
            <a:r>
              <a:rPr lang="ko-KR" altLang="en-US" sz="2400" dirty="0" smtClean="0"/>
              <a:t>원</a:t>
            </a:r>
            <a:endParaRPr lang="en-US" altLang="ko-KR" sz="2400" dirty="0" smtClean="0"/>
          </a:p>
          <a:p>
            <a:pPr algn="r"/>
            <a:r>
              <a:rPr lang="en-US" altLang="ko-KR" sz="2400" dirty="0" smtClean="0"/>
              <a:t>30</a:t>
            </a:r>
            <a:r>
              <a:rPr lang="ko-KR" altLang="en-US" sz="2400" dirty="0" smtClean="0"/>
              <a:t>개 구입 및 제작 예정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19544" y="5181989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간</a:t>
            </a:r>
            <a:r>
              <a:rPr lang="ko-KR" altLang="en-US" sz="2400" dirty="0"/>
              <a:t>판</a:t>
            </a:r>
            <a:endParaRPr lang="en-US" altLang="ko-KR" sz="2400" dirty="0" smtClean="0"/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개 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원</a:t>
            </a:r>
            <a:endParaRPr lang="en-US" altLang="ko-KR" sz="2400" dirty="0" smtClean="0"/>
          </a:p>
          <a:p>
            <a:r>
              <a:rPr lang="en-US" altLang="ko-KR" sz="2400" dirty="0" smtClean="0"/>
              <a:t>15</a:t>
            </a:r>
            <a:r>
              <a:rPr lang="ko-KR" altLang="en-US" sz="2400" dirty="0" smtClean="0"/>
              <a:t>개 구입 및 제작 예정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33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800000"/>
            <a:ext cx="8280000" cy="371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800000"/>
            <a:ext cx="8280000" cy="371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8202"/>
            <a:ext cx="5669110" cy="566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48680"/>
            <a:ext cx="21435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6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나눔바른고딕" pitchFamily="50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1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USE CASE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524328" cy="53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332656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현재 진행상태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어플리케이션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UI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368000"/>
            <a:ext cx="2870526" cy="46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368000"/>
            <a:ext cx="283423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368000"/>
            <a:ext cx="2841091" cy="46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368000"/>
            <a:ext cx="2871927" cy="46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32656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현재 진행상태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어플리케이션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UI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332656"/>
            <a:ext cx="641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현재 진행상태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–DATABASE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4" y="1268760"/>
            <a:ext cx="839362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38" y="3771326"/>
            <a:ext cx="4971509" cy="274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641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현재 진행상태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–DATABASE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4899"/>
            <a:ext cx="2736304" cy="5113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24" y="1137215"/>
            <a:ext cx="5364088" cy="24382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74" y="3771326"/>
            <a:ext cx="5062881" cy="27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현재 진행상태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도면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8" y="1246245"/>
            <a:ext cx="8542049" cy="48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앞으로 할일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도면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96744" cy="669674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5" y="2348880"/>
            <a:ext cx="4828131" cy="295232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004177" y="3068960"/>
            <a:ext cx="216024" cy="183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80013" y="2348880"/>
            <a:ext cx="2268464" cy="1147315"/>
            <a:chOff x="5004048" y="650216"/>
            <a:chExt cx="2216283" cy="108223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650216"/>
              <a:ext cx="2216283" cy="1082231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6264589" y="1340768"/>
              <a:ext cx="216024" cy="1834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62" y="2530781"/>
            <a:ext cx="1443316" cy="1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14357 0.136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6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186</Words>
  <Application>Microsoft Office PowerPoint</Application>
  <PresentationFormat>화면 슬라이드 쇼(4:3)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나눔바른고딕</vt:lpstr>
      <vt:lpstr>Arial</vt:lpstr>
      <vt:lpstr>Office 테마</vt:lpstr>
      <vt:lpstr>종합 설계 프로젝트 2 &amp; 소프트웨어 융합 프로젝트 -마트 내 위치안내 시스템-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bomee hwang</cp:lastModifiedBy>
  <cp:revision>134</cp:revision>
  <dcterms:created xsi:type="dcterms:W3CDTF">2016-03-05T13:42:50Z</dcterms:created>
  <dcterms:modified xsi:type="dcterms:W3CDTF">2016-04-06T08:31:59Z</dcterms:modified>
</cp:coreProperties>
</file>