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20"/>
    <p:restoredTop sz="75350" autoAdjust="0"/>
  </p:normalViewPr>
  <p:slideViewPr>
    <p:cSldViewPr>
      <p:cViewPr varScale="1">
        <p:scale>
          <a:sx n="101" d="100"/>
          <a:sy n="101" d="100"/>
        </p:scale>
        <p:origin x="-2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EF5C-13A6-46DC-8EE4-A9BA01FECAB6}" type="datetimeFigureOut">
              <a:rPr lang="ko-KR" altLang="en-US" smtClean="0"/>
              <a:pPr/>
              <a:t>2016-04-23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9915A-9C0B-4C6B-979A-C71FFE3DED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74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ko-KR" altLang="en-US" baseline="0" dirty="0" smtClean="0"/>
              <a:t>생선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해산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정육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계란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과일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채소</a:t>
            </a:r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건나물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쌀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잡곡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김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미역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유제품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냉장음료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반찬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냉동식품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아이스크림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음료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생수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커피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차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과자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라면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통조림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캔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식용유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조미료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밀가루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양념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세제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화장지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헤어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세안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바디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랩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호일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고무장갑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주류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err="1" smtClean="0"/>
              <a:t>베이커리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식품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조리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주방용품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그릇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나머지는 행사상품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9915A-9C0B-4C6B-979A-C71FFE3DEDF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9915A-9C0B-4C6B-979A-C71FFE3DEDF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829D3-BBA9-4BF1-9A6D-2D455122F13F}" type="datetimeFigureOut">
              <a:rPr lang="ko-KR" altLang="en-US" smtClean="0"/>
              <a:pPr/>
              <a:t>2016-04-23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42990"/>
            <a:ext cx="571472" cy="22317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4348" y="0"/>
            <a:ext cx="1857388" cy="4463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07839" y="0"/>
            <a:ext cx="1857388" cy="4463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57752" y="0"/>
            <a:ext cx="1392657" cy="4463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99287" y="0"/>
            <a:ext cx="1392657" cy="4463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36305" y="0"/>
            <a:ext cx="1407695" cy="11370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8662" y="642924"/>
            <a:ext cx="1495665" cy="35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86050" y="642924"/>
            <a:ext cx="1495665" cy="35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28662" y="1214428"/>
            <a:ext cx="1500198" cy="5579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01847" y="1214428"/>
            <a:ext cx="1500198" cy="5579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28662" y="1928807"/>
            <a:ext cx="1267074" cy="8522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59384" y="1928807"/>
            <a:ext cx="528439" cy="8522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12704" y="1925454"/>
            <a:ext cx="500066" cy="8522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98324" y="1928806"/>
            <a:ext cx="542665" cy="8522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0100" y="3000378"/>
            <a:ext cx="1495665" cy="35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김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미역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건어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57753" y="642925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행사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29322" y="642924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행사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57752" y="1071552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86446" y="1071552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15140" y="1071552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57753" y="2143122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행사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29322" y="2143121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행사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00892" y="2143121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행사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86380" y="3000378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215074" y="3000378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43768" y="3000378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7554" y="3000378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86248" y="3000378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572528" y="1500180"/>
            <a:ext cx="571472" cy="22317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99630" y="4000510"/>
            <a:ext cx="5044269" cy="321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직사각형 34"/>
          <p:cNvSpPr/>
          <p:nvPr/>
        </p:nvSpPr>
        <p:spPr>
          <a:xfrm>
            <a:off x="0" y="4000510"/>
            <a:ext cx="2428860" cy="321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직사각형 35"/>
          <p:cNvSpPr/>
          <p:nvPr/>
        </p:nvSpPr>
        <p:spPr>
          <a:xfrm>
            <a:off x="1714480" y="3714758"/>
            <a:ext cx="714348" cy="571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직사각형 36"/>
          <p:cNvSpPr/>
          <p:nvPr/>
        </p:nvSpPr>
        <p:spPr>
          <a:xfrm>
            <a:off x="0" y="4286262"/>
            <a:ext cx="714348" cy="857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918726" y="27128"/>
            <a:ext cx="150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98881" y="38503"/>
            <a:ext cx="797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15088" y="637904"/>
            <a:ext cx="134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05561" y="2154785"/>
            <a:ext cx="699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과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일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2860" y="1478009"/>
            <a:ext cx="2857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채소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건나물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76714" y="3214692"/>
            <a:ext cx="1018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쌀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잡곡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98324" y="1308732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accent1">
                    <a:lumMod val="75000"/>
                  </a:schemeClr>
                </a:solidFill>
              </a:rPr>
              <a:t>반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찬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94503" y="2212409"/>
            <a:ext cx="85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음료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6329" y="1986781"/>
            <a:ext cx="3666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유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제품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44174" y="2197021"/>
            <a:ext cx="7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주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류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86586" y="1308732"/>
            <a:ext cx="642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과자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87586" y="1178202"/>
            <a:ext cx="784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커피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차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75685" y="3221659"/>
            <a:ext cx="60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라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면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41946" y="3021604"/>
            <a:ext cx="12497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식용류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조미료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밀가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루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07925" y="3098548"/>
            <a:ext cx="1000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accent1">
                    <a:lumMod val="75000"/>
                  </a:schemeClr>
                </a:solidFill>
              </a:rPr>
              <a:t>통조림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캔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37815" y="3008044"/>
            <a:ext cx="597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장류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케찹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소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스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33755" y="268572"/>
            <a:ext cx="833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세제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화장지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27545" y="53891"/>
            <a:ext cx="1946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랩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호일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고무장갑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98534" y="53892"/>
            <a:ext cx="1711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헤어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세안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바디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604172" y="1503007"/>
            <a:ext cx="5000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조리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주방용품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그릇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86314" y="4000510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카운</a:t>
            </a:r>
            <a:r>
              <a:rPr lang="ko-KR" altLang="en-US" sz="1400" dirty="0"/>
              <a:t>터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5021" y="3994484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입구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861548" y="1324121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두부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김치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83" y="4286262"/>
            <a:ext cx="379247" cy="3792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263" y="3781495"/>
            <a:ext cx="334946" cy="334946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88" y="4286262"/>
            <a:ext cx="379247" cy="379247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18" y="4286243"/>
            <a:ext cx="379247" cy="379247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2" y="4286244"/>
            <a:ext cx="379247" cy="379247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001754" y="642925"/>
            <a:ext cx="150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683486" y="1201010"/>
            <a:ext cx="117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냉동식품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아이스크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림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929322" y="2528255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행사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57721" y="2539365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행사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000892" y="2528255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행사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42990"/>
            <a:ext cx="571472" cy="22317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4348" y="0"/>
            <a:ext cx="1857388" cy="4463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07839" y="0"/>
            <a:ext cx="1857388" cy="4463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57752" y="0"/>
            <a:ext cx="1392657" cy="4463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99287" y="0"/>
            <a:ext cx="1392657" cy="4463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36305" y="0"/>
            <a:ext cx="1407695" cy="11370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8662" y="642924"/>
            <a:ext cx="1495665" cy="35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86050" y="642924"/>
            <a:ext cx="1495665" cy="35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28662" y="1214428"/>
            <a:ext cx="1500198" cy="5579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01847" y="1214428"/>
            <a:ext cx="1500198" cy="5579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28662" y="1928807"/>
            <a:ext cx="1267074" cy="8522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59384" y="1928807"/>
            <a:ext cx="528439" cy="8522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12704" y="1925454"/>
            <a:ext cx="500066" cy="8522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98324" y="1928806"/>
            <a:ext cx="542665" cy="8522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0100" y="3000378"/>
            <a:ext cx="1495665" cy="35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57753" y="642925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7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29322" y="642924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57752" y="1071552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86446" y="1071552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15140" y="1071552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57753" y="2143122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29322" y="2143121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00892" y="2143121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86380" y="3000378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215074" y="3000378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43768" y="3000378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7554" y="3000378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86248" y="3000378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572528" y="1500180"/>
            <a:ext cx="571472" cy="22317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99630" y="4000510"/>
            <a:ext cx="5044269" cy="321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직사각형 34"/>
          <p:cNvSpPr/>
          <p:nvPr/>
        </p:nvSpPr>
        <p:spPr>
          <a:xfrm>
            <a:off x="0" y="4000510"/>
            <a:ext cx="2428860" cy="321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직사각형 35"/>
          <p:cNvSpPr/>
          <p:nvPr/>
        </p:nvSpPr>
        <p:spPr>
          <a:xfrm>
            <a:off x="1714480" y="3714758"/>
            <a:ext cx="714348" cy="571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직사각형 36"/>
          <p:cNvSpPr/>
          <p:nvPr/>
        </p:nvSpPr>
        <p:spPr>
          <a:xfrm>
            <a:off x="0" y="4286262"/>
            <a:ext cx="714348" cy="857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918726" y="27128"/>
            <a:ext cx="150505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98881" y="38503"/>
            <a:ext cx="7970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15088" y="637904"/>
            <a:ext cx="13415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05561" y="2154785"/>
            <a:ext cx="6993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2860" y="2154785"/>
            <a:ext cx="2857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76714" y="3214692"/>
            <a:ext cx="101893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98324" y="1308732"/>
            <a:ext cx="71438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6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94503" y="2212409"/>
            <a:ext cx="8581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86329" y="2197020"/>
            <a:ext cx="36665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7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44174" y="2197021"/>
            <a:ext cx="79208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86586" y="1308732"/>
            <a:ext cx="64291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22735" y="1285922"/>
            <a:ext cx="78467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75685" y="3221659"/>
            <a:ext cx="6072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13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54266" y="3205904"/>
            <a:ext cx="124978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14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43652" y="3223487"/>
            <a:ext cx="10001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15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37815" y="3194325"/>
            <a:ext cx="5977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16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61271" y="414618"/>
            <a:ext cx="8331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17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27545" y="53891"/>
            <a:ext cx="19466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19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98534" y="53892"/>
            <a:ext cx="17110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18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604172" y="2497064"/>
            <a:ext cx="5000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86314" y="4000510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카운</a:t>
            </a:r>
            <a:r>
              <a:rPr lang="ko-KR" altLang="en-US" sz="1400" dirty="0"/>
              <a:t>터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5021" y="3994484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입구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861548" y="1324121"/>
            <a:ext cx="164307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8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83" y="4286262"/>
            <a:ext cx="379247" cy="3792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09" y="4808554"/>
            <a:ext cx="334946" cy="334946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88" y="4286262"/>
            <a:ext cx="379247" cy="379247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18" y="4286243"/>
            <a:ext cx="379247" cy="379247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2" y="4286244"/>
            <a:ext cx="379247" cy="379247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001754" y="642925"/>
            <a:ext cx="150505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08532" y="1285923"/>
            <a:ext cx="11708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929322" y="2528255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57721" y="2539365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000892" y="2528255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36" y="4810195"/>
            <a:ext cx="334946" cy="33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154</Words>
  <Application>Microsoft Office PowerPoint</Application>
  <PresentationFormat>화면 슬라이드 쇼(16:9)</PresentationFormat>
  <Paragraphs>97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UserNet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jungmin</cp:lastModifiedBy>
  <cp:revision>31</cp:revision>
  <dcterms:created xsi:type="dcterms:W3CDTF">2016-04-02T08:10:32Z</dcterms:created>
  <dcterms:modified xsi:type="dcterms:W3CDTF">2016-04-23T15:04:57Z</dcterms:modified>
</cp:coreProperties>
</file>