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38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7A58-3F0E-401A-96CE-AA3C47C8F121}" type="datetimeFigureOut">
              <a:rPr lang="ko-KR" altLang="en-US" smtClean="0"/>
              <a:t>2016-04-02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D83-62A2-4469-B865-0830220C68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7A58-3F0E-401A-96CE-AA3C47C8F121}" type="datetimeFigureOut">
              <a:rPr lang="ko-KR" altLang="en-US" smtClean="0"/>
              <a:t>2016-04-02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D83-62A2-4469-B865-0830220C68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7A58-3F0E-401A-96CE-AA3C47C8F121}" type="datetimeFigureOut">
              <a:rPr lang="ko-KR" altLang="en-US" smtClean="0"/>
              <a:t>2016-04-02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D83-62A2-4469-B865-0830220C68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7A58-3F0E-401A-96CE-AA3C47C8F121}" type="datetimeFigureOut">
              <a:rPr lang="ko-KR" altLang="en-US" smtClean="0"/>
              <a:t>2016-04-02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D83-62A2-4469-B865-0830220C68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7A58-3F0E-401A-96CE-AA3C47C8F121}" type="datetimeFigureOut">
              <a:rPr lang="ko-KR" altLang="en-US" smtClean="0"/>
              <a:t>2016-04-02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D83-62A2-4469-B865-0830220C68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7A58-3F0E-401A-96CE-AA3C47C8F121}" type="datetimeFigureOut">
              <a:rPr lang="ko-KR" altLang="en-US" smtClean="0"/>
              <a:t>2016-04-02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D83-62A2-4469-B865-0830220C68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7A58-3F0E-401A-96CE-AA3C47C8F121}" type="datetimeFigureOut">
              <a:rPr lang="ko-KR" altLang="en-US" smtClean="0"/>
              <a:t>2016-04-02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D83-62A2-4469-B865-0830220C68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7A58-3F0E-401A-96CE-AA3C47C8F121}" type="datetimeFigureOut">
              <a:rPr lang="ko-KR" altLang="en-US" smtClean="0"/>
              <a:t>2016-04-02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D83-62A2-4469-B865-0830220C68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7A58-3F0E-401A-96CE-AA3C47C8F121}" type="datetimeFigureOut">
              <a:rPr lang="ko-KR" altLang="en-US" smtClean="0"/>
              <a:t>2016-04-02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D83-62A2-4469-B865-0830220C68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7A58-3F0E-401A-96CE-AA3C47C8F121}" type="datetimeFigureOut">
              <a:rPr lang="ko-KR" altLang="en-US" smtClean="0"/>
              <a:t>2016-04-02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D83-62A2-4469-B865-0830220C68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7A58-3F0E-401A-96CE-AA3C47C8F121}" type="datetimeFigureOut">
              <a:rPr lang="ko-KR" altLang="en-US" smtClean="0"/>
              <a:t>2016-04-02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D83-62A2-4469-B865-0830220C68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07A58-3F0E-401A-96CE-AA3C47C8F121}" type="datetimeFigureOut">
              <a:rPr lang="ko-KR" altLang="en-US" smtClean="0"/>
              <a:t>2016-04-02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F9D83-62A2-4469-B865-0830220C68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그룹 84"/>
          <p:cNvGrpSpPr/>
          <p:nvPr/>
        </p:nvGrpSpPr>
        <p:grpSpPr>
          <a:xfrm>
            <a:off x="-368088" y="476672"/>
            <a:ext cx="9865098" cy="6120680"/>
            <a:chOff x="-252536" y="476672"/>
            <a:chExt cx="9865098" cy="6120680"/>
          </a:xfrm>
        </p:grpSpPr>
        <p:pic>
          <p:nvPicPr>
            <p:cNvPr id="57" name="그림 56" descr="peop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6336" y="2348880"/>
              <a:ext cx="2016226" cy="2016226"/>
            </a:xfrm>
            <a:prstGeom prst="rect">
              <a:avLst/>
            </a:prstGeom>
          </p:spPr>
        </p:pic>
        <p:grpSp>
          <p:nvGrpSpPr>
            <p:cNvPr id="84" name="그룹 83"/>
            <p:cNvGrpSpPr/>
            <p:nvPr/>
          </p:nvGrpSpPr>
          <p:grpSpPr>
            <a:xfrm>
              <a:off x="-252536" y="476672"/>
              <a:ext cx="8424936" cy="6120680"/>
              <a:chOff x="-252536" y="476672"/>
              <a:chExt cx="8424936" cy="6120680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1569436" y="476672"/>
                <a:ext cx="6192688" cy="612068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1979712" y="793508"/>
                <a:ext cx="2016224" cy="54726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물품검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색</a:t>
                </a: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1979712" y="5690052"/>
                <a:ext cx="2016224" cy="54726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관련상품 소개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1979712" y="4710744"/>
                <a:ext cx="2016224" cy="54726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행사정보 보기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1979712" y="3731435"/>
                <a:ext cx="2016224" cy="54726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가계부 보기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1979712" y="2752126"/>
                <a:ext cx="2016224" cy="54726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장바구니 분석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1979712" y="1772817"/>
                <a:ext cx="2016224" cy="54726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장바구니 등록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4932040" y="793508"/>
                <a:ext cx="2016224" cy="54726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위치표시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4932040" y="1729612"/>
                <a:ext cx="2016224" cy="54726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최단거리 표시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4932040" y="3961860"/>
                <a:ext cx="2016224" cy="54726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행사정보 안내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4932040" y="5041980"/>
                <a:ext cx="2016224" cy="54726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장바구니 통계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4572000" y="2737724"/>
                <a:ext cx="845513" cy="54726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</a:rPr>
                  <a:t>카트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6084168" y="2737724"/>
                <a:ext cx="1365829" cy="54726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바구니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직선 화살표 연결선 22"/>
              <p:cNvCxnSpPr/>
              <p:nvPr/>
            </p:nvCxnSpPr>
            <p:spPr>
              <a:xfrm flipV="1">
                <a:off x="1115616" y="1052736"/>
                <a:ext cx="864096" cy="1584176"/>
              </a:xfrm>
              <a:prstGeom prst="straightConnector1">
                <a:avLst/>
              </a:prstGeom>
              <a:ln w="15875">
                <a:solidFill>
                  <a:schemeClr val="accent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/>
              <p:cNvCxnSpPr>
                <a:stCxn id="16" idx="2"/>
                <a:endCxn id="17" idx="0"/>
              </p:cNvCxnSpPr>
              <p:nvPr/>
            </p:nvCxnSpPr>
            <p:spPr>
              <a:xfrm>
                <a:off x="5940152" y="1340768"/>
                <a:ext cx="0" cy="388844"/>
              </a:xfrm>
              <a:prstGeom prst="straightConnector1">
                <a:avLst/>
              </a:prstGeom>
              <a:ln w="15875">
                <a:solidFill>
                  <a:schemeClr val="accent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/>
              <p:cNvCxnSpPr>
                <a:stCxn id="17" idx="2"/>
                <a:endCxn id="20" idx="0"/>
              </p:cNvCxnSpPr>
              <p:nvPr/>
            </p:nvCxnSpPr>
            <p:spPr>
              <a:xfrm flipH="1">
                <a:off x="4994757" y="2276872"/>
                <a:ext cx="945395" cy="460852"/>
              </a:xfrm>
              <a:prstGeom prst="straightConnector1">
                <a:avLst/>
              </a:prstGeom>
              <a:ln w="15875">
                <a:solidFill>
                  <a:schemeClr val="accent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>
                <a:stCxn id="17" idx="2"/>
                <a:endCxn id="21" idx="0"/>
              </p:cNvCxnSpPr>
              <p:nvPr/>
            </p:nvCxnSpPr>
            <p:spPr>
              <a:xfrm>
                <a:off x="5940152" y="2276872"/>
                <a:ext cx="826931" cy="460852"/>
              </a:xfrm>
              <a:prstGeom prst="straightConnector1">
                <a:avLst/>
              </a:prstGeom>
              <a:ln w="15875">
                <a:solidFill>
                  <a:schemeClr val="accent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/>
              <p:cNvCxnSpPr>
                <a:stCxn id="2" idx="2"/>
                <a:endCxn id="15" idx="0"/>
              </p:cNvCxnSpPr>
              <p:nvPr/>
            </p:nvCxnSpPr>
            <p:spPr>
              <a:xfrm>
                <a:off x="2987824" y="1340768"/>
                <a:ext cx="0" cy="432049"/>
              </a:xfrm>
              <a:prstGeom prst="straightConnector1">
                <a:avLst/>
              </a:prstGeom>
              <a:ln w="15875">
                <a:solidFill>
                  <a:schemeClr val="accent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/>
              <p:cNvCxnSpPr>
                <a:stCxn id="15" idx="2"/>
              </p:cNvCxnSpPr>
              <p:nvPr/>
            </p:nvCxnSpPr>
            <p:spPr>
              <a:xfrm>
                <a:off x="2987824" y="2320077"/>
                <a:ext cx="0" cy="412225"/>
              </a:xfrm>
              <a:prstGeom prst="straightConnector1">
                <a:avLst/>
              </a:prstGeom>
              <a:ln w="15875">
                <a:solidFill>
                  <a:schemeClr val="accent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>
                <a:stCxn id="12" idx="2"/>
              </p:cNvCxnSpPr>
              <p:nvPr/>
            </p:nvCxnSpPr>
            <p:spPr>
              <a:xfrm>
                <a:off x="2987824" y="5258004"/>
                <a:ext cx="0" cy="415740"/>
              </a:xfrm>
              <a:prstGeom prst="straightConnector1">
                <a:avLst/>
              </a:prstGeom>
              <a:ln w="15875">
                <a:solidFill>
                  <a:schemeClr val="accent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/>
              <p:cNvCxnSpPr>
                <a:stCxn id="14" idx="3"/>
                <a:endCxn id="19" idx="1"/>
              </p:cNvCxnSpPr>
              <p:nvPr/>
            </p:nvCxnSpPr>
            <p:spPr>
              <a:xfrm>
                <a:off x="3995936" y="3025756"/>
                <a:ext cx="936104" cy="2289854"/>
              </a:xfrm>
              <a:prstGeom prst="straightConnector1">
                <a:avLst/>
              </a:prstGeom>
              <a:ln w="15875">
                <a:solidFill>
                  <a:schemeClr val="accent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/>
              <p:cNvCxnSpPr>
                <a:stCxn id="18" idx="1"/>
                <a:endCxn id="12" idx="3"/>
              </p:cNvCxnSpPr>
              <p:nvPr/>
            </p:nvCxnSpPr>
            <p:spPr>
              <a:xfrm flipH="1">
                <a:off x="3995936" y="4235490"/>
                <a:ext cx="936104" cy="748884"/>
              </a:xfrm>
              <a:prstGeom prst="straightConnector1">
                <a:avLst/>
              </a:prstGeom>
              <a:ln w="15875">
                <a:solidFill>
                  <a:schemeClr val="accent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6" name="그림 55" descr="people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252536" y="2348880"/>
                <a:ext cx="2016226" cy="2016226"/>
              </a:xfrm>
              <a:prstGeom prst="rect">
                <a:avLst/>
              </a:prstGeom>
            </p:spPr>
          </p:pic>
          <p:cxnSp>
            <p:nvCxnSpPr>
              <p:cNvPr id="59" name="직선 화살표 연결선 58"/>
              <p:cNvCxnSpPr/>
              <p:nvPr/>
            </p:nvCxnSpPr>
            <p:spPr>
              <a:xfrm flipV="1">
                <a:off x="1259632" y="2060848"/>
                <a:ext cx="720080" cy="936104"/>
              </a:xfrm>
              <a:prstGeom prst="straightConnector1">
                <a:avLst/>
              </a:prstGeom>
              <a:ln w="15875">
                <a:solidFill>
                  <a:schemeClr val="accent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/>
              <p:cNvCxnSpPr/>
              <p:nvPr/>
            </p:nvCxnSpPr>
            <p:spPr>
              <a:xfrm>
                <a:off x="1259632" y="3717032"/>
                <a:ext cx="720080" cy="288032"/>
              </a:xfrm>
              <a:prstGeom prst="straightConnector1">
                <a:avLst/>
              </a:prstGeom>
              <a:ln w="15875">
                <a:solidFill>
                  <a:schemeClr val="accent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/>
              <p:cNvCxnSpPr/>
              <p:nvPr/>
            </p:nvCxnSpPr>
            <p:spPr>
              <a:xfrm>
                <a:off x="1259632" y="4005064"/>
                <a:ext cx="720080" cy="1008112"/>
              </a:xfrm>
              <a:prstGeom prst="straightConnector1">
                <a:avLst/>
              </a:prstGeom>
              <a:ln w="15875">
                <a:solidFill>
                  <a:schemeClr val="accent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/>
              <p:cNvCxnSpPr>
                <a:endCxn id="16" idx="3"/>
              </p:cNvCxnSpPr>
              <p:nvPr/>
            </p:nvCxnSpPr>
            <p:spPr>
              <a:xfrm flipH="1" flipV="1">
                <a:off x="6948264" y="1067138"/>
                <a:ext cx="1224136" cy="1569774"/>
              </a:xfrm>
              <a:prstGeom prst="straightConnector1">
                <a:avLst/>
              </a:prstGeom>
              <a:ln w="15875">
                <a:solidFill>
                  <a:schemeClr val="accent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/>
              <p:cNvCxnSpPr/>
              <p:nvPr/>
            </p:nvCxnSpPr>
            <p:spPr>
              <a:xfrm flipH="1">
                <a:off x="6948264" y="3789040"/>
                <a:ext cx="1152128" cy="432048"/>
              </a:xfrm>
              <a:prstGeom prst="straightConnector1">
                <a:avLst/>
              </a:prstGeom>
              <a:ln w="15875">
                <a:solidFill>
                  <a:schemeClr val="accent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화살표 연결선 79"/>
              <p:cNvCxnSpPr/>
              <p:nvPr/>
            </p:nvCxnSpPr>
            <p:spPr>
              <a:xfrm flipH="1">
                <a:off x="6948264" y="4077072"/>
                <a:ext cx="1224136" cy="1224136"/>
              </a:xfrm>
              <a:prstGeom prst="straightConnector1">
                <a:avLst/>
              </a:prstGeom>
              <a:ln w="15875">
                <a:solidFill>
                  <a:schemeClr val="accent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</Words>
  <Application>Microsoft Office PowerPoint</Application>
  <PresentationFormat>화면 슬라이드 쇼(4:3)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LG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lg-pc</dc:creator>
  <cp:lastModifiedBy>lg-pc</cp:lastModifiedBy>
  <cp:revision>3</cp:revision>
  <dcterms:created xsi:type="dcterms:W3CDTF">2016-04-02T11:27:55Z</dcterms:created>
  <dcterms:modified xsi:type="dcterms:W3CDTF">2016-04-02T11:45:15Z</dcterms:modified>
</cp:coreProperties>
</file>