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80" r:id="rId4"/>
    <p:sldId id="296" r:id="rId5"/>
    <p:sldId id="297" r:id="rId6"/>
    <p:sldId id="298" r:id="rId7"/>
    <p:sldId id="299" r:id="rId8"/>
    <p:sldId id="300" r:id="rId9"/>
    <p:sldId id="301" r:id="rId10"/>
    <p:sldId id="294" r:id="rId11"/>
    <p:sldId id="295" r:id="rId12"/>
    <p:sldId id="302" r:id="rId13"/>
    <p:sldId id="270" r:id="rId14"/>
    <p:sldId id="290" r:id="rId15"/>
    <p:sldId id="269" r:id="rId16"/>
  </p:sldIdLst>
  <p:sldSz cx="9144000" cy="6858000" type="screen4x3"/>
  <p:notesSz cx="6858000" cy="9144000"/>
  <p:embeddedFontLst>
    <p:embeddedFont>
      <p:font typeface="맑은 고딕" pitchFamily="50" charset="-127"/>
      <p:regular r:id="rId18"/>
      <p:bold r:id="rId19"/>
    </p:embeddedFont>
    <p:embeddedFont>
      <p:font typeface="나눔바른고딕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36B"/>
    <a:srgbClr val="C0D597"/>
    <a:srgbClr val="FF8181"/>
    <a:srgbClr val="FF3B3B"/>
    <a:srgbClr val="FF0505"/>
    <a:srgbClr val="F68E38"/>
    <a:srgbClr val="F79F57"/>
    <a:srgbClr val="F9AD6F"/>
    <a:srgbClr val="F68D36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4" autoAdjust="0"/>
    <p:restoredTop sz="93664" autoAdjust="0"/>
  </p:normalViewPr>
  <p:slideViewPr>
    <p:cSldViewPr>
      <p:cViewPr varScale="1">
        <p:scale>
          <a:sx n="95" d="100"/>
          <a:sy n="95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34FD-B52A-4AE4-BA83-F656854F51D6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9C093-AB05-450B-A06C-F15D8096F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BF0E-AA17-4C88-937D-070D96018A74}" type="datetimeFigureOut">
              <a:rPr lang="ko-KR" altLang="en-US" smtClean="0"/>
              <a:pPr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5000" dirty="0" smtClean="0">
                <a:latin typeface="나눔바른고딕" pitchFamily="50" charset="-127"/>
                <a:ea typeface="나눔바른고딕" pitchFamily="50" charset="-127"/>
              </a:rPr>
              <a:t>종합 설계 프로젝트 </a:t>
            </a:r>
            <a:r>
              <a:rPr lang="en-US" altLang="ko-KR" sz="5000" dirty="0" smtClean="0">
                <a:latin typeface="나눔바른고딕" pitchFamily="50" charset="-127"/>
                <a:ea typeface="나눔바른고딕" pitchFamily="50" charset="-127"/>
              </a:rPr>
              <a:t>2 &amp;</a:t>
            </a:r>
            <a:br>
              <a:rPr lang="en-US" altLang="ko-KR" sz="5000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5000" dirty="0" smtClean="0">
                <a:latin typeface="나눔바른고딕" pitchFamily="50" charset="-127"/>
                <a:ea typeface="나눔바른고딕" pitchFamily="50" charset="-127"/>
              </a:rPr>
              <a:t>소프트웨어 융합 프로젝트</a:t>
            </a:r>
            <a:r>
              <a:rPr lang="en-US" altLang="ko-KR" sz="5000" dirty="0" smtClean="0"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5000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마트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내 위치안내 시스템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0" y="0"/>
            <a:ext cx="2843808" cy="6858000"/>
          </a:xfrm>
          <a:prstGeom prst="rtTriangl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V="1">
            <a:off x="0" y="0"/>
            <a:ext cx="1907704" cy="6858000"/>
          </a:xfrm>
          <a:prstGeom prst="rtTriangle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79208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왜 시비조 </a:t>
            </a:r>
            <a:endParaRPr lang="en-US" altLang="ko-KR" b="1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4797152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2011105099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차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승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훈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2011105058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양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정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민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2011105068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이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상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현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2013024031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이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지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혜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2013024038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최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소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영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6506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03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 The List Do – B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eacon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연동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36912"/>
            <a:ext cx="1644774" cy="1644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402068"/>
            <a:ext cx="2591841" cy="193941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85671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82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03</a:t>
            </a:r>
            <a:r>
              <a:rPr lang="en-US" altLang="ko-KR" sz="3600" dirty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 The List Do 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–The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 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Shortest Distance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8" y="1888476"/>
            <a:ext cx="8172400" cy="4106768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H="1" flipV="1">
            <a:off x="2771862" y="5013176"/>
            <a:ext cx="216024" cy="21602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2771862" y="4725144"/>
            <a:ext cx="0" cy="28803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1187686" y="4725144"/>
            <a:ext cx="1584176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1043670" y="3717032"/>
            <a:ext cx="144016" cy="100811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1043670" y="3717032"/>
            <a:ext cx="216024" cy="50405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259694" y="4149080"/>
            <a:ext cx="1296144" cy="7200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555838" y="3429000"/>
            <a:ext cx="0" cy="72008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555838" y="3429000"/>
            <a:ext cx="21602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2771862" y="2420888"/>
            <a:ext cx="0" cy="100811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2771862" y="2348880"/>
            <a:ext cx="1152128" cy="7200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923990" y="2348880"/>
            <a:ext cx="648072" cy="21602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572062" y="2564904"/>
            <a:ext cx="0" cy="158417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572062" y="4149080"/>
            <a:ext cx="432048" cy="7200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004110" y="4221088"/>
            <a:ext cx="0" cy="79208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777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03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 The List Do – </a:t>
            </a:r>
            <a:r>
              <a:rPr lang="en-US" altLang="ko-KR" sz="3600" dirty="0" err="1" smtClean="0">
                <a:latin typeface="나눔바른고딕" pitchFamily="50" charset="-127"/>
                <a:ea typeface="나눔바른고딕" pitchFamily="50" charset="-127"/>
              </a:rPr>
              <a:t>DataBase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관리도</a:t>
            </a:r>
            <a:r>
              <a:rPr lang="ko-KR" altLang="en-US" sz="3600" dirty="0">
                <a:latin typeface="나눔바른고딕" pitchFamily="50" charset="-127"/>
                <a:ea typeface="나눔바른고딕" pitchFamily="50" charset="-127"/>
              </a:rPr>
              <a:t>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00214" y="1810786"/>
            <a:ext cx="79208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생</a:t>
            </a:r>
            <a:r>
              <a:rPr lang="ko-KR" altLang="en-US" sz="1500" dirty="0">
                <a:solidFill>
                  <a:schemeClr val="tx1"/>
                </a:solidFill>
              </a:rPr>
              <a:t>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2302" y="1810786"/>
            <a:ext cx="25349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▽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2342" y="1810786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8" name="직사각형 7"/>
          <p:cNvSpPr/>
          <p:nvPr/>
        </p:nvSpPr>
        <p:spPr>
          <a:xfrm>
            <a:off x="3488446" y="1810786"/>
            <a:ext cx="57606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검색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6499" y="2746890"/>
            <a:ext cx="2664296" cy="2471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98755" y="2314842"/>
            <a:ext cx="79208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60515" y="3058500"/>
            <a:ext cx="237626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해동고등어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6800" y="3598517"/>
            <a:ext cx="237626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해동오징어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6800" y="4138620"/>
            <a:ext cx="237626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꽁</a:t>
            </a:r>
            <a:r>
              <a:rPr lang="ko-KR" altLang="en-US" dirty="0">
                <a:solidFill>
                  <a:schemeClr val="tx1"/>
                </a:solidFill>
              </a:rPr>
              <a:t>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56198" y="1666770"/>
            <a:ext cx="2952328" cy="38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6198" y="1234722"/>
            <a:ext cx="295232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마트</a:t>
            </a:r>
            <a:r>
              <a:rPr lang="ko-KR" altLang="en-US" dirty="0" smtClean="0">
                <a:solidFill>
                  <a:schemeClr val="tx1"/>
                </a:solidFill>
              </a:rPr>
              <a:t> 안내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182712" y="3643799"/>
            <a:ext cx="2088232" cy="2448272"/>
            <a:chOff x="4610082" y="3677837"/>
            <a:chExt cx="2088232" cy="2448272"/>
          </a:xfrm>
        </p:grpSpPr>
        <p:sp>
          <p:nvSpPr>
            <p:cNvPr id="18" name="직사각형 17"/>
            <p:cNvSpPr/>
            <p:nvPr/>
          </p:nvSpPr>
          <p:spPr>
            <a:xfrm>
              <a:off x="4610082" y="3677837"/>
              <a:ext cx="2088232" cy="24482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60000" y="4058037"/>
              <a:ext cx="7200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이름</a:t>
              </a:r>
              <a:endParaRPr lang="ko-KR" altLang="en-US" sz="15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60000" y="4344482"/>
              <a:ext cx="7200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무</a:t>
              </a:r>
              <a:r>
                <a:rPr lang="ko-KR" altLang="en-US" sz="1500" dirty="0"/>
                <a:t>게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831415" y="574384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확</a:t>
              </a:r>
              <a:r>
                <a:rPr lang="ko-KR" altLang="en-US" sz="1500" dirty="0">
                  <a:solidFill>
                    <a:schemeClr val="tx1"/>
                  </a:solidFill>
                </a:rPr>
                <a:t>인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720427" y="574384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삭</a:t>
              </a:r>
              <a:r>
                <a:rPr lang="ko-KR" altLang="en-US" sz="1500" dirty="0">
                  <a:solidFill>
                    <a:schemeClr val="tx1"/>
                  </a:solidFill>
                </a:rPr>
                <a:t>제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10282" y="3763379"/>
              <a:ext cx="239080" cy="216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58268" y="4636759"/>
              <a:ext cx="7200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가</a:t>
              </a:r>
              <a:r>
                <a:rPr lang="ko-KR" altLang="en-US" sz="1500" dirty="0"/>
                <a:t>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60000" y="4938846"/>
              <a:ext cx="7200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위</a:t>
              </a:r>
              <a:r>
                <a:rPr lang="ko-KR" altLang="en-US" sz="1500" dirty="0"/>
                <a:t>치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36542" y="5235326"/>
              <a:ext cx="10176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코너번</a:t>
              </a:r>
              <a:r>
                <a:rPr lang="ko-KR" altLang="en-US" sz="1500" dirty="0"/>
                <a:t>호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08000" y="4095658"/>
              <a:ext cx="101378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해동고등어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08000" y="4380349"/>
              <a:ext cx="101378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400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08000" y="4668381"/>
              <a:ext cx="101378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1590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08000" y="4956413"/>
              <a:ext cx="101378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08000" y="5244445"/>
              <a:ext cx="101378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구부러진 연결선 35"/>
          <p:cNvCxnSpPr/>
          <p:nvPr/>
        </p:nvCxnSpPr>
        <p:spPr>
          <a:xfrm flipV="1">
            <a:off x="3796810" y="2098818"/>
            <a:ext cx="1275812" cy="337327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/>
          <p:nvPr/>
        </p:nvCxnSpPr>
        <p:spPr>
          <a:xfrm>
            <a:off x="3936779" y="3274524"/>
            <a:ext cx="1360251" cy="1195587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5170968" y="1074236"/>
            <a:ext cx="2088232" cy="2448272"/>
            <a:chOff x="4598338" y="1108274"/>
            <a:chExt cx="2088232" cy="2448272"/>
          </a:xfrm>
        </p:grpSpPr>
        <p:sp>
          <p:nvSpPr>
            <p:cNvPr id="54" name="직사각형 53"/>
            <p:cNvSpPr/>
            <p:nvPr/>
          </p:nvSpPr>
          <p:spPr>
            <a:xfrm>
              <a:off x="4598338" y="1108274"/>
              <a:ext cx="2088232" cy="24482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60000" y="1487621"/>
              <a:ext cx="7200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이름</a:t>
              </a:r>
              <a:endParaRPr lang="ko-KR" altLang="en-US" sz="15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60000" y="1774919"/>
              <a:ext cx="7200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무</a:t>
              </a:r>
              <a:r>
                <a:rPr lang="ko-KR" altLang="en-US" sz="1500" dirty="0"/>
                <a:t>게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819671" y="3174279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등</a:t>
              </a:r>
              <a:r>
                <a:rPr lang="ko-KR" altLang="en-US" sz="1500" dirty="0">
                  <a:solidFill>
                    <a:schemeClr val="tx1"/>
                  </a:solidFill>
                </a:rPr>
                <a:t>록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98538" y="1193816"/>
              <a:ext cx="239080" cy="216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60000" y="2063685"/>
              <a:ext cx="7200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가</a:t>
              </a:r>
              <a:r>
                <a:rPr lang="ko-KR" altLang="en-US" sz="1500" dirty="0"/>
                <a:t>격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60000" y="2369283"/>
              <a:ext cx="7200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위</a:t>
              </a:r>
              <a:r>
                <a:rPr lang="ko-KR" altLang="en-US" sz="1500" dirty="0"/>
                <a:t>치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24798" y="2665763"/>
              <a:ext cx="10176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코너번</a:t>
              </a:r>
              <a:r>
                <a:rPr lang="ko-KR" altLang="en-US" sz="1500" dirty="0"/>
                <a:t>호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508000" y="1522754"/>
              <a:ext cx="101378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508000" y="1810786"/>
              <a:ext cx="101378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000" y="2098818"/>
              <a:ext cx="101378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08000" y="2386850"/>
              <a:ext cx="101378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508000" y="2674882"/>
              <a:ext cx="101378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36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조원 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39840" y="1332088"/>
            <a:ext cx="6228504" cy="4977232"/>
            <a:chOff x="360000" y="1440000"/>
            <a:chExt cx="6228504" cy="4977232"/>
          </a:xfrm>
        </p:grpSpPr>
        <p:sp>
          <p:nvSpPr>
            <p:cNvPr id="6" name="타원 5"/>
            <p:cNvSpPr/>
            <p:nvPr/>
          </p:nvSpPr>
          <p:spPr>
            <a:xfrm>
              <a:off x="360000" y="4511377"/>
              <a:ext cx="1980000" cy="90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통 계 학 과</a:t>
              </a:r>
              <a:endParaRPr lang="en-US" altLang="ko-KR" sz="1500" b="1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2013024031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이 지 </a:t>
              </a:r>
              <a:r>
                <a:rPr lang="ko-KR" altLang="en-US" sz="1500" b="1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혜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60000" y="3508666"/>
              <a:ext cx="1980000" cy="90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2011105068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이 상 현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60000" y="5517232"/>
              <a:ext cx="1980000" cy="9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통 계 학 과</a:t>
              </a:r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2013024038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최 소 영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60000" y="2489625"/>
              <a:ext cx="1980000" cy="900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2011105058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양 정 민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60000" y="1440000"/>
              <a:ext cx="1980000" cy="9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2011105099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차 승 훈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6264" y="1705334"/>
              <a:ext cx="3852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조장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기능개발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서버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&amp;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클라이언트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36264" y="2754959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예산담당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 err="1" smtClean="0">
                  <a:latin typeface="나눔바른고딕" pitchFamily="50" charset="-127"/>
                  <a:ea typeface="나눔바른고딕" pitchFamily="50" charset="-127"/>
                </a:rPr>
                <a:t>비콘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 연동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데이터베이스 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6264" y="3774000"/>
              <a:ext cx="363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기능개발</a:t>
              </a:r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서버</a:t>
              </a:r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&amp;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클라이언트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36264" y="4776711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디자인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통계 데이터분석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서버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36264" y="5782566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디자인</a:t>
              </a:r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통계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데이터분석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서버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17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2" y="1772816"/>
            <a:ext cx="8450103" cy="37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0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68202"/>
            <a:ext cx="5669110" cy="5669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1880" y="548680"/>
            <a:ext cx="21435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Q&amp;A</a:t>
            </a:r>
            <a:endParaRPr lang="ko-KR" altLang="en-US" sz="6600" dirty="0"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주제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 descr="store-produce_129860894221279359-Wal-Mart-_-panora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176" y="2204864"/>
            <a:ext cx="6035649" cy="3746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1196752"/>
            <a:ext cx="7056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>
                <a:latin typeface="나눔바른고딕" pitchFamily="50" charset="-127"/>
                <a:ea typeface="나눔바른고딕" pitchFamily="50" charset="-127"/>
                <a:cs typeface="Arial" pitchFamily="34" charset="0"/>
              </a:rPr>
              <a:t>마켓 내 위치안내 시스템</a:t>
            </a:r>
            <a:endParaRPr lang="ko-KR" altLang="en-US" sz="5000" dirty="0">
              <a:latin typeface="나눔바른고딕" pitchFamily="50" charset="-127"/>
              <a:ea typeface="나눔바른고딕" pitchFamily="50" charset="-127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113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The List To Have Done-Data Base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8" y="1143858"/>
            <a:ext cx="780770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113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 The List To Have Done-Data Base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9" y="1847306"/>
            <a:ext cx="1952216" cy="43924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47306"/>
            <a:ext cx="2614823" cy="4392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34" y="2101817"/>
            <a:ext cx="4086796" cy="19417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71" y="4043551"/>
            <a:ext cx="4096322" cy="19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4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92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The List To Have Done –</a:t>
            </a:r>
            <a:r>
              <a:rPr lang="ko-KR" altLang="en-US" sz="3600" dirty="0" err="1" smtClean="0">
                <a:latin typeface="나눔바른고딕" pitchFamily="50" charset="-127"/>
                <a:ea typeface="나눔바른고딕" pitchFamily="50" charset="-127"/>
              </a:rPr>
              <a:t>어플기능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 개발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008000"/>
            <a:ext cx="3240000" cy="57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0" y="1008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4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825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 The List To Have Done 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–</a:t>
            </a:r>
            <a:r>
              <a:rPr lang="ko-KR" altLang="en-US" sz="3600" dirty="0" err="1">
                <a:latin typeface="나눔바른고딕" pitchFamily="50" charset="-127"/>
                <a:ea typeface="나눔바른고딕" pitchFamily="50" charset="-127"/>
              </a:rPr>
              <a:t>어플기능</a:t>
            </a:r>
            <a:r>
              <a:rPr lang="ko-KR" altLang="en-US" sz="3600" dirty="0">
                <a:latin typeface="나눔바른고딕" pitchFamily="50" charset="-127"/>
                <a:ea typeface="나눔바른고딕" pitchFamily="50" charset="-127"/>
              </a:rPr>
              <a:t> 개발</a:t>
            </a: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08000"/>
            <a:ext cx="3240000" cy="576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0" y="1008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4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825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The List To Have Done –</a:t>
            </a:r>
            <a:r>
              <a:rPr lang="ko-KR" altLang="en-US" sz="3600" dirty="0" err="1">
                <a:latin typeface="나눔바른고딕" pitchFamily="50" charset="-127"/>
                <a:ea typeface="나눔바른고딕" pitchFamily="50" charset="-127"/>
              </a:rPr>
              <a:t>어플기능</a:t>
            </a:r>
            <a:r>
              <a:rPr lang="ko-KR" altLang="en-US" sz="3600" dirty="0">
                <a:latin typeface="나눔바른고딕" pitchFamily="50" charset="-127"/>
                <a:ea typeface="나눔바른고딕" pitchFamily="50" charset="-127"/>
              </a:rPr>
              <a:t> 개발</a:t>
            </a: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008000"/>
            <a:ext cx="3240000" cy="576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0" y="1008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825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The List To Have Done –</a:t>
            </a:r>
            <a:r>
              <a:rPr lang="ko-KR" altLang="en-US" sz="3600" dirty="0" err="1">
                <a:latin typeface="나눔바른고딕" pitchFamily="50" charset="-127"/>
                <a:ea typeface="나눔바른고딕" pitchFamily="50" charset="-127"/>
              </a:rPr>
              <a:t>어플기능</a:t>
            </a:r>
            <a:r>
              <a:rPr lang="ko-KR" altLang="en-US" sz="3600" dirty="0">
                <a:latin typeface="나눔바른고딕" pitchFamily="50" charset="-127"/>
                <a:ea typeface="나눔바른고딕" pitchFamily="50" charset="-127"/>
              </a:rPr>
              <a:t> 개발</a:t>
            </a: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008000"/>
            <a:ext cx="3240000" cy="576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0" y="1008000"/>
            <a:ext cx="3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6412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The List 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Do – Server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개발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96" y="1556792"/>
            <a:ext cx="4369844" cy="436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201</Words>
  <Application>Microsoft Office PowerPoint</Application>
  <PresentationFormat>화면 슬라이드 쇼(4:3)</PresentationFormat>
  <Paragraphs>69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Arial</vt:lpstr>
      <vt:lpstr>맑은 고딕</vt:lpstr>
      <vt:lpstr>나눔바른고딕</vt:lpstr>
      <vt:lpstr>Office 테마</vt:lpstr>
      <vt:lpstr>종합 설계 프로젝트 2 &amp; 소프트웨어 융합 프로젝트 -마트 내 위치안내 시스템-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마트 내 위치안내 서비스</dc:title>
  <dc:creator>LGE</dc:creator>
  <cp:lastModifiedBy>jungmin</cp:lastModifiedBy>
  <cp:revision>160</cp:revision>
  <dcterms:created xsi:type="dcterms:W3CDTF">2016-03-05T13:42:50Z</dcterms:created>
  <dcterms:modified xsi:type="dcterms:W3CDTF">2016-04-24T14:11:57Z</dcterms:modified>
</cp:coreProperties>
</file>