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5350" autoAdjust="0"/>
  </p:normalViewPr>
  <p:slideViewPr>
    <p:cSldViewPr>
      <p:cViewPr varScale="1">
        <p:scale>
          <a:sx n="105" d="100"/>
          <a:sy n="105" d="100"/>
        </p:scale>
        <p:origin x="22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EF5C-13A6-46DC-8EE4-A9BA01FECAB6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915A-9C0B-4C6B-979A-C71FFE3DE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3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7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29D3-BBA9-4BF1-9A6D-2D455122F13F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직사각형 3"/>
            <p:cNvSpPr/>
            <p:nvPr/>
          </p:nvSpPr>
          <p:spPr>
            <a:xfrm>
              <a:off x="0" y="114299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14348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07839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7752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99287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36305" y="0"/>
              <a:ext cx="1407695" cy="11370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28662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86050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662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01847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8662" y="1928807"/>
              <a:ext cx="1267074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59384" y="1928807"/>
              <a:ext cx="528439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12704" y="1925454"/>
              <a:ext cx="500066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98324" y="1928806"/>
              <a:ext cx="542665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0100" y="3000378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김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미역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건어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57753" y="64292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29322" y="642924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57752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86446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15140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57753" y="2143122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2932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4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089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5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86380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1507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4376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5755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8624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572528" y="150018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99630" y="4000510"/>
              <a:ext cx="5044269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4000510"/>
              <a:ext cx="2428860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14480" y="3714758"/>
              <a:ext cx="714348" cy="571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4286262"/>
              <a:ext cx="714348" cy="857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8726" y="27128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생선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1315" y="66564"/>
              <a:ext cx="110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60502" y="674651"/>
              <a:ext cx="1341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05561" y="2154785"/>
              <a:ext cx="699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</a:t>
              </a:r>
              <a:r>
                <a:rPr lang="ko-KR" altLang="en-US" sz="1400" b="1" dirty="0"/>
                <a:t>일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860" y="1478009"/>
              <a:ext cx="285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채소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건나물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714" y="3214692"/>
              <a:ext cx="1018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쌀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잡곡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98324" y="1308732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반</a:t>
              </a:r>
              <a:r>
                <a:rPr lang="ko-KR" altLang="en-US" sz="1400" b="1" dirty="0"/>
                <a:t>찬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94503" y="2212409"/>
              <a:ext cx="85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음료</a:t>
              </a:r>
              <a:endParaRPr lang="en-US" altLang="ko-KR" sz="14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6329" y="1986781"/>
              <a:ext cx="366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유</a:t>
              </a:r>
              <a:r>
                <a:rPr lang="ko-KR" altLang="en-US" sz="1400" b="1" dirty="0" smtClean="0"/>
                <a:t>제품</a:t>
              </a:r>
              <a:endParaRPr lang="ko-KR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4174" y="2197021"/>
              <a:ext cx="792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주</a:t>
              </a:r>
              <a:r>
                <a:rPr lang="ko-KR" altLang="en-US" sz="1400" b="1" dirty="0"/>
                <a:t>류</a:t>
              </a:r>
              <a:endParaRPr lang="en-US" altLang="ko-KR" sz="1400" b="1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6586" y="1308732"/>
              <a:ext cx="642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과자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7586" y="1178202"/>
              <a:ext cx="784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커피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차</a:t>
              </a:r>
              <a:endParaRPr lang="en-US" altLang="ko-KR" sz="14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75685" y="3221659"/>
              <a:ext cx="60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라</a:t>
              </a:r>
              <a:r>
                <a:rPr lang="ko-KR" altLang="en-US" sz="1400" b="1" dirty="0"/>
                <a:t>면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41946" y="3021604"/>
              <a:ext cx="12497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식용류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조미료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밀가</a:t>
              </a:r>
              <a:r>
                <a:rPr lang="ko-KR" altLang="en-US" sz="1400" b="1" dirty="0"/>
                <a:t>루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07925" y="3098548"/>
              <a:ext cx="1000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통조림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캔</a:t>
              </a:r>
              <a:endParaRPr lang="ko-KR" altLang="en-US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7815" y="3008044"/>
              <a:ext cx="59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장류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케찹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소</a:t>
              </a:r>
              <a:r>
                <a:rPr lang="ko-KR" altLang="en-US" sz="1400" b="1" dirty="0"/>
                <a:t>스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3755" y="268572"/>
              <a:ext cx="833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세제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화장지</a:t>
              </a:r>
              <a:endParaRPr lang="ko-KR" altLang="en-US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27545" y="53891"/>
              <a:ext cx="1946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랩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호일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고무장갑</a:t>
              </a:r>
              <a:endParaRPr lang="ko-KR" alt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98534" y="53892"/>
              <a:ext cx="171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헤어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세안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바디</a:t>
              </a:r>
              <a:endParaRPr lang="ko-KR" altLang="en-US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604172" y="1503007"/>
              <a:ext cx="50006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조리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주방용품</a:t>
              </a:r>
              <a:endParaRPr lang="en-US" altLang="ko-KR" sz="1400" b="1" dirty="0" smtClean="0"/>
            </a:p>
            <a:p>
              <a:pPr algn="ctr"/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그릇</a:t>
              </a:r>
              <a:endParaRPr lang="en-US" altLang="ko-KR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000510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카운</a:t>
              </a:r>
              <a:r>
                <a:rPr lang="ko-KR" altLang="en-US" sz="1400" dirty="0"/>
                <a:t>터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5021" y="3994484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입구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1548" y="1324121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두부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김치</a:t>
              </a:r>
              <a:endParaRPr lang="ko-KR" altLang="en-US" sz="14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83" y="4286262"/>
              <a:ext cx="379247" cy="3792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263" y="3781495"/>
              <a:ext cx="334946" cy="334946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188" y="4286262"/>
              <a:ext cx="379247" cy="37924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18" y="4286243"/>
              <a:ext cx="379247" cy="37924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512" y="4286244"/>
              <a:ext cx="379247" cy="37924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001754" y="642925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생선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83486" y="1201010"/>
              <a:ext cx="117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냉동식품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아이스크</a:t>
              </a:r>
              <a:r>
                <a:rPr lang="ko-KR" altLang="en-US" sz="1400" b="1" dirty="0"/>
                <a:t>림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2932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57721" y="253936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0089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8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1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1267074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9384" y="1928807"/>
            <a:ext cx="528439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2704" y="1925454"/>
            <a:ext cx="500066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8324" y="1928806"/>
            <a:ext cx="542665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미역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건어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918726" y="27128"/>
            <a:ext cx="150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8881" y="38503"/>
            <a:ext cx="7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088" y="637904"/>
            <a:ext cx="13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561" y="2154785"/>
            <a:ext cx="69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2860" y="1478009"/>
            <a:ext cx="285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채소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건나물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714" y="3214692"/>
            <a:ext cx="101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쌀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잡곡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8324" y="130873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반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94503" y="2212409"/>
            <a:ext cx="85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음료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6329" y="1986781"/>
            <a:ext cx="366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유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제품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174" y="2197021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류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86586" y="1308732"/>
            <a:ext cx="64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과자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7586" y="1178202"/>
            <a:ext cx="78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커피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차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5685" y="3221659"/>
            <a:ext cx="60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1946" y="3021604"/>
            <a:ext cx="1249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식용류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조미료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밀가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07925" y="3098548"/>
            <a:ext cx="100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통조림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7815" y="3008044"/>
            <a:ext cx="59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장류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케찹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소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스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33755" y="268572"/>
            <a:ext cx="83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세제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화장지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7545" y="53891"/>
            <a:ext cx="194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랩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호일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고무장갑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8534" y="53892"/>
            <a:ext cx="171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헤어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세안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바디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172" y="1503007"/>
            <a:ext cx="500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조리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주방용품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그릇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카운</a:t>
            </a:r>
            <a:r>
              <a:rPr lang="ko-KR" altLang="en-US" sz="1400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입구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1548" y="132412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두부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김치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" y="4286262"/>
            <a:ext cx="379247" cy="3792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63" y="3781495"/>
            <a:ext cx="334946" cy="3349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8" y="4286262"/>
            <a:ext cx="379247" cy="37924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8" y="4286243"/>
            <a:ext cx="379247" cy="3792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2" y="4286244"/>
            <a:ext cx="379247" cy="3792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1754" y="642925"/>
            <a:ext cx="150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83486" y="1201010"/>
            <a:ext cx="117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냉동식품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아이스크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92932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7721" y="253936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0089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1267074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9384" y="1928807"/>
            <a:ext cx="528439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2704" y="1925454"/>
            <a:ext cx="500066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8324" y="1928806"/>
            <a:ext cx="542665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918726" y="27128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8881" y="38503"/>
            <a:ext cx="797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088" y="637904"/>
            <a:ext cx="13415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561" y="2154785"/>
            <a:ext cx="6993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60" y="2154785"/>
            <a:ext cx="285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714" y="3214692"/>
            <a:ext cx="10189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8324" y="1308732"/>
            <a:ext cx="714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94503" y="2212409"/>
            <a:ext cx="8581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6329" y="2197020"/>
            <a:ext cx="3666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174" y="2197021"/>
            <a:ext cx="7920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86586" y="1308732"/>
            <a:ext cx="6429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22735" y="1285922"/>
            <a:ext cx="784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75685" y="3221659"/>
            <a:ext cx="6072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54266" y="3205904"/>
            <a:ext cx="1249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43652" y="3223487"/>
            <a:ext cx="10001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7815" y="3194325"/>
            <a:ext cx="5977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61271" y="414618"/>
            <a:ext cx="833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7545" y="53891"/>
            <a:ext cx="1946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8534" y="53892"/>
            <a:ext cx="17110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172" y="2497064"/>
            <a:ext cx="5000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카운</a:t>
            </a:r>
            <a:r>
              <a:rPr lang="ko-KR" altLang="en-US" sz="1400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입구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1548" y="1324121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" y="4286262"/>
            <a:ext cx="379247" cy="3792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9" y="4808554"/>
            <a:ext cx="334946" cy="3349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8" y="4286262"/>
            <a:ext cx="379247" cy="37924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8" y="4286243"/>
            <a:ext cx="379247" cy="3792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2" y="4286244"/>
            <a:ext cx="379247" cy="3792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1754" y="642925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08532" y="1285923"/>
            <a:ext cx="11708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2932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7721" y="253936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0089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6" y="4810195"/>
            <a:ext cx="334946" cy="3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302</Words>
  <Application>Microsoft Office PowerPoint</Application>
  <PresentationFormat>화면 슬라이드 쇼(16:9)</PresentationFormat>
  <Paragraphs>168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32</cp:revision>
  <dcterms:created xsi:type="dcterms:W3CDTF">2016-04-02T08:10:32Z</dcterms:created>
  <dcterms:modified xsi:type="dcterms:W3CDTF">2016-04-24T07:10:25Z</dcterms:modified>
</cp:coreProperties>
</file>