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80" r:id="rId4"/>
    <p:sldId id="281" r:id="rId5"/>
    <p:sldId id="261" r:id="rId6"/>
    <p:sldId id="282" r:id="rId7"/>
    <p:sldId id="283" r:id="rId8"/>
    <p:sldId id="271" r:id="rId9"/>
    <p:sldId id="273" r:id="rId10"/>
    <p:sldId id="275" r:id="rId11"/>
    <p:sldId id="270" r:id="rId12"/>
    <p:sldId id="274" r:id="rId13"/>
    <p:sldId id="269" r:id="rId14"/>
  </p:sldIdLst>
  <p:sldSz cx="9144000" cy="6858000" type="screen4x3"/>
  <p:notesSz cx="6858000" cy="9144000"/>
  <p:embeddedFontLst>
    <p:embeddedFont>
      <p:font typeface="나눔바른고딕" pitchFamily="50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36B"/>
    <a:srgbClr val="C0D597"/>
    <a:srgbClr val="FF8181"/>
    <a:srgbClr val="FF3B3B"/>
    <a:srgbClr val="FF0505"/>
    <a:srgbClr val="F68E38"/>
    <a:srgbClr val="F79F57"/>
    <a:srgbClr val="F9AD6F"/>
    <a:srgbClr val="F68D36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4" autoAdjust="0"/>
    <p:restoredTop sz="93664" autoAdjust="0"/>
  </p:normalViewPr>
  <p:slideViewPr>
    <p:cSldViewPr>
      <p:cViewPr varScale="1">
        <p:scale>
          <a:sx n="109" d="100"/>
          <a:sy n="109" d="100"/>
        </p:scale>
        <p:origin x="-19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34FD-B52A-4AE4-BA83-F656854F51D6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9C093-AB05-450B-A06C-F15D8096F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9C093-AB05-450B-A06C-F15D8096F6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1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BF0E-AA17-4C88-937D-070D96018A74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E6F6-FFE2-4371-B6B7-6E9E0D68FC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종합 설계 프로젝트 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>2 &amp;</a:t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</a:rPr>
              <a:t>소프트웨어 융합 프로젝트</a:t>
            </a:r>
            <a: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50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마트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안내 프로그램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0"/>
            <a:ext cx="2843808" cy="6858000"/>
          </a:xfrm>
          <a:prstGeom prst="rtTriangl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flipV="1">
            <a:off x="0" y="0"/>
            <a:ext cx="1907704" cy="6858000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79208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왜 시비조 </a:t>
            </a:r>
            <a:endParaRPr lang="en-US" altLang="ko-KR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2011105099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차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승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훈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2011105058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양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정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민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2011105068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상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2013024031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지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혜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2013024038	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최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소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영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수행 문제점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0" y="1340768"/>
            <a:ext cx="3024336" cy="14975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92283"/>
            <a:ext cx="4172533" cy="1276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7" y="3573016"/>
            <a:ext cx="3183586" cy="79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46" y="3386245"/>
            <a:ext cx="3240360" cy="10704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106491"/>
            <a:ext cx="3388965" cy="9727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23409" y="1822663"/>
            <a:ext cx="3377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동네슈</a:t>
            </a:r>
            <a:r>
              <a:rPr lang="ko-KR" altLang="en-US" sz="6000" dirty="0">
                <a:latin typeface="나눔바른고딕" pitchFamily="50" charset="-127"/>
                <a:ea typeface="나눔바른고딕" pitchFamily="50" charset="-127"/>
              </a:rPr>
              <a:t>퍼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6945" y="3717032"/>
            <a:ext cx="5609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6000" dirty="0" smtClean="0">
                <a:latin typeface="나눔바른고딕" pitchFamily="50" charset="-127"/>
                <a:ea typeface="나눔바른고딕" pitchFamily="50" charset="-127"/>
              </a:rPr>
              <a:t>가상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9041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조원 및 역할분담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39840" y="1332088"/>
            <a:ext cx="6228504" cy="4977232"/>
            <a:chOff x="360000" y="1440000"/>
            <a:chExt cx="6228504" cy="4977232"/>
          </a:xfrm>
        </p:grpSpPr>
        <p:sp>
          <p:nvSpPr>
            <p:cNvPr id="6" name="타원 5"/>
            <p:cNvSpPr/>
            <p:nvPr/>
          </p:nvSpPr>
          <p:spPr>
            <a:xfrm>
              <a:off x="360000" y="4511377"/>
              <a:ext cx="1980000" cy="90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endParaRPr lang="en-US" altLang="ko-KR" sz="1500" b="1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2013024031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지 </a:t>
              </a:r>
              <a:r>
                <a:rPr lang="ko-KR" altLang="en-US" sz="1500" b="1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혜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0000" y="3508666"/>
              <a:ext cx="1980000" cy="90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2011105068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이 상 현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0000" y="5517232"/>
              <a:ext cx="198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통 계 학 과</a:t>
              </a:r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2013024038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최 소 영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0000" y="2489625"/>
              <a:ext cx="1980000" cy="90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2011105058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양 정 민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60000" y="1440000"/>
              <a:ext cx="1980000" cy="9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컴퓨터학부</a:t>
              </a:r>
              <a:endParaRPr lang="en-US" altLang="ko-KR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2011105099</a:t>
              </a:r>
            </a:p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차 승 훈</a:t>
              </a:r>
              <a:endParaRPr lang="ko-KR" altLang="en-US" sz="15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6264" y="1705334"/>
              <a:ext cx="385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조장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36264" y="275495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예산담당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err="1" smtClean="0">
                  <a:latin typeface="나눔바른고딕" pitchFamily="50" charset="-127"/>
                  <a:ea typeface="나눔바른고딕" pitchFamily="50" charset="-127"/>
                </a:rPr>
                <a:t>비콘연동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6264" y="3774000"/>
              <a:ext cx="363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기능개발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서버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&amp;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클라이언트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6264" y="4776711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6264" y="578256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디자인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통계 데이터분석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1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a영고딕E" pitchFamily="18" charset="-127"/>
                <a:ea typeface="a영고딕E" pitchFamily="18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영고딕E" pitchFamily="18" charset="-127"/>
                <a:ea typeface="a영고딕E" pitchFamily="18" charset="-127"/>
              </a:rPr>
              <a:t>5</a:t>
            </a:r>
            <a:r>
              <a:rPr lang="en-US" altLang="ko-KR" sz="3600" dirty="0" smtClean="0">
                <a:solidFill>
                  <a:srgbClr val="A80000"/>
                </a:solidFill>
                <a:latin typeface="a영고딕E" pitchFamily="18" charset="-127"/>
                <a:ea typeface="a영고딕E" pitchFamily="18" charset="-127"/>
              </a:rPr>
              <a:t>|</a:t>
            </a:r>
            <a:r>
              <a:rPr lang="en-US" altLang="ko-KR" sz="3600" dirty="0" smtClean="0">
                <a:latin typeface="a영고딕E" pitchFamily="18" charset="-127"/>
                <a:ea typeface="a영고딕E" pitchFamily="18" charset="-127"/>
              </a:rPr>
              <a:t> </a:t>
            </a:r>
            <a:r>
              <a:rPr lang="ko-KR" altLang="en-US" sz="3600" dirty="0" smtClean="0">
                <a:latin typeface="a영고딕E" pitchFamily="18" charset="-127"/>
                <a:ea typeface="a영고딕E" pitchFamily="18" charset="-127"/>
              </a:rPr>
              <a:t>개발 일정</a:t>
            </a:r>
            <a:endParaRPr lang="ko-KR" altLang="en-US" sz="3600" dirty="0">
              <a:latin typeface="a영고딕E" pitchFamily="18" charset="-127"/>
              <a:ea typeface="a영고딕E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0" y="1772816"/>
            <a:ext cx="8129250" cy="36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8202"/>
            <a:ext cx="5669110" cy="5669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48680"/>
            <a:ext cx="21435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C00000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6600" dirty="0">
              <a:solidFill>
                <a:srgbClr val="C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주제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 descr="store-produce_129860894221279359-Wal-Mart-_-panor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176" y="2204864"/>
            <a:ext cx="6035649" cy="3746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1967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나눔바른고딕" pitchFamily="50" charset="-127"/>
                <a:ea typeface="나눔바른고딕" pitchFamily="50" charset="-127"/>
                <a:cs typeface="Arial" pitchFamily="34" charset="0"/>
              </a:rPr>
              <a:t>마켓 내 위치안내 시스템</a:t>
            </a:r>
            <a:endParaRPr lang="ko-KR" altLang="en-US" sz="5000" dirty="0">
              <a:latin typeface="나눔바른고딕" pitchFamily="50" charset="-127"/>
              <a:ea typeface="나눔바른고딕" pitchFamily="50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210" y="162880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물건의 위치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 descr="location-pin-on-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429000"/>
            <a:ext cx="1728192" cy="172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32" name="직사각형 31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986282" y="1916832"/>
              <a:ext cx="1742132" cy="2601358"/>
              <a:chOff x="5986282" y="1916832"/>
              <a:chExt cx="1742132" cy="2601358"/>
            </a:xfr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9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</a:gradFill>
          </p:grpSpPr>
          <p:sp>
            <p:nvSpPr>
              <p:cNvPr id="24" name="직사각형 23"/>
              <p:cNvSpPr/>
              <p:nvPr/>
            </p:nvSpPr>
            <p:spPr>
              <a:xfrm>
                <a:off x="5986282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036890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3420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862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787886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986282" y="3955554"/>
                <a:ext cx="100811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299979" y="3955554"/>
                <a:ext cx="428435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7191564" y="4207195"/>
              <a:ext cx="558166" cy="644713"/>
              <a:chOff x="7191564" y="4207195"/>
              <a:chExt cx="558166" cy="64471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7321732" y="4577304"/>
                <a:ext cx="274604" cy="274604"/>
              </a:xfrm>
              <a:prstGeom prst="ellipse">
                <a:avLst/>
              </a:prstGeom>
              <a:gradFill>
                <a:gsLst>
                  <a:gs pos="8000">
                    <a:schemeClr val="accent6">
                      <a:lumMod val="75000"/>
                    </a:schemeClr>
                  </a:gs>
                  <a:gs pos="31218">
                    <a:srgbClr val="E87313"/>
                  </a:gs>
                  <a:gs pos="30000">
                    <a:schemeClr val="accent6">
                      <a:lumMod val="75000"/>
                    </a:schemeClr>
                  </a:gs>
                  <a:gs pos="100000">
                    <a:srgbClr val="F9AD6F"/>
                  </a:gs>
                  <a:gs pos="0">
                    <a:srgbClr val="F6A563"/>
                  </a:gs>
                  <a:gs pos="93000">
                    <a:srgbClr val="F9AD6F"/>
                  </a:gs>
                  <a:gs pos="75000">
                    <a:srgbClr val="F68E38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91564" y="4207195"/>
                <a:ext cx="558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바른고딕" pitchFamily="50" charset="-127"/>
                    <a:ea typeface="나눔바른고딕" pitchFamily="50" charset="-127"/>
                  </a:rPr>
                  <a:t>입구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753319" y="1593073"/>
              <a:ext cx="923651" cy="692425"/>
              <a:chOff x="6390163" y="1967063"/>
              <a:chExt cx="923651" cy="692425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6716790" y="2384884"/>
                <a:ext cx="274604" cy="274604"/>
              </a:xfrm>
              <a:prstGeom prst="ellipse">
                <a:avLst/>
              </a:prstGeom>
              <a:gradFill flip="none" rotWithShape="1">
                <a:gsLst>
                  <a:gs pos="8000">
                    <a:srgbClr val="C00000"/>
                  </a:gs>
                  <a:gs pos="51000">
                    <a:srgbClr val="FF0505"/>
                  </a:gs>
                  <a:gs pos="68000">
                    <a:srgbClr val="FF3B3B"/>
                  </a:gs>
                  <a:gs pos="100000">
                    <a:srgbClr val="FF7D7D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0163" y="1967063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latin typeface="나눔바른고딕" pitchFamily="50" charset="-127"/>
                    <a:ea typeface="나눔바른고딕" pitchFamily="50" charset="-127"/>
                  </a:rPr>
                  <a:t>물건위치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7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197" y="1628800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최단거리 제공</a:t>
            </a:r>
            <a:endParaRPr lang="ko-KR" altLang="en-US" sz="6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 descr="gps-r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823" y="3431935"/>
            <a:ext cx="2085297" cy="2085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32" name="그룹 31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986282" y="1916832"/>
              <a:ext cx="1742132" cy="2601358"/>
              <a:chOff x="5986282" y="1916832"/>
              <a:chExt cx="1742132" cy="2601358"/>
            </a:xfr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9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2700000" scaled="1"/>
            </a:gradFill>
          </p:grpSpPr>
          <p:sp>
            <p:nvSpPr>
              <p:cNvPr id="49" name="직사각형 48"/>
              <p:cNvSpPr/>
              <p:nvPr/>
            </p:nvSpPr>
            <p:spPr>
              <a:xfrm>
                <a:off x="5986282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036890" y="1916832"/>
                <a:ext cx="680804" cy="936104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3420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986282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787886" y="3122927"/>
                <a:ext cx="38633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986282" y="3955554"/>
                <a:ext cx="1008112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299979" y="3955554"/>
                <a:ext cx="428435" cy="562636"/>
              </a:xfrm>
              <a:prstGeom prst="rect">
                <a:avLst/>
              </a:prstGeom>
              <a:blipFill>
                <a:blip r:embed="rId4" cstate="print">
                  <a:alphaModFix amt="58000"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7182186" y="4207195"/>
              <a:ext cx="558166" cy="644713"/>
              <a:chOff x="7182186" y="4207195"/>
              <a:chExt cx="558166" cy="64471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321732" y="4577304"/>
                <a:ext cx="274604" cy="274604"/>
              </a:xfrm>
              <a:prstGeom prst="ellipse">
                <a:avLst/>
              </a:prstGeom>
              <a:gradFill>
                <a:gsLst>
                  <a:gs pos="8000">
                    <a:schemeClr val="accent6">
                      <a:lumMod val="75000"/>
                    </a:schemeClr>
                  </a:gs>
                  <a:gs pos="31218">
                    <a:srgbClr val="E87313"/>
                  </a:gs>
                  <a:gs pos="30000">
                    <a:schemeClr val="accent6">
                      <a:lumMod val="75000"/>
                    </a:schemeClr>
                  </a:gs>
                  <a:gs pos="100000">
                    <a:srgbClr val="F9AD6F"/>
                  </a:gs>
                  <a:gs pos="0">
                    <a:srgbClr val="F6A563"/>
                  </a:gs>
                  <a:gs pos="93000">
                    <a:srgbClr val="F9AD6F"/>
                  </a:gs>
                  <a:gs pos="75000">
                    <a:srgbClr val="F68E38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82186" y="4207195"/>
                <a:ext cx="5581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latin typeface="나눔바른고딕" pitchFamily="50" charset="-127"/>
                    <a:ea typeface="나눔바른고딕" pitchFamily="50" charset="-127"/>
                  </a:rPr>
                  <a:t>입구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079946" y="1949657"/>
              <a:ext cx="573440" cy="338554"/>
              <a:chOff x="6716790" y="2322424"/>
              <a:chExt cx="573440" cy="338554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716790" y="2367632"/>
                <a:ext cx="274604" cy="274604"/>
              </a:xfrm>
              <a:prstGeom prst="ellipse">
                <a:avLst/>
              </a:prstGeom>
              <a:gradFill flip="none" rotWithShape="1">
                <a:gsLst>
                  <a:gs pos="8000">
                    <a:srgbClr val="C00000"/>
                  </a:gs>
                  <a:gs pos="51000">
                    <a:srgbClr val="FF0505"/>
                  </a:gs>
                  <a:gs pos="68000">
                    <a:srgbClr val="FF3B3B"/>
                  </a:gs>
                  <a:gs pos="100000">
                    <a:srgbClr val="FF7D7D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78926" y="2322424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endParaRPr lang="ko-KR" altLang="en-US" sz="16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6066916" y="3183274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677484" y="3996968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85631" y="3130025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2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52731" y="3955554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1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588224" y="2132167"/>
              <a:ext cx="733508" cy="2582439"/>
              <a:chOff x="6588224" y="2132167"/>
              <a:chExt cx="733508" cy="2582439"/>
            </a:xfrm>
          </p:grpSpPr>
          <p:cxnSp>
            <p:nvCxnSpPr>
              <p:cNvPr id="41" name="꺾인 연결선 40"/>
              <p:cNvCxnSpPr>
                <a:stCxn id="47" idx="2"/>
              </p:cNvCxnSpPr>
              <p:nvPr/>
            </p:nvCxnSpPr>
            <p:spPr>
              <a:xfrm rot="10800000">
                <a:off x="7079946" y="3861048"/>
                <a:ext cx="241786" cy="853558"/>
              </a:xfrm>
              <a:prstGeom prst="bentConnector2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/>
              <p:nvPr/>
            </p:nvCxnSpPr>
            <p:spPr>
              <a:xfrm rot="16200000" flipV="1">
                <a:off x="6546053" y="3327155"/>
                <a:ext cx="576064" cy="491722"/>
              </a:xfrm>
              <a:prstGeom prst="bentConnector3">
                <a:avLst>
                  <a:gd name="adj1" fmla="val 8071"/>
                </a:avLst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꺾인 연결선 42"/>
              <p:cNvCxnSpPr/>
              <p:nvPr/>
            </p:nvCxnSpPr>
            <p:spPr>
              <a:xfrm rot="5400000" flipH="1" flipV="1">
                <a:off x="6156176" y="2564904"/>
                <a:ext cx="1152128" cy="288032"/>
              </a:xfrm>
              <a:prstGeom prst="bentConnector3">
                <a:avLst>
                  <a:gd name="adj1" fmla="val 25292"/>
                </a:avLst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6867630" y="2132167"/>
                <a:ext cx="203690" cy="689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57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328" y="1628800"/>
            <a:ext cx="4402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#3 </a:t>
            </a:r>
            <a:r>
              <a:rPr lang="ko-KR" altLang="en-US" sz="4400" dirty="0" smtClean="0">
                <a:latin typeface="나눔바른고딕" pitchFamily="50" charset="-127"/>
                <a:ea typeface="나눔바른고딕" pitchFamily="50" charset="-127"/>
              </a:rPr>
              <a:t>장바구니 분석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market-rese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876" y="3645024"/>
            <a:ext cx="2232248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34358" y="980774"/>
            <a:ext cx="2638042" cy="5904610"/>
            <a:chOff x="5534358" y="764750"/>
            <a:chExt cx="2638042" cy="5904610"/>
          </a:xfrm>
        </p:grpSpPr>
        <p:grpSp>
          <p:nvGrpSpPr>
            <p:cNvPr id="16" name="그룹 3"/>
            <p:cNvGrpSpPr/>
            <p:nvPr/>
          </p:nvGrpSpPr>
          <p:grpSpPr>
            <a:xfrm>
              <a:off x="5534358" y="764750"/>
              <a:ext cx="2638042" cy="5904610"/>
              <a:chOff x="5676216" y="877094"/>
              <a:chExt cx="2354326" cy="5269582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6216" y="877094"/>
                <a:ext cx="2354326" cy="5269582"/>
              </a:xfrm>
              <a:prstGeom prst="rect">
                <a:avLst/>
              </a:prstGeom>
            </p:spPr>
          </p:pic>
          <p:sp>
            <p:nvSpPr>
              <p:cNvPr id="23" name="직사각형 2"/>
              <p:cNvSpPr/>
              <p:nvPr/>
            </p:nvSpPr>
            <p:spPr>
              <a:xfrm>
                <a:off x="5859518" y="1620174"/>
                <a:ext cx="1991953" cy="2970000"/>
              </a:xfrm>
              <a:prstGeom prst="rect">
                <a:avLst/>
              </a:prstGeom>
              <a:solidFill>
                <a:schemeClr val="bg1">
                  <a:lumMod val="85000"/>
                  <a:alpha val="8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130264" y="1700808"/>
              <a:ext cx="1388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바른고딕" pitchFamily="50" charset="-127"/>
                  <a:ea typeface="나눔바른고딕" pitchFamily="50" charset="-127"/>
                </a:rPr>
                <a:t>내 장바구니</a:t>
              </a:r>
              <a:endParaRPr lang="ko-KR" altLang="en-US" sz="20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68144" y="3194153"/>
              <a:ext cx="1983833" cy="15590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목록</a:t>
              </a:r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	 </a:t>
              </a:r>
              <a:r>
                <a:rPr lang="ko-KR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가격</a:t>
              </a:r>
              <a:endPara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신라면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	(720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r>
                <a:rPr lang="ko-KR" altLang="en-US" sz="14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오뚜기카레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	(1420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r>
                <a:rPr lang="ko-KR" altLang="en-US" sz="14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밀키스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1L	(1700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en-US" altLang="ko-KR" sz="1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/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8144" y="2160904"/>
              <a:ext cx="1983833" cy="36713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검색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: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3477" y="2700128"/>
              <a:ext cx="905723" cy="325941"/>
            </a:xfrm>
            <a:prstGeom prst="roundRect">
              <a:avLst/>
            </a:prstGeom>
            <a:solidFill>
              <a:srgbClr val="A6C36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확인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68144" y="2700128"/>
              <a:ext cx="946938" cy="325941"/>
            </a:xfrm>
            <a:prstGeom prst="roundRect">
              <a:avLst/>
            </a:prstGeom>
            <a:solidFill>
              <a:srgbClr val="FF818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추가</a:t>
              </a:r>
              <a:endParaRPr lang="ko-KR" altLang="en-US" sz="1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968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19289"/>
            <a:ext cx="1549871" cy="154987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84984"/>
            <a:ext cx="1584176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844824"/>
            <a:ext cx="3402219" cy="3402219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899592" y="980774"/>
            <a:ext cx="2638042" cy="5904610"/>
            <a:chOff x="899592" y="980774"/>
            <a:chExt cx="2638042" cy="5904610"/>
          </a:xfrm>
        </p:grpSpPr>
        <p:grpSp>
          <p:nvGrpSpPr>
            <p:cNvPr id="4" name="그룹 3"/>
            <p:cNvGrpSpPr/>
            <p:nvPr/>
          </p:nvGrpSpPr>
          <p:grpSpPr>
            <a:xfrm>
              <a:off x="899592" y="980774"/>
              <a:ext cx="2638042" cy="5904610"/>
              <a:chOff x="899592" y="980774"/>
              <a:chExt cx="2638042" cy="5904610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899592" y="980774"/>
                <a:ext cx="2638042" cy="5904610"/>
                <a:chOff x="5534358" y="764750"/>
                <a:chExt cx="2638042" cy="5904610"/>
              </a:xfrm>
            </p:grpSpPr>
            <p:grpSp>
              <p:nvGrpSpPr>
                <p:cNvPr id="122" name="그룹 121"/>
                <p:cNvGrpSpPr/>
                <p:nvPr/>
              </p:nvGrpSpPr>
              <p:grpSpPr>
                <a:xfrm>
                  <a:off x="5534358" y="764750"/>
                  <a:ext cx="2638042" cy="5904610"/>
                  <a:chOff x="5676216" y="877094"/>
                  <a:chExt cx="2354326" cy="5269582"/>
                </a:xfrm>
              </p:grpSpPr>
              <p:pic>
                <p:nvPicPr>
                  <p:cNvPr id="146" name="그림 14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6216" y="877094"/>
                    <a:ext cx="2354326" cy="5269582"/>
                  </a:xfrm>
                  <a:prstGeom prst="rect">
                    <a:avLst/>
                  </a:prstGeom>
                </p:spPr>
              </p:pic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5859518" y="1620174"/>
                    <a:ext cx="1991953" cy="297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8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5986282" y="1916832"/>
                  <a:ext cx="1742132" cy="2601358"/>
                  <a:chOff x="5986282" y="1916832"/>
                  <a:chExt cx="1742132" cy="2601358"/>
                </a:xfr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9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grpSpPr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986282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7036890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73420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9862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6787886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5986282" y="3955554"/>
                    <a:ext cx="100811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7299979" y="3955554"/>
                    <a:ext cx="428435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7190542" y="4207195"/>
                  <a:ext cx="558166" cy="644713"/>
                  <a:chOff x="7190542" y="4207195"/>
                  <a:chExt cx="558166" cy="644713"/>
                </a:xfrm>
              </p:grpSpPr>
              <p:sp>
                <p:nvSpPr>
                  <p:cNvPr id="137" name="타원 136"/>
                  <p:cNvSpPr/>
                  <p:nvPr/>
                </p:nvSpPr>
                <p:spPr>
                  <a:xfrm>
                    <a:off x="7321732" y="4577304"/>
                    <a:ext cx="274604" cy="274604"/>
                  </a:xfrm>
                  <a:prstGeom prst="ellipse">
                    <a:avLst/>
                  </a:prstGeom>
                  <a:gradFill>
                    <a:gsLst>
                      <a:gs pos="8000">
                        <a:schemeClr val="accent6">
                          <a:lumMod val="75000"/>
                        </a:schemeClr>
                      </a:gs>
                      <a:gs pos="31218">
                        <a:srgbClr val="E87313"/>
                      </a:gs>
                      <a:gs pos="30000">
                        <a:schemeClr val="accent6">
                          <a:lumMod val="75000"/>
                        </a:schemeClr>
                      </a:gs>
                      <a:gs pos="100000">
                        <a:srgbClr val="F9AD6F"/>
                      </a:gs>
                      <a:gs pos="0">
                        <a:srgbClr val="F6A563"/>
                      </a:gs>
                      <a:gs pos="93000">
                        <a:srgbClr val="F9AD6F"/>
                      </a:gs>
                      <a:gs pos="75000">
                        <a:srgbClr val="F68E38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7190542" y="4207195"/>
                    <a:ext cx="5581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smtClean="0">
                        <a:latin typeface="a영고딕B" panose="02020600000000000000" pitchFamily="18" charset="-127"/>
                        <a:ea typeface="a영고딕B" panose="02020600000000000000" pitchFamily="18" charset="-127"/>
                      </a:rPr>
                      <a:t>입구</a:t>
                    </a:r>
                    <a:endParaRPr lang="ko-KR" altLang="en-US" sz="1600" dirty="0">
                      <a:latin typeface="a영고딕B" panose="02020600000000000000" pitchFamily="18" charset="-127"/>
                      <a:ea typeface="a영고딕B" panose="02020600000000000000" pitchFamily="18" charset="-127"/>
                    </a:endParaRPr>
                  </a:p>
                </p:txBody>
              </p: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7079946" y="1949657"/>
                  <a:ext cx="573440" cy="338554"/>
                  <a:chOff x="6716790" y="2322424"/>
                  <a:chExt cx="573440" cy="338554"/>
                </a:xfrm>
              </p:grpSpPr>
              <p:sp>
                <p:nvSpPr>
                  <p:cNvPr id="135" name="타원 134"/>
                  <p:cNvSpPr/>
                  <p:nvPr/>
                </p:nvSpPr>
                <p:spPr>
                  <a:xfrm>
                    <a:off x="6716790" y="2367632"/>
                    <a:ext cx="274604" cy="274604"/>
                  </a:xfrm>
                  <a:prstGeom prst="ellipse">
                    <a:avLst/>
                  </a:prstGeom>
                  <a:gradFill flip="none" rotWithShape="1">
                    <a:gsLst>
                      <a:gs pos="8000">
                        <a:srgbClr val="C00000"/>
                      </a:gs>
                      <a:gs pos="51000">
                        <a:srgbClr val="FF0505"/>
                      </a:gs>
                      <a:gs pos="68000">
                        <a:srgbClr val="FF3B3B"/>
                      </a:gs>
                      <a:gs pos="100000">
                        <a:srgbClr val="FF7D7D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6978926" y="2322424"/>
                    <a:ext cx="3113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a영고딕B" panose="02020600000000000000" pitchFamily="18" charset="-127"/>
                        <a:ea typeface="a영고딕B" panose="02020600000000000000" pitchFamily="18" charset="-127"/>
                      </a:rPr>
                      <a:t>3</a:t>
                    </a:r>
                    <a:endParaRPr lang="ko-KR" altLang="en-US" sz="1600" dirty="0">
                      <a:latin typeface="a영고딕B" panose="02020600000000000000" pitchFamily="18" charset="-127"/>
                      <a:ea typeface="a영고딕B" panose="02020600000000000000" pitchFamily="18" charset="-127"/>
                    </a:endParaRPr>
                  </a:p>
                </p:txBody>
              </p:sp>
            </p:grpSp>
            <p:sp>
              <p:nvSpPr>
                <p:cNvPr id="126" name="타원 125"/>
                <p:cNvSpPr/>
                <p:nvPr/>
              </p:nvSpPr>
              <p:spPr>
                <a:xfrm>
                  <a:off x="6066916" y="3183274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6677484" y="3996968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785631" y="3130025"/>
                  <a:ext cx="3113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a영고딕B" panose="02020600000000000000" pitchFamily="18" charset="-127"/>
                      <a:ea typeface="a영고딕B" panose="02020600000000000000" pitchFamily="18" charset="-127"/>
                    </a:rPr>
                    <a:t>2</a:t>
                  </a:r>
                  <a:endParaRPr lang="ko-KR" altLang="en-US" sz="1600" dirty="0">
                    <a:latin typeface="a영고딕B" panose="02020600000000000000" pitchFamily="18" charset="-127"/>
                    <a:ea typeface="a영고딕B" panose="02020600000000000000" pitchFamily="18" charset="-127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452731" y="3955554"/>
                  <a:ext cx="2744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a영고딕B" panose="02020600000000000000" pitchFamily="18" charset="-127"/>
                      <a:ea typeface="a영고딕B" panose="02020600000000000000" pitchFamily="18" charset="-127"/>
                    </a:rPr>
                    <a:t>1</a:t>
                  </a:r>
                  <a:endParaRPr lang="ko-KR" altLang="en-US" sz="1600" dirty="0">
                    <a:latin typeface="a영고딕B" panose="02020600000000000000" pitchFamily="18" charset="-127"/>
                    <a:ea typeface="a영고딕B" panose="02020600000000000000" pitchFamily="18" charset="-127"/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>
                  <a:off x="6341520" y="2132167"/>
                  <a:ext cx="738426" cy="2592977"/>
                  <a:chOff x="6341520" y="2132167"/>
                  <a:chExt cx="738426" cy="2592977"/>
                </a:xfrm>
              </p:grpSpPr>
              <p:cxnSp>
                <p:nvCxnSpPr>
                  <p:cNvPr id="131" name="꺾인 연결선 130"/>
                  <p:cNvCxnSpPr/>
                  <p:nvPr/>
                </p:nvCxnSpPr>
                <p:spPr>
                  <a:xfrm rot="5400000" flipH="1" flipV="1">
                    <a:off x="6278685" y="3923883"/>
                    <a:ext cx="864096" cy="738426"/>
                  </a:xfrm>
                  <a:prstGeom prst="bentConnector3">
                    <a:avLst>
                      <a:gd name="adj1" fmla="val 1235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꺾인 연결선 131"/>
                  <p:cNvCxnSpPr/>
                  <p:nvPr/>
                </p:nvCxnSpPr>
                <p:spPr>
                  <a:xfrm rot="16200000" flipV="1">
                    <a:off x="6546053" y="3327155"/>
                    <a:ext cx="576064" cy="491722"/>
                  </a:xfrm>
                  <a:prstGeom prst="bentConnector3">
                    <a:avLst>
                      <a:gd name="adj1" fmla="val 8071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꺾인 연결선 132"/>
                  <p:cNvCxnSpPr/>
                  <p:nvPr/>
                </p:nvCxnSpPr>
                <p:spPr>
                  <a:xfrm rot="5400000" flipH="1" flipV="1">
                    <a:off x="6156176" y="2564904"/>
                    <a:ext cx="1152128" cy="288032"/>
                  </a:xfrm>
                  <a:prstGeom prst="bentConnector3">
                    <a:avLst>
                      <a:gd name="adj1" fmla="val 2529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/>
                  <p:cNvCxnSpPr/>
                  <p:nvPr/>
                </p:nvCxnSpPr>
                <p:spPr>
                  <a:xfrm flipV="1">
                    <a:off x="6867630" y="2132167"/>
                    <a:ext cx="203690" cy="689"/>
                  </a:xfrm>
                  <a:prstGeom prst="line">
                    <a:avLst/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" name="그룹 2"/>
              <p:cNvGrpSpPr/>
              <p:nvPr/>
            </p:nvGrpSpPr>
            <p:grpSpPr>
              <a:xfrm>
                <a:off x="1328119" y="4742219"/>
                <a:ext cx="1882863" cy="384588"/>
                <a:chOff x="1328119" y="4742219"/>
                <a:chExt cx="1882863" cy="384588"/>
              </a:xfrm>
            </p:grpSpPr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8119" y="4779628"/>
                  <a:ext cx="323080" cy="323080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394" y="4742219"/>
                  <a:ext cx="384588" cy="38458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2" name="직선 연결선 21"/>
            <p:cNvCxnSpPr/>
            <p:nvPr/>
          </p:nvCxnSpPr>
          <p:spPr>
            <a:xfrm>
              <a:off x="1706754" y="4941168"/>
              <a:ext cx="980212" cy="0"/>
            </a:xfrm>
            <a:prstGeom prst="line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534358" y="980774"/>
            <a:ext cx="2638042" cy="5904610"/>
            <a:chOff x="5534358" y="980774"/>
            <a:chExt cx="2638042" cy="5904610"/>
          </a:xfrm>
        </p:grpSpPr>
        <p:grpSp>
          <p:nvGrpSpPr>
            <p:cNvPr id="7" name="그룹 6"/>
            <p:cNvGrpSpPr/>
            <p:nvPr/>
          </p:nvGrpSpPr>
          <p:grpSpPr>
            <a:xfrm>
              <a:off x="5534358" y="980774"/>
              <a:ext cx="2638042" cy="5904610"/>
              <a:chOff x="5534358" y="980774"/>
              <a:chExt cx="2638042" cy="5904610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5534358" y="980774"/>
                <a:ext cx="2638042" cy="5904610"/>
                <a:chOff x="5534358" y="764750"/>
                <a:chExt cx="2638042" cy="5904610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5534358" y="764750"/>
                  <a:ext cx="2638042" cy="5904610"/>
                  <a:chOff x="5676216" y="877094"/>
                  <a:chExt cx="2354326" cy="5269582"/>
                </a:xfrm>
              </p:grpSpPr>
              <p:pic>
                <p:nvPicPr>
                  <p:cNvPr id="119" name="그림 11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6216" y="877094"/>
                    <a:ext cx="2354326" cy="5269582"/>
                  </a:xfrm>
                  <a:prstGeom prst="rect">
                    <a:avLst/>
                  </a:prstGeom>
                </p:spPr>
              </p:pic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5859518" y="1620174"/>
                    <a:ext cx="1991953" cy="297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8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96" name="그룹 95"/>
                <p:cNvGrpSpPr/>
                <p:nvPr/>
              </p:nvGrpSpPr>
              <p:grpSpPr>
                <a:xfrm>
                  <a:off x="5986282" y="1916832"/>
                  <a:ext cx="1742132" cy="2601358"/>
                  <a:chOff x="5986282" y="1916832"/>
                  <a:chExt cx="1742132" cy="2601358"/>
                </a:xfr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9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grpSpPr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5986282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/>
                  <p:cNvSpPr/>
                  <p:nvPr/>
                </p:nvSpPr>
                <p:spPr>
                  <a:xfrm>
                    <a:off x="7036890" y="1916832"/>
                    <a:ext cx="680804" cy="936104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73420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5986282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6787886" y="3122927"/>
                    <a:ext cx="38633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5986282" y="3955554"/>
                    <a:ext cx="1008112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7299979" y="3955554"/>
                    <a:ext cx="428435" cy="562636"/>
                  </a:xfrm>
                  <a:prstGeom prst="rect">
                    <a:avLst/>
                  </a:prstGeom>
                  <a:blipFill>
                    <a:blip r:embed="rId6" cstate="print">
                      <a:alphaModFix amt="58000"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7" name="그룹 96"/>
                <p:cNvGrpSpPr/>
                <p:nvPr/>
              </p:nvGrpSpPr>
              <p:grpSpPr>
                <a:xfrm>
                  <a:off x="7182186" y="4207195"/>
                  <a:ext cx="558166" cy="644713"/>
                  <a:chOff x="7182186" y="4207195"/>
                  <a:chExt cx="558166" cy="644713"/>
                </a:xfrm>
              </p:grpSpPr>
              <p:sp>
                <p:nvSpPr>
                  <p:cNvPr id="110" name="타원 109"/>
                  <p:cNvSpPr/>
                  <p:nvPr/>
                </p:nvSpPr>
                <p:spPr>
                  <a:xfrm>
                    <a:off x="7321732" y="4577304"/>
                    <a:ext cx="274604" cy="274604"/>
                  </a:xfrm>
                  <a:prstGeom prst="ellipse">
                    <a:avLst/>
                  </a:prstGeom>
                  <a:gradFill>
                    <a:gsLst>
                      <a:gs pos="8000">
                        <a:schemeClr val="accent6">
                          <a:lumMod val="75000"/>
                        </a:schemeClr>
                      </a:gs>
                      <a:gs pos="31218">
                        <a:srgbClr val="E87313"/>
                      </a:gs>
                      <a:gs pos="30000">
                        <a:schemeClr val="accent6">
                          <a:lumMod val="75000"/>
                        </a:schemeClr>
                      </a:gs>
                      <a:gs pos="100000">
                        <a:srgbClr val="F9AD6F"/>
                      </a:gs>
                      <a:gs pos="0">
                        <a:srgbClr val="F6A563"/>
                      </a:gs>
                      <a:gs pos="93000">
                        <a:srgbClr val="F9AD6F"/>
                      </a:gs>
                      <a:gs pos="75000">
                        <a:srgbClr val="F68E38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7182186" y="4207195"/>
                    <a:ext cx="5581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smtClean="0">
                        <a:latin typeface="a영고딕B" panose="02020600000000000000" pitchFamily="18" charset="-127"/>
                        <a:ea typeface="a영고딕B" panose="02020600000000000000" pitchFamily="18" charset="-127"/>
                      </a:rPr>
                      <a:t>입구</a:t>
                    </a:r>
                    <a:endParaRPr lang="ko-KR" altLang="en-US" sz="1600" dirty="0">
                      <a:latin typeface="a영고딕B" panose="02020600000000000000" pitchFamily="18" charset="-127"/>
                      <a:ea typeface="a영고딕B" panose="02020600000000000000" pitchFamily="18" charset="-127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7079946" y="1949657"/>
                  <a:ext cx="573440" cy="338554"/>
                  <a:chOff x="6716790" y="2322424"/>
                  <a:chExt cx="573440" cy="338554"/>
                </a:xfrm>
              </p:grpSpPr>
              <p:sp>
                <p:nvSpPr>
                  <p:cNvPr id="108" name="타원 107"/>
                  <p:cNvSpPr/>
                  <p:nvPr/>
                </p:nvSpPr>
                <p:spPr>
                  <a:xfrm>
                    <a:off x="6716790" y="2367632"/>
                    <a:ext cx="274604" cy="274604"/>
                  </a:xfrm>
                  <a:prstGeom prst="ellipse">
                    <a:avLst/>
                  </a:prstGeom>
                  <a:gradFill flip="none" rotWithShape="1">
                    <a:gsLst>
                      <a:gs pos="8000">
                        <a:srgbClr val="C00000"/>
                      </a:gs>
                      <a:gs pos="51000">
                        <a:srgbClr val="FF0505"/>
                      </a:gs>
                      <a:gs pos="68000">
                        <a:srgbClr val="FF3B3B"/>
                      </a:gs>
                      <a:gs pos="100000">
                        <a:srgbClr val="FF7D7D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78926" y="2322424"/>
                    <a:ext cx="3113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latin typeface="a영고딕B" panose="02020600000000000000" pitchFamily="18" charset="-127"/>
                        <a:ea typeface="a영고딕B" panose="02020600000000000000" pitchFamily="18" charset="-127"/>
                      </a:rPr>
                      <a:t>3</a:t>
                    </a:r>
                    <a:endParaRPr lang="ko-KR" altLang="en-US" sz="1600" dirty="0">
                      <a:latin typeface="a영고딕B" panose="02020600000000000000" pitchFamily="18" charset="-127"/>
                      <a:ea typeface="a영고딕B" panose="02020600000000000000" pitchFamily="18" charset="-127"/>
                    </a:endParaRPr>
                  </a:p>
                </p:txBody>
              </p:sp>
            </p:grpSp>
            <p:sp>
              <p:nvSpPr>
                <p:cNvPr id="99" name="타원 98"/>
                <p:cNvSpPr/>
                <p:nvPr/>
              </p:nvSpPr>
              <p:spPr>
                <a:xfrm>
                  <a:off x="6066916" y="3183274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6677484" y="3996968"/>
                  <a:ext cx="274604" cy="274604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C00000"/>
                    </a:gs>
                    <a:gs pos="51000">
                      <a:srgbClr val="FF0505"/>
                    </a:gs>
                    <a:gs pos="68000">
                      <a:srgbClr val="FF3B3B"/>
                    </a:gs>
                    <a:gs pos="100000">
                      <a:srgbClr val="FF7D7D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785631" y="3130025"/>
                  <a:ext cx="31130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a영고딕B" panose="02020600000000000000" pitchFamily="18" charset="-127"/>
                      <a:ea typeface="a영고딕B" panose="02020600000000000000" pitchFamily="18" charset="-127"/>
                    </a:rPr>
                    <a:t>2</a:t>
                  </a:r>
                  <a:endParaRPr lang="ko-KR" altLang="en-US" sz="1600" dirty="0">
                    <a:latin typeface="a영고딕B" panose="02020600000000000000" pitchFamily="18" charset="-127"/>
                    <a:ea typeface="a영고딕B" panose="02020600000000000000" pitchFamily="18" charset="-127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452731" y="3955554"/>
                  <a:ext cx="2744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a영고딕B" panose="02020600000000000000" pitchFamily="18" charset="-127"/>
                      <a:ea typeface="a영고딕B" panose="02020600000000000000" pitchFamily="18" charset="-127"/>
                    </a:rPr>
                    <a:t>1</a:t>
                  </a:r>
                  <a:endParaRPr lang="ko-KR" altLang="en-US" sz="1600" dirty="0">
                    <a:latin typeface="a영고딕B" panose="02020600000000000000" pitchFamily="18" charset="-127"/>
                    <a:ea typeface="a영고딕B" panose="02020600000000000000" pitchFamily="18" charset="-127"/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6588224" y="2132167"/>
                  <a:ext cx="1008112" cy="2592977"/>
                  <a:chOff x="6588224" y="2132167"/>
                  <a:chExt cx="1008112" cy="2592977"/>
                </a:xfrm>
              </p:grpSpPr>
              <p:cxnSp>
                <p:nvCxnSpPr>
                  <p:cNvPr id="104" name="꺾인 연결선 103"/>
                  <p:cNvCxnSpPr/>
                  <p:nvPr/>
                </p:nvCxnSpPr>
                <p:spPr>
                  <a:xfrm rot="16200000" flipV="1">
                    <a:off x="6906093" y="4034901"/>
                    <a:ext cx="864096" cy="516390"/>
                  </a:xfrm>
                  <a:prstGeom prst="bentConnector3">
                    <a:avLst>
                      <a:gd name="adj1" fmla="val -11524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꺾인 연결선 104"/>
                  <p:cNvCxnSpPr/>
                  <p:nvPr/>
                </p:nvCxnSpPr>
                <p:spPr>
                  <a:xfrm rot="16200000" flipV="1">
                    <a:off x="6546053" y="3327155"/>
                    <a:ext cx="576064" cy="491722"/>
                  </a:xfrm>
                  <a:prstGeom prst="bentConnector3">
                    <a:avLst>
                      <a:gd name="adj1" fmla="val 8071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꺾인 연결선 105"/>
                  <p:cNvCxnSpPr/>
                  <p:nvPr/>
                </p:nvCxnSpPr>
                <p:spPr>
                  <a:xfrm rot="5400000" flipH="1" flipV="1">
                    <a:off x="6156176" y="2564904"/>
                    <a:ext cx="1152128" cy="288032"/>
                  </a:xfrm>
                  <a:prstGeom prst="bentConnector3">
                    <a:avLst>
                      <a:gd name="adj1" fmla="val 25292"/>
                    </a:avLst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/>
                  <p:cNvCxnSpPr/>
                  <p:nvPr/>
                </p:nvCxnSpPr>
                <p:spPr>
                  <a:xfrm flipV="1">
                    <a:off x="6867630" y="2132167"/>
                    <a:ext cx="203690" cy="689"/>
                  </a:xfrm>
                  <a:prstGeom prst="line">
                    <a:avLst/>
                  </a:prstGeom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49" name="그림 1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975" y="4779628"/>
                <a:ext cx="323080" cy="323080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4902" y="4742219"/>
                <a:ext cx="384588" cy="384588"/>
              </a:xfrm>
              <a:prstGeom prst="rect">
                <a:avLst/>
              </a:prstGeom>
            </p:spPr>
          </p:pic>
        </p:grpSp>
        <p:grpSp>
          <p:nvGrpSpPr>
            <p:cNvPr id="77" name="그룹 76"/>
            <p:cNvGrpSpPr/>
            <p:nvPr/>
          </p:nvGrpSpPr>
          <p:grpSpPr>
            <a:xfrm>
              <a:off x="7475287" y="4941168"/>
              <a:ext cx="131683" cy="121049"/>
              <a:chOff x="7475287" y="4941168"/>
              <a:chExt cx="131683" cy="121049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V="1">
                <a:off x="7475287" y="4941168"/>
                <a:ext cx="121049" cy="1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rot="5400000" flipV="1">
                <a:off x="7546445" y="5001692"/>
                <a:ext cx="121049" cy="1"/>
              </a:xfrm>
              <a:prstGeom prst="line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61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8839" y="1124744"/>
            <a:ext cx="2638042" cy="5904610"/>
            <a:chOff x="5676216" y="877094"/>
            <a:chExt cx="2354326" cy="526958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216" y="877094"/>
              <a:ext cx="2354326" cy="5269582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5859518" y="1620174"/>
              <a:ext cx="1991953" cy="2970000"/>
            </a:xfrm>
            <a:prstGeom prst="rect">
              <a:avLst/>
            </a:prstGeom>
            <a:solidFill>
              <a:schemeClr val="bg1">
                <a:lumMod val="8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80763" y="2276826"/>
            <a:ext cx="1742132" cy="2601358"/>
            <a:chOff x="5986282" y="1916832"/>
            <a:chExt cx="1742132" cy="2601358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9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</a:gradFill>
        </p:grpSpPr>
        <p:sp>
          <p:nvSpPr>
            <p:cNvPr id="24" name="직사각형 23"/>
            <p:cNvSpPr/>
            <p:nvPr/>
          </p:nvSpPr>
          <p:spPr>
            <a:xfrm>
              <a:off x="5986282" y="1916832"/>
              <a:ext cx="680804" cy="936104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36890" y="1916832"/>
              <a:ext cx="680804" cy="936104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42082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86282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87886" y="3122927"/>
              <a:ext cx="38633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86282" y="3955554"/>
              <a:ext cx="1008112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99979" y="3955554"/>
              <a:ext cx="428435" cy="562636"/>
            </a:xfrm>
            <a:prstGeom prst="rect">
              <a:avLst/>
            </a:prstGeom>
            <a:blipFill>
              <a:blip r:embed="rId3" cstate="print">
                <a:alphaModFix amt="58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/>
          <p:cNvSpPr/>
          <p:nvPr/>
        </p:nvSpPr>
        <p:spPr>
          <a:xfrm>
            <a:off x="4916213" y="4937298"/>
            <a:ext cx="274604" cy="274604"/>
          </a:xfrm>
          <a:prstGeom prst="ellipse">
            <a:avLst/>
          </a:prstGeom>
          <a:gradFill>
            <a:gsLst>
              <a:gs pos="8000">
                <a:schemeClr val="accent6">
                  <a:lumMod val="75000"/>
                </a:schemeClr>
              </a:gs>
              <a:gs pos="31218">
                <a:srgbClr val="E87313"/>
              </a:gs>
              <a:gs pos="30000">
                <a:schemeClr val="accent6">
                  <a:lumMod val="75000"/>
                </a:schemeClr>
              </a:gs>
              <a:gs pos="100000">
                <a:srgbClr val="F9AD6F"/>
              </a:gs>
              <a:gs pos="0">
                <a:srgbClr val="F6A563"/>
              </a:gs>
              <a:gs pos="93000">
                <a:srgbClr val="F9AD6F"/>
              </a:gs>
              <a:gs pos="75000">
                <a:srgbClr val="F68E3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6045" y="4567189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입구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47800" y="1953067"/>
            <a:ext cx="923651" cy="692425"/>
            <a:chOff x="6390163" y="1967063"/>
            <a:chExt cx="923651" cy="692425"/>
          </a:xfrm>
        </p:grpSpPr>
        <p:sp>
          <p:nvSpPr>
            <p:cNvPr id="20" name="타원 19"/>
            <p:cNvSpPr/>
            <p:nvPr/>
          </p:nvSpPr>
          <p:spPr>
            <a:xfrm>
              <a:off x="6716790" y="2384884"/>
              <a:ext cx="274604" cy="274604"/>
            </a:xfrm>
            <a:prstGeom prst="ellipse">
              <a:avLst/>
            </a:prstGeom>
            <a:gradFill flip="none" rotWithShape="1">
              <a:gsLst>
                <a:gs pos="8000">
                  <a:srgbClr val="C00000"/>
                </a:gs>
                <a:gs pos="51000">
                  <a:srgbClr val="FF0505"/>
                </a:gs>
                <a:gs pos="68000">
                  <a:srgbClr val="FF3B3B"/>
                </a:gs>
                <a:gs pos="100000">
                  <a:srgbClr val="FF7D7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163" y="1967063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itchFamily="50" charset="-127"/>
                  <a:ea typeface="나눔바른고딕" pitchFamily="50" charset="-127"/>
                </a:rPr>
                <a:t>물건위치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49493" y="370700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현재위치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1106E-6 L -0.0526 -0.13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67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9" y="3068960"/>
            <a:ext cx="2937524" cy="2736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3665984" cy="2098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7543" y="1628800"/>
            <a:ext cx="50738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나눔바른고딕" pitchFamily="50" charset="-127"/>
                <a:ea typeface="나눔바른고딕" pitchFamily="50" charset="-127"/>
              </a:rPr>
              <a:t>#4 </a:t>
            </a:r>
            <a:r>
              <a:rPr lang="ko-KR" altLang="en-US" sz="4400" dirty="0" err="1" smtClean="0">
                <a:latin typeface="나눔바른고딕" pitchFamily="50" charset="-127"/>
                <a:ea typeface="나눔바른고딕" pitchFamily="50" charset="-127"/>
              </a:rPr>
              <a:t>안드로이드</a:t>
            </a:r>
            <a:r>
              <a:rPr lang="en-US" altLang="ko-KR" sz="4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dirty="0" err="1" smtClean="0">
                <a:latin typeface="나눔바른고딕" pitchFamily="50" charset="-127"/>
                <a:ea typeface="나눔바른고딕" pitchFamily="50" charset="-127"/>
              </a:rPr>
              <a:t>비콘</a:t>
            </a:r>
            <a:endParaRPr lang="en-US" altLang="ko-KR" sz="4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9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3600" dirty="0" smtClean="0">
                <a:solidFill>
                  <a:srgbClr val="A80000"/>
                </a:solidFill>
                <a:latin typeface="나눔바른고딕" pitchFamily="50" charset="-127"/>
                <a:ea typeface="나눔바른고딕" pitchFamily="50" charset="-127"/>
              </a:rPr>
              <a:t>|</a:t>
            </a:r>
            <a:r>
              <a:rPr lang="en-US" altLang="ko-KR" sz="3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600" dirty="0" smtClean="0">
                <a:latin typeface="나눔바른고딕" pitchFamily="50" charset="-127"/>
                <a:ea typeface="나눔바른고딕" pitchFamily="50" charset="-127"/>
              </a:rPr>
              <a:t>프로그램 소개</a:t>
            </a:r>
            <a:endParaRPr lang="ko-KR" altLang="en-US" sz="3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99592" y="1124744"/>
            <a:ext cx="7533456" cy="5328592"/>
            <a:chOff x="611560" y="404664"/>
            <a:chExt cx="8397552" cy="62646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769626"/>
              <a:ext cx="2276872" cy="2276872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611560" y="404664"/>
              <a:ext cx="4702945" cy="2880320"/>
              <a:chOff x="391249" y="3068960"/>
              <a:chExt cx="3721596" cy="2269176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249" y="3068960"/>
                <a:ext cx="3721596" cy="226917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3092719" y="3699492"/>
                <a:ext cx="792088" cy="1008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860" y="4941168"/>
              <a:ext cx="1728192" cy="1728192"/>
            </a:xfrm>
            <a:prstGeom prst="rect">
              <a:avLst/>
            </a:prstGeom>
          </p:spPr>
        </p:pic>
        <p:cxnSp>
          <p:nvCxnSpPr>
            <p:cNvPr id="11" name="직선 연결선 10"/>
            <p:cNvCxnSpPr>
              <a:stCxn id="15" idx="3"/>
            </p:cNvCxnSpPr>
            <p:nvPr/>
          </p:nvCxnSpPr>
          <p:spPr>
            <a:xfrm>
              <a:off x="5314505" y="1844824"/>
              <a:ext cx="1345727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endCxn id="14" idx="0"/>
            </p:cNvCxnSpPr>
            <p:nvPr/>
          </p:nvCxnSpPr>
          <p:spPr>
            <a:xfrm>
              <a:off x="4547956" y="3315513"/>
              <a:ext cx="0" cy="893027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11" y="4208540"/>
              <a:ext cx="1475090" cy="732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9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159</Words>
  <Application>Microsoft Office PowerPoint</Application>
  <PresentationFormat>화면 슬라이드 쇼(4:3)</PresentationFormat>
  <Paragraphs>83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나눔바른고딕</vt:lpstr>
      <vt:lpstr>a영고딕B</vt:lpstr>
      <vt:lpstr>맑은 고딕</vt:lpstr>
      <vt:lpstr>a영고딕E</vt:lpstr>
      <vt:lpstr>Office 테마</vt:lpstr>
      <vt:lpstr>종합 설계 프로젝트 2 &amp; 소프트웨어 융합 프로젝트 -마트 안내 프로그램-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마트 내 위치안내 서비스</dc:title>
  <dc:creator>LGE</dc:creator>
  <cp:lastModifiedBy>jungmin</cp:lastModifiedBy>
  <cp:revision>105</cp:revision>
  <dcterms:created xsi:type="dcterms:W3CDTF">2016-03-05T13:42:50Z</dcterms:created>
  <dcterms:modified xsi:type="dcterms:W3CDTF">2016-03-15T11:22:53Z</dcterms:modified>
</cp:coreProperties>
</file>