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0" r:id="rId4"/>
    <p:sldId id="265" r:id="rId5"/>
    <p:sldId id="268" r:id="rId6"/>
    <p:sldId id="259" r:id="rId7"/>
    <p:sldId id="260" r:id="rId8"/>
    <p:sldId id="261" r:id="rId9"/>
    <p:sldId id="272" r:id="rId10"/>
    <p:sldId id="271" r:id="rId11"/>
    <p:sldId id="269" r:id="rId12"/>
  </p:sldIdLst>
  <p:sldSz cx="9144000" cy="6858000" type="screen4x3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나눔바른고딕" pitchFamily="50" charset="-127"/>
      <p:regular r:id="rId15"/>
      <p:bold r:id="rId16"/>
    </p:embeddedFont>
    <p:embeddedFont>
      <p:font typeface="나눔고딕 ExtraBold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8A727D"/>
    <a:srgbClr val="67555D"/>
    <a:srgbClr val="F2E5D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BF0E-AA17-4C88-937D-070D96018A7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5000" dirty="0" smtClean="0">
                <a:latin typeface="a영고딕E" pitchFamily="18" charset="-127"/>
                <a:ea typeface="a영고딕E" pitchFamily="18" charset="-127"/>
              </a:rPr>
              <a:t>종합 설계 프로젝트 </a:t>
            </a:r>
            <a:r>
              <a:rPr lang="en-US" altLang="ko-KR" sz="5000" dirty="0" smtClean="0">
                <a:latin typeface="a영고딕E" pitchFamily="18" charset="-127"/>
                <a:ea typeface="a영고딕E" pitchFamily="18" charset="-127"/>
              </a:rPr>
              <a:t>2 &amp;</a:t>
            </a:r>
            <a:br>
              <a:rPr lang="en-US" altLang="ko-KR" sz="5000" dirty="0" smtClean="0">
                <a:latin typeface="a영고딕E" pitchFamily="18" charset="-127"/>
                <a:ea typeface="a영고딕E" pitchFamily="18" charset="-127"/>
              </a:rPr>
            </a:br>
            <a:r>
              <a:rPr lang="ko-KR" altLang="en-US" sz="5000" dirty="0" smtClean="0">
                <a:latin typeface="a영고딕E" pitchFamily="18" charset="-127"/>
                <a:ea typeface="a영고딕E" pitchFamily="18" charset="-127"/>
              </a:rPr>
              <a:t>소프트웨어 융합 프로젝트</a:t>
            </a:r>
            <a:r>
              <a:rPr lang="en-US" altLang="ko-KR" sz="5000" dirty="0" smtClean="0">
                <a:latin typeface="a영고딕E" pitchFamily="18" charset="-127"/>
                <a:ea typeface="a영고딕E" pitchFamily="18" charset="-127"/>
              </a:rPr>
              <a:t/>
            </a:r>
            <a:br>
              <a:rPr lang="en-US" altLang="ko-KR" sz="5000" dirty="0" smtClean="0">
                <a:latin typeface="a영고딕E" pitchFamily="18" charset="-127"/>
                <a:ea typeface="a영고딕E" pitchFamily="18" charset="-127"/>
              </a:rPr>
            </a:b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rPr>
              <a:t>-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rPr>
              <a:t>마트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rPr>
              <a:t> 안내 프로그램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rPr>
              <a:t>-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영고딕E" pitchFamily="18" charset="-127"/>
              <a:ea typeface="a영고딕E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0" y="0"/>
            <a:ext cx="2843808" cy="6858000"/>
          </a:xfrm>
          <a:prstGeom prst="rtTriangl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V="1">
            <a:off x="0" y="0"/>
            <a:ext cx="1907704" cy="6858000"/>
          </a:xfrm>
          <a:prstGeom prst="rtTriangl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a영고딕E"/>
              </a:rPr>
              <a:t>왜 시비조</a:t>
            </a:r>
            <a:endParaRPr lang="ko-KR" altLang="en-US" dirty="0">
              <a:solidFill>
                <a:schemeClr val="tx1"/>
              </a:solidFill>
              <a:ea typeface="a영고딕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프로그램 소개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9" y="3068960"/>
            <a:ext cx="2937524" cy="27363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01008"/>
            <a:ext cx="3665984" cy="2098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37543" y="1628800"/>
            <a:ext cx="5681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a영고딕E" pitchFamily="18" charset="-127"/>
                <a:ea typeface="a영고딕E" pitchFamily="18" charset="-127"/>
              </a:rPr>
              <a:t>#4 </a:t>
            </a:r>
            <a:r>
              <a:rPr lang="ko-KR" altLang="en-US" sz="4400" dirty="0" err="1" smtClean="0">
                <a:latin typeface="a영고딕E" pitchFamily="18" charset="-127"/>
                <a:ea typeface="a영고딕E" pitchFamily="18" charset="-127"/>
              </a:rPr>
              <a:t>안드로이드</a:t>
            </a:r>
            <a:r>
              <a:rPr lang="en-US" altLang="ko-KR" sz="4400" dirty="0" smtClean="0">
                <a:latin typeface="a영고딕E" pitchFamily="18" charset="-127"/>
                <a:ea typeface="a영고딕E" pitchFamily="18" charset="-127"/>
              </a:rPr>
              <a:t>, </a:t>
            </a:r>
            <a:r>
              <a:rPr lang="ko-KR" altLang="en-US" sz="4400" dirty="0" err="1" smtClean="0">
                <a:latin typeface="a영고딕E" pitchFamily="18" charset="-127"/>
                <a:ea typeface="a영고딕E" pitchFamily="18" charset="-127"/>
              </a:rPr>
              <a:t>비콘</a:t>
            </a:r>
            <a:endParaRPr lang="en-US" altLang="ko-KR" sz="4400" dirty="0" smtClean="0">
              <a:latin typeface="a영고딕E" pitchFamily="18" charset="-127"/>
              <a:ea typeface="a영고딕E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9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498"/>
            <a:ext cx="5669110" cy="5669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영고딕E" pitchFamily="18" charset="-127"/>
                <a:ea typeface="a영고딕E" pitchFamily="18" charset="-127"/>
              </a:rPr>
              <a:t>목차</a:t>
            </a:r>
            <a:endParaRPr lang="ko-KR" altLang="en-US" dirty="0">
              <a:latin typeface="a영고딕E" pitchFamily="18" charset="-127"/>
              <a:ea typeface="a영고딕E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66280" y="2335520"/>
            <a:ext cx="3001734" cy="2677656"/>
            <a:chOff x="1666280" y="1916832"/>
            <a:chExt cx="3001734" cy="2677656"/>
          </a:xfrm>
        </p:grpSpPr>
        <p:sp>
          <p:nvSpPr>
            <p:cNvPr id="5" name="TextBox 4"/>
            <p:cNvSpPr txBox="1"/>
            <p:nvPr/>
          </p:nvSpPr>
          <p:spPr>
            <a:xfrm>
              <a:off x="2123728" y="1916832"/>
              <a:ext cx="254428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조원 및 역할분담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주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제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배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경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프로그램 소개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66280" y="1916832"/>
              <a:ext cx="288032" cy="432048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66280" y="2696220"/>
              <a:ext cx="288032" cy="432048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66280" y="3416300"/>
              <a:ext cx="288032" cy="432048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3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66280" y="4149080"/>
              <a:ext cx="288032" cy="432048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4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</p:txBody>
        </p:sp>
      </p:grpSp>
      <p:pic>
        <p:nvPicPr>
          <p:cNvPr id="11" name="그림 10" descr="buying-on-smartph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420888"/>
            <a:ext cx="2448272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1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조원 및 역할분담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83568" y="1315434"/>
            <a:ext cx="6372240" cy="4977232"/>
            <a:chOff x="360000" y="1440000"/>
            <a:chExt cx="6372240" cy="4977232"/>
          </a:xfrm>
        </p:grpSpPr>
        <p:sp>
          <p:nvSpPr>
            <p:cNvPr id="6" name="타원 5"/>
            <p:cNvSpPr/>
            <p:nvPr/>
          </p:nvSpPr>
          <p:spPr>
            <a:xfrm>
              <a:off x="360000" y="4511377"/>
              <a:ext cx="1872000" cy="90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endParaRPr lang="en-US" altLang="ko-KR" sz="15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2013024031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지 </a:t>
              </a:r>
              <a:r>
                <a:rPr lang="ko-KR" altLang="en-US" sz="1500" b="1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혜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0000" y="3508666"/>
              <a:ext cx="1872000" cy="90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2011105068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상 현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60000" y="5517232"/>
              <a:ext cx="1872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최 소 영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60000" y="2489625"/>
              <a:ext cx="1872000" cy="90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2011105058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양 정 민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60000" y="1440000"/>
              <a:ext cx="1872000" cy="9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2011105099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차 승 훈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0000" y="1705334"/>
              <a:ext cx="3852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조장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서버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&amp;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클라이언트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기능개발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0000" y="275495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예산담당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dirty="0" err="1" smtClean="0">
                  <a:latin typeface="나눔고딕 ExtraBold" pitchFamily="50" charset="-127"/>
                  <a:ea typeface="나눔고딕 ExtraBold" pitchFamily="50" charset="-127"/>
                </a:rPr>
                <a:t>비콘연동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0000" y="3774000"/>
              <a:ext cx="363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서버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&amp;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클라이언트</a:t>
              </a:r>
              <a:r>
                <a:rPr lang="en-US" altLang="ko-KR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기능개발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80000" y="4776711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통계 데이터분석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,</a:t>
              </a:r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디자인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80000" y="578256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통계 데이터분석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,</a:t>
              </a:r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디자인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1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주제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4" name="그림 3" descr="store-produce_129860894221279359-Wal-Mart-_-panora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176" y="2204864"/>
            <a:ext cx="6035649" cy="374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1196752"/>
            <a:ext cx="7056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latin typeface="나눔바른고딕" pitchFamily="50" charset="-127"/>
                <a:ea typeface="a영고딕E"/>
                <a:cs typeface="Arial" pitchFamily="34" charset="0"/>
              </a:rPr>
              <a:t>마켓 내 위치안내 시스템</a:t>
            </a:r>
            <a:endParaRPr lang="ko-KR" altLang="en-US" sz="5000" dirty="0">
              <a:latin typeface="나눔바른고딕" pitchFamily="50" charset="-127"/>
              <a:ea typeface="a영고딕E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332656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배경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31641" y="2723436"/>
            <a:ext cx="6312256" cy="1569660"/>
            <a:chOff x="1379868" y="2723436"/>
            <a:chExt cx="6312256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3042505" y="2983592"/>
              <a:ext cx="30107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smtClean="0">
                  <a:latin typeface="a영고딕E" pitchFamily="18" charset="-127"/>
                  <a:ea typeface="a영고딕E" pitchFamily="18" charset="-127"/>
                </a:rPr>
                <a:t>비효율성</a:t>
              </a:r>
              <a:endParaRPr lang="ko-KR" altLang="en-US" sz="6000" dirty="0"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9868" y="2723436"/>
              <a:ext cx="5998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latin typeface="a영고딕E" pitchFamily="18" charset="-127"/>
                  <a:ea typeface="a영고딕E" pitchFamily="18" charset="-127"/>
                </a:rPr>
                <a:t>[</a:t>
              </a:r>
              <a:endParaRPr lang="ko-KR" altLang="en-US" sz="9600" dirty="0"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92280" y="2723436"/>
              <a:ext cx="5998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latin typeface="a영고딕E" pitchFamily="18" charset="-127"/>
                  <a:ea typeface="a영고딕E" pitchFamily="18" charset="-127"/>
                </a:rPr>
                <a:t>]</a:t>
              </a:r>
              <a:endParaRPr lang="ko-KR" altLang="en-US" sz="9600" dirty="0">
                <a:latin typeface="a영고딕E" pitchFamily="18" charset="-127"/>
                <a:ea typeface="a영고딕E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03063" y="2348880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C00000"/>
                </a:solidFill>
                <a:latin typeface="a영고딕E" pitchFamily="18" charset="-127"/>
                <a:ea typeface="a영고딕E" pitchFamily="18" charset="-127"/>
              </a:rPr>
              <a:t>시간적 </a:t>
            </a:r>
            <a:r>
              <a:rPr lang="ko-KR" altLang="en-US" sz="2800" b="1" dirty="0" smtClean="0">
                <a:latin typeface="a영고딕E" pitchFamily="18" charset="-127"/>
                <a:ea typeface="a영고딕E" pitchFamily="18" charset="-127"/>
              </a:rPr>
              <a:t>∙</a:t>
            </a:r>
            <a:r>
              <a:rPr lang="ko-KR" altLang="en-US" sz="2800" dirty="0" smtClean="0">
                <a:solidFill>
                  <a:srgbClr val="C00000"/>
                </a:solidFill>
                <a:latin typeface="a영고딕E" pitchFamily="18" charset="-127"/>
                <a:ea typeface="a영고딕E" pitchFamily="18" charset="-127"/>
              </a:rPr>
              <a:t> 공간적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a영고딕E" pitchFamily="18" charset="-127"/>
              <a:ea typeface="a영고딕E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210" y="1628800"/>
            <a:ext cx="4089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a영고딕E" pitchFamily="18" charset="-127"/>
                <a:ea typeface="a영고딕E" pitchFamily="18" charset="-127"/>
              </a:rPr>
              <a:t>#1 </a:t>
            </a:r>
            <a:r>
              <a:rPr lang="ko-KR" altLang="en-US" sz="4400" dirty="0" smtClean="0">
                <a:latin typeface="a영고딕E" pitchFamily="18" charset="-127"/>
                <a:ea typeface="a영고딕E" pitchFamily="18" charset="-127"/>
              </a:rPr>
              <a:t>물건의 위치</a:t>
            </a:r>
            <a:endParaRPr lang="ko-KR" altLang="en-US" sz="6000" dirty="0" smtClean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3" name="그림 2" descr="location-pin-on-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429000"/>
            <a:ext cx="1728192" cy="172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33265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프로그램 소개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197" y="1628800"/>
            <a:ext cx="4743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a영고딕E" pitchFamily="18" charset="-127"/>
                <a:ea typeface="a영고딕E" pitchFamily="18" charset="-127"/>
              </a:rPr>
              <a:t>#2 </a:t>
            </a:r>
            <a:r>
              <a:rPr lang="ko-KR" altLang="en-US" sz="4400" dirty="0" smtClean="0">
                <a:latin typeface="a영고딕E" pitchFamily="18" charset="-127"/>
                <a:ea typeface="a영고딕E" pitchFamily="18" charset="-127"/>
              </a:rPr>
              <a:t>최단거리 제공</a:t>
            </a:r>
            <a:endParaRPr lang="ko-KR" altLang="en-US" sz="6000" dirty="0" smtClean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3" name="그림 2" descr="gps-r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6823" y="3431935"/>
            <a:ext cx="2085297" cy="20852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5536" y="33265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프로그램 소개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328" y="1628800"/>
            <a:ext cx="4817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a영고딕E" pitchFamily="18" charset="-127"/>
                <a:ea typeface="a영고딕E" pitchFamily="18" charset="-127"/>
              </a:rPr>
              <a:t>#3 </a:t>
            </a:r>
            <a:r>
              <a:rPr lang="ko-KR" altLang="en-US" sz="4400" dirty="0" smtClean="0">
                <a:latin typeface="a영고딕E" pitchFamily="18" charset="-127"/>
                <a:ea typeface="a영고딕E" pitchFamily="18" charset="-127"/>
              </a:rPr>
              <a:t>장바구니 분석</a:t>
            </a:r>
            <a:endParaRPr lang="en-US" altLang="ko-KR" sz="4400" dirty="0" smtClean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6" name="그림 5" descr="market-rese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5876" y="3645024"/>
            <a:ext cx="2232248" cy="2232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33265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프로그램 소개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33265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프로그램 소개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93" y="4160262"/>
            <a:ext cx="1549871" cy="15498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852936"/>
            <a:ext cx="1800200" cy="18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1844824"/>
            <a:ext cx="3402219" cy="34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131</Words>
  <Application>Microsoft Office PowerPoint</Application>
  <PresentationFormat>화면 슬라이드 쇼(4:3)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맑은 고딕</vt:lpstr>
      <vt:lpstr>a영고딕E</vt:lpstr>
      <vt:lpstr>나눔바른고딕</vt:lpstr>
      <vt:lpstr>나눔고딕 ExtraBold</vt:lpstr>
      <vt:lpstr>Office 테마</vt:lpstr>
      <vt:lpstr>종합 설계 프로젝트 2 &amp; 소프트웨어 융합 프로젝트 -마트 안내 프로그램-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마트 내 위치안내 서비스</dc:title>
  <dc:creator>LGE</dc:creator>
  <cp:lastModifiedBy>jungmin</cp:lastModifiedBy>
  <cp:revision>57</cp:revision>
  <dcterms:created xsi:type="dcterms:W3CDTF">2016-03-05T13:42:50Z</dcterms:created>
  <dcterms:modified xsi:type="dcterms:W3CDTF">2016-03-07T14:31:06Z</dcterms:modified>
</cp:coreProperties>
</file>