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87470" autoAdjust="0"/>
  </p:normalViewPr>
  <p:slideViewPr>
    <p:cSldViewPr>
      <p:cViewPr varScale="1">
        <p:scale>
          <a:sx n="55" d="100"/>
          <a:sy n="55" d="100"/>
        </p:scale>
        <p:origin x="-76" y="-3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194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EF5C-13A6-46DC-8EE4-A9BA01FECAB6}" type="datetimeFigureOut">
              <a:rPr lang="ko-KR" altLang="en-US" smtClean="0"/>
              <a:pPr/>
              <a:t>2016-04-02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9915A-9C0B-4C6B-979A-C71FFE3DED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baseline="0" dirty="0" smtClean="0"/>
              <a:t>생선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해산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정육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계란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과일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채소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건나물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잡곡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미역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유제품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냉장음료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반찬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냉동식품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아이스크림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음료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생수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커피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차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과자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라면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통조림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캔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식용유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조미료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밀가루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양념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세제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화장지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헤어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세안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바디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랩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호일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고무장갑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err="1" smtClean="0"/>
              <a:t>베이커리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식품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조리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주방용품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그릇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smtClean="0"/>
              <a:t>나머지는 행사상품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9915A-9C0B-4C6B-979A-C71FFE3DEDF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29D3-BBA9-4BF1-9A6D-2D455122F13F}" type="datetimeFigureOut">
              <a:rPr lang="ko-KR" altLang="en-US" smtClean="0"/>
              <a:pPr/>
              <a:t>2016-04-02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42990"/>
            <a:ext cx="571472" cy="22317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348" y="0"/>
            <a:ext cx="1857388" cy="446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07839" y="0"/>
            <a:ext cx="1857388" cy="446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57752" y="0"/>
            <a:ext cx="1392657" cy="446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99287" y="0"/>
            <a:ext cx="1392657" cy="446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36305" y="0"/>
            <a:ext cx="1407695" cy="1137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28662" y="642924"/>
            <a:ext cx="1495665" cy="3594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86050" y="642924"/>
            <a:ext cx="1495665" cy="3594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8662" y="1214428"/>
            <a:ext cx="1500198" cy="557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01847" y="1214428"/>
            <a:ext cx="1500198" cy="557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8662" y="1928807"/>
            <a:ext cx="785818" cy="781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28794" y="1928807"/>
            <a:ext cx="785818" cy="781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28926" y="1928807"/>
            <a:ext cx="357190" cy="781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29058" y="1928807"/>
            <a:ext cx="357190" cy="781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28992" y="1928807"/>
            <a:ext cx="357190" cy="781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00100" y="3000378"/>
            <a:ext cx="1495665" cy="3594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57753" y="642925"/>
            <a:ext cx="928725" cy="223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29322" y="642924"/>
            <a:ext cx="928725" cy="223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57752" y="1071552"/>
            <a:ext cx="785818" cy="781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86446" y="1071552"/>
            <a:ext cx="785818" cy="781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715140" y="1071552"/>
            <a:ext cx="785818" cy="781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57753" y="2143122"/>
            <a:ext cx="928725" cy="223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29322" y="2143121"/>
            <a:ext cx="928725" cy="223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000892" y="2143121"/>
            <a:ext cx="928725" cy="223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286380" y="3000378"/>
            <a:ext cx="785818" cy="781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215074" y="3000378"/>
            <a:ext cx="785818" cy="781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143768" y="3000378"/>
            <a:ext cx="785818" cy="781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357554" y="3000378"/>
            <a:ext cx="785818" cy="781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86248" y="3000378"/>
            <a:ext cx="785818" cy="781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572528" y="1500180"/>
            <a:ext cx="571472" cy="22317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099630" y="4000510"/>
            <a:ext cx="5044269" cy="321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4000510"/>
            <a:ext cx="2428860" cy="321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714480" y="3714758"/>
            <a:ext cx="714348" cy="571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4286262"/>
            <a:ext cx="714348" cy="857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57224" y="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0100" y="64292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71802" y="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00364" y="64292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42976" y="214312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221456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71868" y="321469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71802" y="128586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49240" y="211755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14546" y="214312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4880" y="210327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68175" y="210327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58016" y="128586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29322" y="128586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0628" y="128586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9256" y="3214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29124" y="3214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57950" y="3214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86644" y="3214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43900" y="42861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15140" y="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86380" y="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43934" y="242887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86314" y="400051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카운</a:t>
            </a:r>
            <a:r>
              <a:rPr lang="ko-KR" altLang="en-US" dirty="0"/>
              <a:t>터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5021" y="399448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입구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214414" y="128586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93</Words>
  <Application>Microsoft Office PowerPoint</Application>
  <PresentationFormat>화면 슬라이드 쇼(16:9)</PresentationFormat>
  <Paragraphs>49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UserNet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lg-pc</cp:lastModifiedBy>
  <cp:revision>6</cp:revision>
  <dcterms:created xsi:type="dcterms:W3CDTF">2016-04-02T08:10:32Z</dcterms:created>
  <dcterms:modified xsi:type="dcterms:W3CDTF">2016-04-02T11:56:07Z</dcterms:modified>
</cp:coreProperties>
</file>