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8" r:id="rId3"/>
    <p:sldId id="259" r:id="rId4"/>
    <p:sldId id="260" r:id="rId5"/>
  </p:sldIdLst>
  <p:sldSz cx="9144000" cy="6858000" type="screen4x3"/>
  <p:notesSz cx="6858000" cy="9144000"/>
  <p:embeddedFontLst>
    <p:embeddedFont>
      <p:font typeface="Open Sans" panose="02010600030101010101" charset="0"/>
      <p:regular r:id="rId7"/>
      <p:bold r:id="rId8"/>
      <p:italic r:id="rId9"/>
      <p:boldItalic r:id="rId10"/>
    </p:embeddedFont>
    <p:embeddedFont>
      <p:font typeface="PT Sans Narrow" panose="02010600030101010101"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2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d6560e29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d6560e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cd6560e29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d6560e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cd6560e2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cd6560e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11700" y="1086400"/>
            <a:ext cx="8571300" cy="125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9" name="Google Shape;6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3" name="Google Shape;73;p16"/>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4" name="Google Shape;74;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3117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7"/>
          <p:cNvSpPr txBox="1">
            <a:spLocks noGrp="1"/>
          </p:cNvSpPr>
          <p:nvPr>
            <p:ph type="body" idx="2"/>
          </p:nvPr>
        </p:nvSpPr>
        <p:spPr>
          <a:xfrm>
            <a:off x="48324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701800"/>
            <a:ext cx="5613600" cy="54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89" name="Google Shape;8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21"/>
          <p:cNvSpPr txBox="1">
            <a:spLocks noGrp="1"/>
          </p:cNvSpPr>
          <p:nvPr>
            <p:ph type="title"/>
          </p:nvPr>
        </p:nvSpPr>
        <p:spPr>
          <a:xfrm>
            <a:off x="265500" y="1386233"/>
            <a:ext cx="4045200" cy="22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36358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5640967"/>
            <a:ext cx="5998800" cy="7983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99" name="Google Shape;99;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311700" y="1739800"/>
            <a:ext cx="8520600" cy="205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a:spLocks noGrp="1"/>
          </p:cNvSpPr>
          <p:nvPr>
            <p:ph type="body" idx="1"/>
          </p:nvPr>
        </p:nvSpPr>
        <p:spPr>
          <a:xfrm>
            <a:off x="311700" y="3994200"/>
            <a:ext cx="8520600" cy="1428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4" name="Google Shape;104;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Task Description</a:t>
            </a:r>
            <a:endParaRPr/>
          </a:p>
        </p:txBody>
      </p:sp>
      <p:sp>
        <p:nvSpPr>
          <p:cNvPr id="124" name="Google Shape;124;p27"/>
          <p:cNvSpPr txBox="1">
            <a:spLocks noGrp="1"/>
          </p:cNvSpPr>
          <p:nvPr>
            <p:ph type="body" idx="1"/>
          </p:nvPr>
        </p:nvSpPr>
        <p:spPr>
          <a:xfrm>
            <a:off x="311700" y="1474675"/>
            <a:ext cx="4642200" cy="4133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highlight>
                  <a:schemeClr val="lt1"/>
                </a:highlight>
              </a:rPr>
              <a:t>本次作業的資料是從行政院環境環保署空氣品質監測網所下載的觀測資料。</a:t>
            </a:r>
            <a:endParaRPr sz="2000" dirty="0">
              <a:solidFill>
                <a:srgbClr val="000000"/>
              </a:solidFill>
              <a:highlight>
                <a:schemeClr val="lt1"/>
              </a:highlight>
            </a:endParaRPr>
          </a:p>
          <a:p>
            <a:pPr marL="457200" lvl="0" indent="-355600" algn="l" rtl="0">
              <a:spcBef>
                <a:spcPts val="0"/>
              </a:spcBef>
              <a:spcAft>
                <a:spcPts val="0"/>
              </a:spcAft>
              <a:buClr>
                <a:srgbClr val="000000"/>
              </a:buClr>
              <a:buSzPts val="2000"/>
              <a:buChar char="●"/>
            </a:pPr>
            <a:r>
              <a:rPr lang="zh-TW" sz="2000" dirty="0">
                <a:solidFill>
                  <a:srgbClr val="000000"/>
                </a:solidFill>
                <a:highlight>
                  <a:schemeClr val="lt1"/>
                </a:highlight>
              </a:rPr>
              <a:t>希望大家能在本作業實作 linear regression 預測出 PM2.5 的數值。</a:t>
            </a:r>
            <a:endParaRPr sz="2000" dirty="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Data Description</a:t>
            </a:r>
            <a:endParaRPr/>
          </a:p>
        </p:txBody>
      </p:sp>
      <p:sp>
        <p:nvSpPr>
          <p:cNvPr id="131" name="Google Shape;131;p28"/>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rPr>
              <a:t>本次作業使用豐原站的觀測記錄，train set 是豐原站每個月的前 20 天所有資料。test set 則是從</a:t>
            </a:r>
            <a:r>
              <a:rPr lang="zh-CN" altLang="en-US" sz="2000" dirty="0">
                <a:solidFill>
                  <a:srgbClr val="000000"/>
                </a:solidFill>
              </a:rPr>
              <a:t>從</a:t>
            </a:r>
            <a:r>
              <a:rPr lang="en-US" altLang="zh-CN" sz="2000" dirty="0">
                <a:solidFill>
                  <a:srgbClr val="000000"/>
                </a:solidFill>
              </a:rPr>
              <a:t>train set </a:t>
            </a:r>
            <a:r>
              <a:rPr lang="zh-TW" sz="2000" dirty="0">
                <a:solidFill>
                  <a:srgbClr val="000000"/>
                </a:solidFill>
              </a:rPr>
              <a:t>取樣出來。</a:t>
            </a:r>
            <a:endParaRPr sz="2000" dirty="0">
              <a:solidFill>
                <a:srgbClr val="000000"/>
              </a:solidFill>
            </a:endParaRPr>
          </a:p>
          <a:p>
            <a:pPr marL="914400" lvl="1" indent="-330200" algn="l" rtl="0">
              <a:spcBef>
                <a:spcPts val="0"/>
              </a:spcBef>
              <a:spcAft>
                <a:spcPts val="0"/>
              </a:spcAft>
              <a:buClr>
                <a:srgbClr val="000000"/>
              </a:buClr>
              <a:buSzPts val="1600"/>
              <a:buChar char="○"/>
            </a:pPr>
            <a:r>
              <a:rPr lang="zh-TW" sz="1600" dirty="0">
                <a:solidFill>
                  <a:srgbClr val="000000"/>
                </a:solidFill>
              </a:rPr>
              <a:t>train.csv: 每個月前 20 天的完整資料</a:t>
            </a:r>
            <a:r>
              <a:rPr lang="en-US" altLang="zh-TW" sz="1600" dirty="0">
                <a:solidFill>
                  <a:srgbClr val="000000"/>
                </a:solidFill>
              </a:rPr>
              <a:t>, </a:t>
            </a:r>
            <a:r>
              <a:rPr lang="zh-TW" sz="1600" dirty="0">
                <a:solidFill>
                  <a:srgbClr val="000000"/>
                </a:solidFill>
              </a:rPr>
              <a:t>從資料當中取樣出連續的 10 小時為一筆，前九小時的所有觀測數據當作 feature，第十小時的 PM2.5 當作 answer。</a:t>
            </a:r>
            <a:r>
              <a:rPr lang="zh-CN" altLang="en-US" sz="1600" dirty="0">
                <a:solidFill>
                  <a:srgbClr val="000000"/>
                </a:solidFill>
              </a:rPr>
              <a:t>根據前九小時的</a:t>
            </a:r>
            <a:r>
              <a:rPr lang="zh-TW" sz="1600" dirty="0">
                <a:solidFill>
                  <a:srgbClr val="000000"/>
                </a:solidFill>
              </a:rPr>
              <a:t>feature 預測PM2.5。</a:t>
            </a:r>
            <a:endParaRPr sz="1600" dirty="0">
              <a:solidFill>
                <a:srgbClr val="000000"/>
              </a:solidFill>
            </a:endParaRPr>
          </a:p>
          <a:p>
            <a:pPr marL="457200" lvl="0" indent="-342900" algn="l" rtl="0">
              <a:spcBef>
                <a:spcPts val="0"/>
              </a:spcBef>
              <a:spcAft>
                <a:spcPts val="0"/>
              </a:spcAft>
              <a:buClr>
                <a:srgbClr val="000000"/>
              </a:buClr>
              <a:buSzPts val="1800"/>
              <a:buChar char="●"/>
            </a:pPr>
            <a:r>
              <a:rPr lang="zh-TW" sz="2000" dirty="0">
                <a:solidFill>
                  <a:srgbClr val="000000"/>
                </a:solidFill>
              </a:rPr>
              <a:t>Data 含有 18 項觀測數據 AMB_TEMP, CH4, CO, NHMC, NO, NO2, NOx, O3, PM10, PM2.5, RAINFALL, RH, SO2, THC, WD_HR, WIND_DIREC, WIND_SPEED, WS_HR。</a:t>
            </a:r>
            <a:r>
              <a:rPr lang="zh-TW" sz="1800" dirty="0">
                <a:solidFill>
                  <a:srgbClr val="000000"/>
                </a:solidFill>
              </a:rPr>
              <a:t>  </a:t>
            </a:r>
            <a:endParaRPr sz="1800"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196</Words>
  <Application>Microsoft Office PowerPoint</Application>
  <PresentationFormat>如螢幕大小 (4:3)</PresentationFormat>
  <Paragraphs>8</Paragraphs>
  <Slides>3</Slides>
  <Notes>3</Notes>
  <HiddenSlides>0</HiddenSlides>
  <MMClips>0</MMClips>
  <ScaleCrop>false</ScaleCrop>
  <HeadingPairs>
    <vt:vector size="6" baseType="variant">
      <vt:variant>
        <vt:lpstr>使用字型</vt:lpstr>
      </vt:variant>
      <vt:variant>
        <vt:i4>3</vt:i4>
      </vt:variant>
      <vt:variant>
        <vt:lpstr>佈景主題</vt:lpstr>
      </vt:variant>
      <vt:variant>
        <vt:i4>2</vt:i4>
      </vt:variant>
      <vt:variant>
        <vt:lpstr>投影片標題</vt:lpstr>
      </vt:variant>
      <vt:variant>
        <vt:i4>3</vt:i4>
      </vt:variant>
    </vt:vector>
  </HeadingPairs>
  <TitlesOfParts>
    <vt:vector size="8" baseType="lpstr">
      <vt:lpstr>Open Sans</vt:lpstr>
      <vt:lpstr>Arial</vt:lpstr>
      <vt:lpstr>PT Sans Narrow</vt:lpstr>
      <vt:lpstr>Simple Light</vt:lpstr>
      <vt:lpstr>Tropic</vt:lpstr>
      <vt:lpstr>Task Description</vt:lpstr>
      <vt:lpstr>Data Description</vt:lpstr>
      <vt:lpstr>Training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Description</dc:title>
  <cp:lastModifiedBy>Tsang Andy</cp:lastModifiedBy>
  <cp:revision>2</cp:revision>
  <dcterms:modified xsi:type="dcterms:W3CDTF">2020-08-01T08:23:33Z</dcterms:modified>
</cp:coreProperties>
</file>