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8" r:id="rId5"/>
    <p:sldId id="258" r:id="rId6"/>
    <p:sldId id="265" r:id="rId7"/>
    <p:sldId id="259" r:id="rId8"/>
    <p:sldId id="267" r:id="rId9"/>
    <p:sldId id="260" r:id="rId10"/>
    <p:sldId id="261" r:id="rId11"/>
    <p:sldId id="264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-91" y="-10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6F8-AB09-434A-8A54-6BADA09CA10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0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6F8-AB09-434A-8A54-6BADA09CA10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7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6F8-AB09-434A-8A54-6BADA09CA10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4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6F8-AB09-434A-8A54-6BADA09CA10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6F8-AB09-434A-8A54-6BADA09CA10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2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6F8-AB09-434A-8A54-6BADA09CA10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6F8-AB09-434A-8A54-6BADA09CA10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6F8-AB09-434A-8A54-6BADA09CA10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5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6F8-AB09-434A-8A54-6BADA09CA10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9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6F8-AB09-434A-8A54-6BADA09CA10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1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6F8-AB09-434A-8A54-6BADA09CA10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5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AD6F8-AB09-434A-8A54-6BADA09CA10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2D159-7083-48C9-88DE-3F666ED9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6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Hadoop Eco System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Shanghai Data Science Meetup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1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BigTable</a:t>
            </a:r>
            <a:r>
              <a:rPr lang="en-US" dirty="0" smtClean="0"/>
              <a:t> architecture supporting loose schema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564751" y="2629268"/>
            <a:ext cx="1836549" cy="6741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HMaster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007530" y="4233345"/>
            <a:ext cx="1594389" cy="1255362"/>
            <a:chOff x="6007530" y="4233345"/>
            <a:chExt cx="1594389" cy="1255362"/>
          </a:xfrm>
        </p:grpSpPr>
        <p:sp>
          <p:nvSpPr>
            <p:cNvPr id="16" name="Rounded Rectangle 15"/>
            <p:cNvSpPr/>
            <p:nvPr/>
          </p:nvSpPr>
          <p:spPr>
            <a:xfrm>
              <a:off x="6007530" y="4233345"/>
              <a:ext cx="1594389" cy="125536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Region server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03427" y="4738193"/>
              <a:ext cx="1428750" cy="2456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Memstore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97300" y="5106692"/>
              <a:ext cx="734877" cy="2505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HFile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03427" y="5106692"/>
              <a:ext cx="623807" cy="2505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WAL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174350" y="4233345"/>
            <a:ext cx="1594389" cy="1255362"/>
            <a:chOff x="6007530" y="4233345"/>
            <a:chExt cx="1594389" cy="1255362"/>
          </a:xfrm>
        </p:grpSpPr>
        <p:sp>
          <p:nvSpPr>
            <p:cNvPr id="24" name="Rounded Rectangle 23"/>
            <p:cNvSpPr/>
            <p:nvPr/>
          </p:nvSpPr>
          <p:spPr>
            <a:xfrm>
              <a:off x="6007530" y="4233345"/>
              <a:ext cx="1594389" cy="125536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Region server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03427" y="4738193"/>
              <a:ext cx="1428750" cy="2456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Memstore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97300" y="5106692"/>
              <a:ext cx="734877" cy="2505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HFile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03427" y="5106692"/>
              <a:ext cx="623807" cy="2505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WAL</a:t>
              </a:r>
              <a:endParaRPr lang="en-US" dirty="0"/>
            </a:p>
          </p:txBody>
        </p:sp>
      </p:grpSp>
      <p:cxnSp>
        <p:nvCxnSpPr>
          <p:cNvPr id="29" name="Straight Arrow Connector 28"/>
          <p:cNvCxnSpPr>
            <a:stCxn id="17" idx="2"/>
            <a:endCxn id="16" idx="0"/>
          </p:cNvCxnSpPr>
          <p:nvPr/>
        </p:nvCxnSpPr>
        <p:spPr>
          <a:xfrm flipH="1">
            <a:off x="6804725" y="3303445"/>
            <a:ext cx="2678301" cy="929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4" idx="0"/>
          </p:cNvCxnSpPr>
          <p:nvPr/>
        </p:nvCxnSpPr>
        <p:spPr>
          <a:xfrm>
            <a:off x="9483026" y="3303445"/>
            <a:ext cx="488519" cy="929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44398" y="3706401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  <a:endCxn id="17" idx="1"/>
          </p:cNvCxnSpPr>
          <p:nvPr/>
        </p:nvCxnSpPr>
        <p:spPr>
          <a:xfrm flipV="1">
            <a:off x="4070242" y="2966357"/>
            <a:ext cx="4494509" cy="1003516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  <a:endCxn id="16" idx="1"/>
          </p:cNvCxnSpPr>
          <p:nvPr/>
        </p:nvCxnSpPr>
        <p:spPr>
          <a:xfrm>
            <a:off x="4070242" y="3969873"/>
            <a:ext cx="1937288" cy="89115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20812" y="3199556"/>
            <a:ext cx="1140416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 Data Location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92385" y="4214695"/>
            <a:ext cx="1140416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4" name="Zylinder 4"/>
          <p:cNvSpPr/>
          <p:nvPr/>
        </p:nvSpPr>
        <p:spPr>
          <a:xfrm>
            <a:off x="6007530" y="5904858"/>
            <a:ext cx="4761208" cy="75166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HDFS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16" idx="2"/>
          </p:cNvCxnSpPr>
          <p:nvPr/>
        </p:nvCxnSpPr>
        <p:spPr>
          <a:xfrm>
            <a:off x="6804725" y="5488707"/>
            <a:ext cx="6538" cy="516886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2"/>
          </p:cNvCxnSpPr>
          <p:nvPr/>
        </p:nvCxnSpPr>
        <p:spPr>
          <a:xfrm>
            <a:off x="9971545" y="5488707"/>
            <a:ext cx="13077" cy="516886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4657" y="5381360"/>
            <a:ext cx="4017936" cy="120032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Memstore</a:t>
            </a:r>
            <a:r>
              <a:rPr lang="en-US" dirty="0" smtClean="0"/>
              <a:t>: In-memory data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WAL: Write-ahead-log to record all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Hfile</a:t>
            </a:r>
            <a:r>
              <a:rPr lang="en-US" dirty="0" smtClean="0"/>
              <a:t>: Specialized HDFS file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 is a distributed, partitioned, replicated commit log service</a:t>
            </a:r>
          </a:p>
        </p:txBody>
      </p:sp>
    </p:spTree>
    <p:extLst>
      <p:ext uri="{BB962C8B-B14F-4D97-AF65-F5344CB8AC3E}">
        <p14:creationId xmlns:p14="http://schemas.microsoft.com/office/powerpoint/2010/main" val="397455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4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HDFS</a:t>
            </a:r>
            <a:endParaRPr lang="en-US" dirty="0" smtClean="0"/>
          </a:p>
          <a:p>
            <a:r>
              <a:rPr lang="en-US" dirty="0" smtClean="0"/>
              <a:t>Flume</a:t>
            </a:r>
          </a:p>
          <a:p>
            <a:r>
              <a:rPr lang="en-US" dirty="0" smtClean="0"/>
              <a:t>Map/Reduce</a:t>
            </a:r>
          </a:p>
          <a:p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Spark</a:t>
            </a:r>
          </a:p>
          <a:p>
            <a:r>
              <a:rPr lang="en-US" dirty="0" smtClean="0"/>
              <a:t>Kafka</a:t>
            </a:r>
          </a:p>
          <a:p>
            <a:r>
              <a:rPr lang="en-US" smtClean="0"/>
              <a:t>…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1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frequent search terms</a:t>
            </a:r>
          </a:p>
          <a:p>
            <a:pPr lvl="1"/>
            <a:r>
              <a:rPr lang="en-US" dirty="0" smtClean="0"/>
              <a:t>Get search requests from log file</a:t>
            </a:r>
          </a:p>
          <a:p>
            <a:pPr lvl="1"/>
            <a:r>
              <a:rPr lang="en-US" dirty="0" smtClean="0"/>
              <a:t>Analyze search terms in the </a:t>
            </a:r>
            <a:r>
              <a:rPr lang="en-US" dirty="0" err="1" smtClean="0"/>
              <a:t>Hadoop</a:t>
            </a:r>
            <a:r>
              <a:rPr lang="en-US" dirty="0" smtClean="0"/>
              <a:t> ecosystem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8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 of key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3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007530" y="4233345"/>
            <a:ext cx="1495585" cy="125536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Data nodes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HDFS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Distributed File System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6410486" y="47602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6562886" y="49126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715286" y="50650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10401300" y="47602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10553700" y="49126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564751" y="2629268"/>
            <a:ext cx="1836549" cy="6741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862734" y="4233345"/>
            <a:ext cx="1495585" cy="125536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Data nodes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2"/>
            <a:endCxn id="11" idx="0"/>
          </p:cNvCxnSpPr>
          <p:nvPr/>
        </p:nvCxnSpPr>
        <p:spPr>
          <a:xfrm>
            <a:off x="9483026" y="3303445"/>
            <a:ext cx="1127501" cy="92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 flipH="1">
            <a:off x="6755323" y="3303445"/>
            <a:ext cx="2727703" cy="92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44398" y="3706401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  <a:endCxn id="10" idx="1"/>
          </p:cNvCxnSpPr>
          <p:nvPr/>
        </p:nvCxnSpPr>
        <p:spPr>
          <a:xfrm>
            <a:off x="4070242" y="3969873"/>
            <a:ext cx="1937288" cy="891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  <a:endCxn id="9" idx="1"/>
          </p:cNvCxnSpPr>
          <p:nvPr/>
        </p:nvCxnSpPr>
        <p:spPr>
          <a:xfrm flipV="1">
            <a:off x="4070242" y="2966357"/>
            <a:ext cx="4494509" cy="10035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20812" y="3199556"/>
            <a:ext cx="1140416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Metadata</a:t>
            </a:r>
          </a:p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01192" y="3383235"/>
            <a:ext cx="1163665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</a:t>
            </a:r>
          </a:p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5393" y="4214695"/>
            <a:ext cx="1266986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Read/Write</a:t>
            </a:r>
          </a:p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1" idx="1"/>
            <a:endCxn id="10" idx="3"/>
          </p:cNvCxnSpPr>
          <p:nvPr/>
        </p:nvCxnSpPr>
        <p:spPr>
          <a:xfrm flipH="1">
            <a:off x="7503115" y="4861026"/>
            <a:ext cx="23596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49431" y="4532776"/>
            <a:ext cx="1266986" cy="369332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Replication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4039" y="5731265"/>
            <a:ext cx="780725" cy="774915"/>
            <a:chOff x="495946" y="5097634"/>
            <a:chExt cx="780725" cy="774915"/>
          </a:xfrm>
        </p:grpSpPr>
        <p:sp>
          <p:nvSpPr>
            <p:cNvPr id="30" name="Rectangle 29"/>
            <p:cNvSpPr/>
            <p:nvPr/>
          </p:nvSpPr>
          <p:spPr>
            <a:xfrm>
              <a:off x="495946" y="5097634"/>
              <a:ext cx="780725" cy="7749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Blocks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57939" y="5180304"/>
              <a:ext cx="185979" cy="1782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28053" y="5180304"/>
              <a:ext cx="185979" cy="1782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7939" y="5629468"/>
              <a:ext cx="185979" cy="1782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28052" y="5629468"/>
              <a:ext cx="185979" cy="1782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Left Brace 35"/>
          <p:cNvSpPr/>
          <p:nvPr/>
        </p:nvSpPr>
        <p:spPr>
          <a:xfrm rot="5400000">
            <a:off x="6783902" y="5161034"/>
            <a:ext cx="521000" cy="96303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4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" name="Gerade Verbindung mit Pfeil 7"/>
          <p:cNvCxnSpPr>
            <a:stCxn id="12" idx="3"/>
            <a:endCxn id="11" idx="2"/>
          </p:cNvCxnSpPr>
          <p:nvPr/>
        </p:nvCxnSpPr>
        <p:spPr>
          <a:xfrm>
            <a:off x="2780010" y="4171950"/>
            <a:ext cx="5449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6122" y="3703520"/>
            <a:ext cx="3859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log files to HDFS</a:t>
            </a:r>
          </a:p>
          <a:p>
            <a:endParaRPr lang="en-US" dirty="0"/>
          </a:p>
          <a:p>
            <a:r>
              <a:rPr lang="en-US" dirty="0" err="1" smtClean="0">
                <a:latin typeface="Courier" pitchFamily="49" charset="0"/>
              </a:rPr>
              <a:t>scp</a:t>
            </a:r>
            <a:r>
              <a:rPr lang="en-US" dirty="0" smtClean="0">
                <a:latin typeface="Courier" pitchFamily="49" charset="0"/>
              </a:rPr>
              <a:t> /</a:t>
            </a:r>
            <a:r>
              <a:rPr lang="en-US" dirty="0" err="1" smtClean="0">
                <a:latin typeface="Courier" pitchFamily="49" charset="0"/>
              </a:rPr>
              <a:t>var</a:t>
            </a:r>
            <a:r>
              <a:rPr lang="en-US" dirty="0" smtClean="0">
                <a:latin typeface="Courier" pitchFamily="49" charset="0"/>
              </a:rPr>
              <a:t>/log/apache/… log</a:t>
            </a:r>
          </a:p>
          <a:p>
            <a:r>
              <a:rPr lang="en-US" dirty="0" err="1">
                <a:latin typeface="Courier" pitchFamily="49" charset="0"/>
              </a:rPr>
              <a:t>h</a:t>
            </a:r>
            <a:r>
              <a:rPr lang="en-US" dirty="0" err="1" smtClean="0">
                <a:latin typeface="Courier" pitchFamily="49" charset="0"/>
              </a:rPr>
              <a:t>adoop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fs</a:t>
            </a:r>
            <a:r>
              <a:rPr lang="en-US" dirty="0" smtClean="0">
                <a:latin typeface="Courier" pitchFamily="49" charset="0"/>
              </a:rPr>
              <a:t> -</a:t>
            </a:r>
            <a:r>
              <a:rPr lang="en-US" dirty="0" err="1" smtClean="0">
                <a:latin typeface="Courier" pitchFamily="49" charset="0"/>
              </a:rPr>
              <a:t>copyToLocal</a:t>
            </a:r>
            <a:r>
              <a:rPr lang="en-US" dirty="0" smtClean="0">
                <a:latin typeface="Courier" pitchFamily="49" charset="0"/>
              </a:rPr>
              <a:t> log 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11" name="Zylinder 4"/>
          <p:cNvSpPr/>
          <p:nvPr/>
        </p:nvSpPr>
        <p:spPr>
          <a:xfrm>
            <a:off x="8229600" y="3187700"/>
            <a:ext cx="2400300" cy="19685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HDFS</a:t>
            </a:r>
            <a:endParaRPr lang="en-US" dirty="0"/>
          </a:p>
        </p:txBody>
      </p:sp>
      <p:sp>
        <p:nvSpPr>
          <p:cNvPr id="12" name="Gefaltete Ecke 5"/>
          <p:cNvSpPr/>
          <p:nvPr/>
        </p:nvSpPr>
        <p:spPr>
          <a:xfrm>
            <a:off x="1205210" y="3187700"/>
            <a:ext cx="1574800" cy="19685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8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service </a:t>
            </a:r>
            <a:r>
              <a:rPr lang="en-US" dirty="0"/>
              <a:t>for </a:t>
            </a:r>
            <a:r>
              <a:rPr lang="en-US" dirty="0" smtClean="0"/>
              <a:t>collecting</a:t>
            </a:r>
            <a:r>
              <a:rPr lang="en-US" dirty="0"/>
              <a:t>, aggregating, and moving large amounts of streaming event data.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205210" y="3187700"/>
            <a:ext cx="9424690" cy="202988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574800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8" name="Gerade Verbindung mit Pfeil 7"/>
            <p:cNvCxnSpPr>
              <a:stCxn id="6" idx="3"/>
              <a:endCxn id="7" idx="2"/>
            </p:cNvCxnSpPr>
            <p:nvPr/>
          </p:nvCxnSpPr>
          <p:spPr>
            <a:xfrm>
              <a:off x="2780010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68836" y="4848256"/>
              <a:ext cx="583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 smtClean="0"/>
                <a:t>Agent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8745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Flume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400" dirty="0" err="1"/>
              <a:t>agent.sources</a:t>
            </a:r>
            <a:r>
              <a:rPr lang="en-US" sz="2400" dirty="0"/>
              <a:t> = 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endParaRPr lang="en-US" sz="2400" dirty="0">
              <a:solidFill>
                <a:schemeClr val="accent6"/>
              </a:solidFill>
            </a:endParaRPr>
          </a:p>
          <a:p>
            <a:r>
              <a:rPr lang="en-US" sz="2400" dirty="0" err="1"/>
              <a:t>agent.channels</a:t>
            </a:r>
            <a:r>
              <a:rPr lang="en-US" sz="2400" dirty="0"/>
              <a:t> = </a:t>
            </a:r>
            <a:r>
              <a:rPr lang="en-US" sz="2400" dirty="0" err="1" smtClean="0">
                <a:solidFill>
                  <a:schemeClr val="accent5"/>
                </a:solidFill>
              </a:rPr>
              <a:t>myChannel</a:t>
            </a:r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 err="1"/>
              <a:t>agent.sinks</a:t>
            </a:r>
            <a:r>
              <a:rPr lang="en-US" sz="2400" dirty="0"/>
              <a:t> = </a:t>
            </a:r>
            <a:r>
              <a:rPr lang="en-US" sz="2400" dirty="0" err="1" smtClean="0">
                <a:solidFill>
                  <a:schemeClr val="accent2"/>
                </a:solidFill>
              </a:rPr>
              <a:t>mySink</a:t>
            </a:r>
            <a:endParaRPr lang="en-US" sz="2400" dirty="0" smtClean="0">
              <a:solidFill>
                <a:schemeClr val="accent2"/>
              </a:solidFill>
            </a:endParaRPr>
          </a:p>
          <a:p>
            <a:endParaRPr lang="en-US" sz="2400" dirty="0"/>
          </a:p>
          <a:p>
            <a:r>
              <a:rPr lang="en-US" sz="2400" dirty="0" err="1" smtClean="0"/>
              <a:t>agent.sources.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r>
              <a:rPr lang="en-US" sz="2400" dirty="0" err="1" smtClean="0"/>
              <a:t>.type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avro</a:t>
            </a:r>
            <a:endParaRPr lang="en-US" sz="2400" dirty="0"/>
          </a:p>
          <a:p>
            <a:r>
              <a:rPr lang="en-US" sz="2400" dirty="0" err="1" smtClean="0"/>
              <a:t>agent.sources.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r>
              <a:rPr lang="en-US" sz="2400" dirty="0" err="1" smtClean="0"/>
              <a:t>.bind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localhost</a:t>
            </a:r>
            <a:endParaRPr lang="en-US" sz="2400" dirty="0"/>
          </a:p>
          <a:p>
            <a:r>
              <a:rPr lang="en-US" sz="2400" dirty="0" err="1" smtClean="0"/>
              <a:t>agent.sources.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r>
              <a:rPr lang="en-US" sz="2400" dirty="0" err="1" smtClean="0"/>
              <a:t>.port</a:t>
            </a:r>
            <a:r>
              <a:rPr lang="en-US" sz="2400" dirty="0" smtClean="0"/>
              <a:t> </a:t>
            </a:r>
            <a:r>
              <a:rPr lang="en-US" sz="2400" dirty="0"/>
              <a:t>= 10000</a:t>
            </a:r>
          </a:p>
          <a:p>
            <a:r>
              <a:rPr lang="en-US" sz="2400" dirty="0" err="1" smtClean="0"/>
              <a:t>agent.sources.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r>
              <a:rPr lang="en-US" sz="2400" dirty="0" err="1" smtClean="0"/>
              <a:t>.channels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myChannel</a:t>
            </a:r>
            <a:endParaRPr lang="en-US" sz="2400" dirty="0" smtClean="0"/>
          </a:p>
          <a:p>
            <a:r>
              <a:rPr lang="en-US" sz="2400" dirty="0" err="1" smtClean="0"/>
              <a:t>agent.sinks.</a:t>
            </a:r>
            <a:r>
              <a:rPr lang="en-US" sz="2400" dirty="0" err="1" smtClean="0">
                <a:solidFill>
                  <a:schemeClr val="accent2"/>
                </a:solidFill>
              </a:rPr>
              <a:t>mySink</a:t>
            </a:r>
            <a:r>
              <a:rPr lang="en-US" sz="2400" dirty="0" err="1" smtClean="0"/>
              <a:t>.type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hdfs</a:t>
            </a:r>
            <a:endParaRPr lang="en-US" sz="2400" dirty="0"/>
          </a:p>
          <a:p>
            <a:r>
              <a:rPr lang="en-US" sz="2400" dirty="0" err="1" smtClean="0"/>
              <a:t>agent.sinks.</a:t>
            </a:r>
            <a:r>
              <a:rPr lang="en-US" sz="2400" dirty="0" err="1" smtClean="0">
                <a:solidFill>
                  <a:schemeClr val="accent2"/>
                </a:solidFill>
              </a:rPr>
              <a:t>mySink</a:t>
            </a:r>
            <a:r>
              <a:rPr lang="en-US" sz="2400" dirty="0" err="1" smtClean="0"/>
              <a:t>.channel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myChannel</a:t>
            </a:r>
            <a:endParaRPr lang="en-US" sz="2400" dirty="0" smtClean="0"/>
          </a:p>
          <a:p>
            <a:r>
              <a:rPr lang="en-US" sz="2400" dirty="0" err="1" smtClean="0"/>
              <a:t>agent.sinks.</a:t>
            </a:r>
            <a:r>
              <a:rPr lang="en-US" sz="2400" dirty="0" err="1" smtClean="0">
                <a:solidFill>
                  <a:schemeClr val="accent2"/>
                </a:solidFill>
              </a:rPr>
              <a:t>mySink</a:t>
            </a:r>
            <a:r>
              <a:rPr lang="en-US" sz="2400" dirty="0" err="1" smtClean="0"/>
              <a:t>.hdfs.path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hdfs</a:t>
            </a:r>
            <a:r>
              <a:rPr lang="en-US" sz="2400" dirty="0" smtClean="0"/>
              <a:t>://</a:t>
            </a:r>
            <a:r>
              <a:rPr lang="en-US" sz="2400" dirty="0" err="1" smtClean="0"/>
              <a:t>mypath</a:t>
            </a:r>
            <a:r>
              <a:rPr lang="en-US" sz="2400" dirty="0" smtClean="0"/>
              <a:t>/..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 smtClean="0"/>
              <a:t>agent.channels.</a:t>
            </a:r>
            <a:r>
              <a:rPr lang="en-US" sz="2400" dirty="0" err="1" smtClean="0">
                <a:solidFill>
                  <a:schemeClr val="accent5"/>
                </a:solidFill>
              </a:rPr>
              <a:t>myChannel</a:t>
            </a:r>
            <a:r>
              <a:rPr lang="en-US" sz="2400" dirty="0" err="1" smtClean="0"/>
              <a:t>.type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memory</a:t>
            </a:r>
            <a:endParaRPr lang="en-US" sz="2400" dirty="0"/>
          </a:p>
          <a:p>
            <a:r>
              <a:rPr lang="en-US" sz="2400" dirty="0" err="1" smtClean="0"/>
              <a:t>agent.channels.</a:t>
            </a:r>
            <a:r>
              <a:rPr lang="en-US" sz="2400" dirty="0" err="1" smtClean="0">
                <a:solidFill>
                  <a:schemeClr val="accent5"/>
                </a:solidFill>
              </a:rPr>
              <a:t>myChannel</a:t>
            </a:r>
            <a:r>
              <a:rPr lang="en-US" sz="2400" dirty="0" err="1" smtClean="0"/>
              <a:t>.capacity</a:t>
            </a:r>
            <a:r>
              <a:rPr lang="en-US" sz="2400" dirty="0" smtClean="0"/>
              <a:t> </a:t>
            </a:r>
            <a:r>
              <a:rPr lang="en-US" sz="2400" dirty="0"/>
              <a:t>= 100</a:t>
            </a:r>
          </a:p>
        </p:txBody>
      </p:sp>
    </p:spTree>
    <p:extLst>
      <p:ext uri="{BB962C8B-B14F-4D97-AF65-F5344CB8AC3E}">
        <p14:creationId xmlns:p14="http://schemas.microsoft.com/office/powerpoint/2010/main" val="102202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execution framework for distributed parallel data processing</a:t>
            </a:r>
            <a:endParaRPr lang="en-US" dirty="0"/>
          </a:p>
          <a:p>
            <a:r>
              <a:rPr lang="en-US" dirty="0" smtClean="0"/>
              <a:t>2 Phases:</a:t>
            </a:r>
          </a:p>
          <a:p>
            <a:pPr lvl="1"/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Reduce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05210" y="4171950"/>
            <a:ext cx="4854856" cy="104563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722044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7" name="Gerade Verbindung mit Pfeil 7"/>
            <p:cNvCxnSpPr>
              <a:stCxn id="6" idx="3"/>
              <a:endCxn id="9" idx="2"/>
            </p:cNvCxnSpPr>
            <p:nvPr/>
          </p:nvCxnSpPr>
          <p:spPr>
            <a:xfrm>
              <a:off x="2927254" y="4171950"/>
              <a:ext cx="124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8835" y="4848255"/>
              <a:ext cx="651897" cy="369333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 smtClean="0"/>
                <a:t>Agent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539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225</Words>
  <Application>Microsoft Office PowerPoint</Application>
  <PresentationFormat>Custom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Hadoop Eco System</vt:lpstr>
      <vt:lpstr>PowerPoint Presentation</vt:lpstr>
      <vt:lpstr>Example</vt:lpstr>
      <vt:lpstr>Key Value</vt:lpstr>
      <vt:lpstr>HDFS</vt:lpstr>
      <vt:lpstr>Example</vt:lpstr>
      <vt:lpstr>Flume</vt:lpstr>
      <vt:lpstr>Example – Flume Configuration</vt:lpstr>
      <vt:lpstr>Map/Reduce</vt:lpstr>
      <vt:lpstr>Hive</vt:lpstr>
      <vt:lpstr>HBase</vt:lpstr>
      <vt:lpstr>Kafka</vt:lpstr>
      <vt:lpstr>Spark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Hadoop Eco System</dc:title>
  <dc:creator>ckuka</dc:creator>
  <cp:lastModifiedBy>Christian Kuka</cp:lastModifiedBy>
  <cp:revision>26</cp:revision>
  <dcterms:created xsi:type="dcterms:W3CDTF">2015-09-11T13:01:58Z</dcterms:created>
  <dcterms:modified xsi:type="dcterms:W3CDTF">2015-09-16T04:45:45Z</dcterms:modified>
</cp:coreProperties>
</file>