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D6F8-AB09-434A-8A54-6BADA09CA10E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Hadoop Eco 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Shanghai Data Science Meetup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Hadoop Eco System</vt:lpstr>
      <vt:lpstr>PowerPoint-Präsentation</vt:lpstr>
      <vt:lpstr>HDFS</vt:lpstr>
      <vt:lpstr>Flume</vt:lpstr>
      <vt:lpstr>Map/Reduce</vt:lpstr>
      <vt:lpstr>Hive</vt:lpstr>
      <vt:lpstr>HBase</vt:lpstr>
      <vt:lpstr>Kafka</vt:lpstr>
      <vt:lpstr>Spark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Hadoop Eco System</dc:title>
  <dc:creator>ckuka</dc:creator>
  <cp:lastModifiedBy>ckuka</cp:lastModifiedBy>
  <cp:revision>1</cp:revision>
  <dcterms:created xsi:type="dcterms:W3CDTF">2015-09-11T13:01:58Z</dcterms:created>
  <dcterms:modified xsi:type="dcterms:W3CDTF">2015-09-11T13:04:42Z</dcterms:modified>
</cp:coreProperties>
</file>