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9" r:id="rId11"/>
    <p:sldId id="268" r:id="rId12"/>
    <p:sldId id="270" r:id="rId13"/>
    <p:sldId id="25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Kunda" initials="CK"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p:restoredTop sz="94634"/>
  </p:normalViewPr>
  <p:slideViewPr>
    <p:cSldViewPr snapToGrid="0" snapToObjects="1">
      <p:cViewPr varScale="1">
        <p:scale>
          <a:sx n="88" d="100"/>
          <a:sy n="88" d="100"/>
        </p:scale>
        <p:origin x="18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7T19:44:26.647"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545A-23E7-EC4F-9E73-A694C443156E}" type="datetimeFigureOut">
              <a:rPr lang="en-US" smtClean="0"/>
              <a:t>11/27/17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7132D-3A88-3444-8F79-FCFC42FD2316}" type="slidenum">
              <a:rPr lang="en-US" smtClean="0"/>
              <a:t>‹#›</a:t>
            </a:fld>
            <a:endParaRPr lang="en-US"/>
          </a:p>
        </p:txBody>
      </p:sp>
    </p:spTree>
    <p:extLst>
      <p:ext uri="{BB962C8B-B14F-4D97-AF65-F5344CB8AC3E}">
        <p14:creationId xmlns:p14="http://schemas.microsoft.com/office/powerpoint/2010/main" val="124209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C7132D-3A88-3444-8F79-FCFC42FD2316}" type="slidenum">
              <a:rPr lang="en-US" smtClean="0"/>
              <a:t>1</a:t>
            </a:fld>
            <a:endParaRPr lang="en-US"/>
          </a:p>
        </p:txBody>
      </p:sp>
    </p:spTree>
    <p:extLst>
      <p:ext uri="{BB962C8B-B14F-4D97-AF65-F5344CB8AC3E}">
        <p14:creationId xmlns:p14="http://schemas.microsoft.com/office/powerpoint/2010/main" val="21391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C7132D-3A88-3444-8F79-FCFC42FD2316}" type="slidenum">
              <a:rPr lang="en-US" smtClean="0"/>
              <a:t>2</a:t>
            </a:fld>
            <a:endParaRPr lang="en-US"/>
          </a:p>
        </p:txBody>
      </p:sp>
    </p:spTree>
    <p:extLst>
      <p:ext uri="{BB962C8B-B14F-4D97-AF65-F5344CB8AC3E}">
        <p14:creationId xmlns:p14="http://schemas.microsoft.com/office/powerpoint/2010/main" val="180062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C7132D-3A88-3444-8F79-FCFC42FD2316}" type="slidenum">
              <a:rPr lang="en-US" smtClean="0"/>
              <a:t>11</a:t>
            </a:fld>
            <a:endParaRPr lang="en-US"/>
          </a:p>
        </p:txBody>
      </p:sp>
    </p:spTree>
    <p:extLst>
      <p:ext uri="{BB962C8B-B14F-4D97-AF65-F5344CB8AC3E}">
        <p14:creationId xmlns:p14="http://schemas.microsoft.com/office/powerpoint/2010/main" val="152376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C7132D-3A88-3444-8F79-FCFC42FD2316}" type="slidenum">
              <a:rPr lang="en-US" smtClean="0"/>
              <a:t>12</a:t>
            </a:fld>
            <a:endParaRPr lang="en-US"/>
          </a:p>
        </p:txBody>
      </p:sp>
    </p:spTree>
    <p:extLst>
      <p:ext uri="{BB962C8B-B14F-4D97-AF65-F5344CB8AC3E}">
        <p14:creationId xmlns:p14="http://schemas.microsoft.com/office/powerpoint/2010/main" val="166884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0C8AF-B72D-3E44-8776-A72CA83A030F}"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B634F-9DA9-E843-A153-E1F07A9D6A9E}" type="datetime1">
              <a:rPr lang="en-US" smtClean="0"/>
              <a:t>11/27/17</a:t>
            </a:fld>
            <a:endParaRPr lang="en-US" dirty="0"/>
          </a:p>
        </p:txBody>
      </p:sp>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E86E1923-96F9-2941-85D7-1E518AFBA358}"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AFD4863A-F5D6-974C-95AD-E9FCD2B79D50}" type="datetime1">
              <a:rPr lang="en-US" smtClean="0"/>
              <a:t>11/27/17</a:t>
            </a:fld>
            <a:endParaRPr lang="en-US" dirty="0"/>
          </a:p>
        </p:txBody>
      </p:sp>
      <p:sp>
        <p:nvSpPr>
          <p:cNvPr id="3" name="Footer Placeholder 2"/>
          <p:cNvSpPr>
            <a:spLocks noGrp="1"/>
          </p:cNvSpPr>
          <p:nvPr>
            <p:ph type="ftr" sz="quarter" idx="11"/>
          </p:nvPr>
        </p:nvSpPr>
        <p:spPr/>
        <p:txBody>
          <a:bodyPr/>
          <a:lstStyle/>
          <a:p>
            <a:r>
              <a:rPr lang="en-US" smtClean="0"/>
              <a:t>CISP 362 Mukarran, Fall 2017, Student: Chakra Kunda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3EDAF5-5AF2-BD4E-93CD-A055CAE21F56}"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8009C-1C61-C047-8249-4E00B4A36549}"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4C6554-E9CF-A641-BD78-10FEAF1A735B}"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E0F88-7B4F-0B46-A9F9-C6C3FEECF841}" type="datetime1">
              <a:rPr lang="en-US" smtClean="0"/>
              <a:t>11/27/17</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630063-7C97-4642-8E4E-BCFC47955A8B}" type="datetime1">
              <a:rPr lang="en-US" smtClean="0"/>
              <a:t>11/27/17</a:t>
            </a:fld>
            <a:endParaRPr lang="en-US" dirty="0"/>
          </a:p>
        </p:txBody>
      </p:sp>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FAA36C-A2B6-D947-86EC-670B136A4CE7}" type="datetime1">
              <a:rPr lang="en-US" smtClean="0"/>
              <a:t>11/27/17</a:t>
            </a:fld>
            <a:endParaRPr lang="en-US" dirty="0"/>
          </a:p>
        </p:txBody>
      </p:sp>
      <p:sp>
        <p:nvSpPr>
          <p:cNvPr id="8" name="Footer Placeholder 7"/>
          <p:cNvSpPr>
            <a:spLocks noGrp="1"/>
          </p:cNvSpPr>
          <p:nvPr>
            <p:ph type="ftr" sz="quarter" idx="11"/>
          </p:nvPr>
        </p:nvSpPr>
        <p:spPr/>
        <p:txBody>
          <a:bodyPr/>
          <a:lstStyle/>
          <a:p>
            <a:r>
              <a:rPr lang="en-US" smtClean="0"/>
              <a:t>CISP 362 Mukarran, Fall 2017, Student: Chakra Kunda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5BE595-057F-1E47-BDF2-153B6D1C148A}" type="datetime1">
              <a:rPr lang="en-US" smtClean="0"/>
              <a:t>11/27/17</a:t>
            </a:fld>
            <a:endParaRPr lang="en-US" dirty="0"/>
          </a:p>
        </p:txBody>
      </p:sp>
      <p:sp>
        <p:nvSpPr>
          <p:cNvPr id="4" name="Footer Placeholder 3"/>
          <p:cNvSpPr>
            <a:spLocks noGrp="1"/>
          </p:cNvSpPr>
          <p:nvPr>
            <p:ph type="ftr" sz="quarter" idx="11"/>
          </p:nvPr>
        </p:nvSpPr>
        <p:spPr/>
        <p:txBody>
          <a:bodyPr/>
          <a:lstStyle/>
          <a:p>
            <a:r>
              <a:rPr lang="en-US" smtClean="0"/>
              <a:t>CISP 362 Mukarran, Fall 2017, Student: Chakra Kunda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91544-07F5-3F46-8C9F-EB07778AEDE6}" type="datetime1">
              <a:rPr lang="en-US" smtClean="0"/>
              <a:t>11/27/17</a:t>
            </a:fld>
            <a:endParaRPr lang="en-US" dirty="0"/>
          </a:p>
        </p:txBody>
      </p:sp>
      <p:sp>
        <p:nvSpPr>
          <p:cNvPr id="3" name="Footer Placeholder 2"/>
          <p:cNvSpPr>
            <a:spLocks noGrp="1"/>
          </p:cNvSpPr>
          <p:nvPr>
            <p:ph type="ftr" sz="quarter" idx="11"/>
          </p:nvPr>
        </p:nvSpPr>
        <p:spPr/>
        <p:txBody>
          <a:bodyPr/>
          <a:lstStyle/>
          <a:p>
            <a:r>
              <a:rPr lang="en-US" smtClean="0"/>
              <a:t>CISP 362 Mukarran, Fall 2017, Student: Chakra Kunda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00EA6-38C4-E946-BDE9-AD3487D65ABD}" type="datetime1">
              <a:rPr lang="en-US" smtClean="0"/>
              <a:t>11/27/17</a:t>
            </a:fld>
            <a:endParaRPr lang="en-US" dirty="0"/>
          </a:p>
        </p:txBody>
      </p:sp>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C551CDF-32F9-C547-96E5-0D26BD823950}" type="datetime1">
              <a:rPr lang="en-US" smtClean="0"/>
              <a:t>11/27/17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smtClean="0"/>
              <a:t>CISP 362 Mukarran, Fall 2017, Student: Chakra Kunda</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CISP 362 Mukarran, Fall 2017, Student: Chakra Kunda</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C7B3B90-E42F-A445-B693-AB041E24C713}" type="datetime1">
              <a:rPr lang="en-US" smtClean="0"/>
              <a:t>11/27/17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tiff"/><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comments" Target="../comments/comment1.xml"/><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CISP 362 </a:t>
            </a:r>
            <a:r>
              <a:rPr lang="en-US" dirty="0" err="1" smtClean="0"/>
              <a:t>Mukarram</a:t>
            </a:r>
            <a:r>
              <a:rPr lang="en-US" dirty="0" smtClean="0"/>
              <a:t>, FALL 2017</a:t>
            </a:r>
            <a:r>
              <a:rPr lang="en-US" dirty="0" smtClean="0"/>
              <a:t/>
            </a:r>
            <a:br>
              <a:rPr lang="en-US" dirty="0" smtClean="0"/>
            </a:br>
            <a:r>
              <a:rPr lang="en-US" dirty="0"/>
              <a:t/>
            </a:r>
            <a:br>
              <a:rPr lang="en-US" dirty="0"/>
            </a:br>
            <a:r>
              <a:rPr lang="en-US" dirty="0" smtClean="0"/>
              <a:t>			Student: Chakra Kunda</a:t>
            </a:r>
            <a:br>
              <a:rPr lang="en-US" dirty="0" smtClean="0"/>
            </a:br>
            <a:r>
              <a:rPr lang="en-US" dirty="0"/>
              <a:t/>
            </a:r>
            <a:br>
              <a:rPr lang="en-US" dirty="0"/>
            </a:br>
            <a:r>
              <a:rPr lang="en-US" dirty="0" smtClean="0"/>
              <a:t>			</a:t>
            </a:r>
            <a:r>
              <a:rPr lang="en-US" dirty="0" smtClean="0"/>
              <a:t>Android App</a:t>
            </a:r>
            <a:r>
              <a:rPr lang="en-US" dirty="0" smtClean="0"/>
              <a:t> Presentation</a:t>
            </a:r>
            <a:endParaRPr lang="en-US" dirty="0"/>
          </a:p>
        </p:txBody>
      </p:sp>
      <p:sp>
        <p:nvSpPr>
          <p:cNvPr id="3" name="Subtitle 2"/>
          <p:cNvSpPr>
            <a:spLocks noGrp="1"/>
          </p:cNvSpPr>
          <p:nvPr>
            <p:ph type="subTitle" idx="1"/>
          </p:nvPr>
        </p:nvSpPr>
        <p:spPr/>
        <p:txBody>
          <a:bodyPr/>
          <a:lstStyle/>
          <a:p>
            <a:r>
              <a:rPr lang="en-US" dirty="0" smtClean="0"/>
              <a:t>Final Class Project</a:t>
            </a:r>
            <a:endParaRPr lang="en-US" dirty="0"/>
          </a:p>
        </p:txBody>
      </p:sp>
    </p:spTree>
    <p:extLst>
      <p:ext uri="{BB962C8B-B14F-4D97-AF65-F5344CB8AC3E}">
        <p14:creationId xmlns:p14="http://schemas.microsoft.com/office/powerpoint/2010/main" val="171376700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r>
              <a:rPr lang="en-US" sz="2400" dirty="0" smtClean="0"/>
              <a:t>This page displays some information about myself and my personal app.</a:t>
            </a:r>
          </a:p>
          <a:p>
            <a:pPr algn="ctr"/>
            <a:r>
              <a:rPr lang="en-US" sz="2400" dirty="0" smtClean="0"/>
              <a:t>You can also rate your experience of my app</a:t>
            </a:r>
          </a:p>
          <a:p>
            <a:pPr algn="ctr"/>
            <a:r>
              <a:rPr lang="en-US" sz="2400" dirty="0" smtClean="0"/>
              <a:t>Clicking on </a:t>
            </a:r>
            <a:r>
              <a:rPr lang="en-US" sz="2800" dirty="0" smtClean="0"/>
              <a:t>SUBMIT</a:t>
            </a:r>
            <a:r>
              <a:rPr lang="en-US" sz="1800" dirty="0" smtClean="0"/>
              <a:t> </a:t>
            </a:r>
            <a:r>
              <a:rPr lang="en-US" sz="2400" dirty="0" smtClean="0"/>
              <a:t>button launches the built-in </a:t>
            </a:r>
            <a:r>
              <a:rPr lang="en-US" sz="2400" dirty="0" err="1" smtClean="0"/>
              <a:t>GMail</a:t>
            </a:r>
            <a:r>
              <a:rPr lang="en-US" sz="2400" dirty="0" smtClean="0"/>
              <a:t> app where you can send an email to the email address you entered in the previous screen</a:t>
            </a:r>
            <a:endParaRPr lang="en-US" dirty="0" smtClean="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55699733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r>
              <a:rPr lang="en-US" sz="3200" dirty="0" smtClean="0"/>
              <a:t>This is Gmail App, here you can review the email that will be sent to the email address you entered earlier. You can modify the contents of the email before sending it.</a:t>
            </a:r>
            <a:endParaRPr lang="en-US" sz="1400" b="1" dirty="0" smtClean="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6929588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r>
              <a:rPr lang="en-US" sz="3200" dirty="0" smtClean="0"/>
              <a:t>Back in the main page of the mobile phone, you can click on </a:t>
            </a:r>
            <a:r>
              <a:rPr lang="en-US" sz="3200" dirty="0" err="1" smtClean="0"/>
              <a:t>MyWeather</a:t>
            </a:r>
            <a:r>
              <a:rPr lang="en-US" sz="3200" dirty="0" smtClean="0"/>
              <a:t> to launch my personal app</a:t>
            </a:r>
            <a:endParaRPr lang="en-US" sz="1400" b="1" dirty="0" smtClean="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pic>
        <p:nvPicPr>
          <p:cNvPr id="8" name="Picture 7"/>
          <p:cNvPicPr>
            <a:picLocks noChangeAspect="1"/>
          </p:cNvPicPr>
          <p:nvPr/>
        </p:nvPicPr>
        <p:blipFill>
          <a:blip r:embed="rId4"/>
          <a:stretch>
            <a:fillRect/>
          </a:stretch>
        </p:blipFill>
        <p:spPr>
          <a:xfrm>
            <a:off x="6325677" y="2132839"/>
            <a:ext cx="1350736" cy="1852649"/>
          </a:xfrm>
          <a:prstGeom prst="rect">
            <a:avLst/>
          </a:prstGeom>
        </p:spPr>
      </p:pic>
    </p:spTree>
    <p:extLst>
      <p:ext uri="{BB962C8B-B14F-4D97-AF65-F5344CB8AC3E}">
        <p14:creationId xmlns:p14="http://schemas.microsoft.com/office/powerpoint/2010/main" val="52588588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err="1" smtClean="0"/>
              <a:t>MyWeather</a:t>
            </a:r>
            <a:r>
              <a:rPr lang="en-US" dirty="0"/>
              <a:t/>
            </a:r>
            <a:br>
              <a:rPr lang="en-US" dirty="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r>
              <a:rPr lang="en-US" sz="1600" b="1" dirty="0" smtClean="0"/>
              <a:t>A light weight app that quickly displays local weather or for any city in the world. You can create a list of favorite cities.</a:t>
            </a:r>
          </a:p>
          <a:p>
            <a:r>
              <a:rPr lang="en-US" sz="1600" b="1" dirty="0" smtClean="0"/>
              <a:t>App Features:</a:t>
            </a:r>
          </a:p>
          <a:p>
            <a:pPr marL="285750" indent="-285750">
              <a:lnSpc>
                <a:spcPct val="150000"/>
              </a:lnSpc>
              <a:buFont typeface="Arial" charset="0"/>
              <a:buChar char="•"/>
            </a:pPr>
            <a:r>
              <a:rPr lang="en-US" sz="1600" b="1" dirty="0" smtClean="0"/>
              <a:t>Displays weather for the local location. </a:t>
            </a:r>
          </a:p>
          <a:p>
            <a:pPr marL="285750" indent="-285750">
              <a:lnSpc>
                <a:spcPct val="150000"/>
              </a:lnSpc>
              <a:buFont typeface="Arial" charset="0"/>
              <a:buChar char="•"/>
            </a:pPr>
            <a:r>
              <a:rPr lang="en-US" sz="1600" b="1" dirty="0" smtClean="0"/>
              <a:t>Add/Remove </a:t>
            </a:r>
            <a:r>
              <a:rPr lang="en-US" sz="1600" b="1" dirty="0" smtClean="0"/>
              <a:t>cities to favorites </a:t>
            </a:r>
            <a:r>
              <a:rPr lang="en-US" sz="1600" b="1" dirty="0" smtClean="0"/>
              <a:t>list.</a:t>
            </a:r>
            <a:r>
              <a:rPr lang="en-US" sz="1600" b="1" dirty="0" smtClean="0"/>
              <a:t> </a:t>
            </a:r>
            <a:endParaRPr lang="en-US" sz="1600" b="1" dirty="0" smtClean="0"/>
          </a:p>
          <a:p>
            <a:pPr marL="285750" indent="-285750">
              <a:lnSpc>
                <a:spcPct val="150000"/>
              </a:lnSpc>
              <a:buFont typeface="Arial" charset="0"/>
              <a:buChar char="•"/>
            </a:pPr>
            <a:r>
              <a:rPr lang="en-US" sz="1600" b="1" dirty="0" smtClean="0"/>
              <a:t>Toggle between F / C for a location or for all locations</a:t>
            </a:r>
          </a:p>
          <a:p>
            <a:pPr marL="285750" indent="-285750">
              <a:lnSpc>
                <a:spcPct val="150000"/>
              </a:lnSpc>
              <a:buFont typeface="Arial" charset="0"/>
              <a:buChar char="•"/>
            </a:pPr>
            <a:r>
              <a:rPr lang="en-US" sz="1600" b="1" dirty="0" smtClean="0"/>
              <a:t>Available on the Google Play Store</a:t>
            </a:r>
            <a:endParaRPr lang="en-US" sz="1400" b="1" dirty="0" smtClean="0"/>
          </a:p>
          <a:p>
            <a:endParaRPr lang="en-US" dirty="0"/>
          </a:p>
        </p:txBody>
      </p:sp>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536" t="-5280" r="-5536" b="41982"/>
          <a:stretch/>
        </p:blipFill>
        <p:spPr/>
      </p:pic>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2027001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536" t="-5280" r="-5536" b="41982"/>
          <a:stretch/>
        </p:blip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5600"/>
            <a:ext cx="6502400" cy="6502400"/>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Footer Placeholder 2"/>
          <p:cNvSpPr>
            <a:spLocks noGrp="1"/>
          </p:cNvSpPr>
          <p:nvPr>
            <p:ph type="ftr" sz="quarter" idx="11"/>
          </p:nvPr>
        </p:nvSpPr>
        <p:spPr/>
        <p:txBody>
          <a:bodyPr/>
          <a:lstStyle/>
          <a:p>
            <a:r>
              <a:rPr lang="en-US" smtClean="0"/>
              <a:t>CISP 362 Mukarran, Fall 2017, Student: Chakra Kunda</a:t>
            </a:r>
            <a:endParaRPr lang="en-US" dirty="0"/>
          </a:p>
        </p:txBody>
      </p:sp>
      <p:sp>
        <p:nvSpPr>
          <p:cNvPr id="4" name="Rectangle 3"/>
          <p:cNvSpPr/>
          <p:nvPr/>
        </p:nvSpPr>
        <p:spPr>
          <a:xfrm rot="19741764">
            <a:off x="3295965" y="3836303"/>
            <a:ext cx="6149045" cy="1323439"/>
          </a:xfrm>
          <a:prstGeom prst="rect">
            <a:avLst/>
          </a:prstGeom>
          <a:solidFill>
            <a:srgbClr val="FFFF00"/>
          </a:solidFill>
          <a:ln>
            <a:solidFill>
              <a:srgbClr val="FF0000"/>
            </a:solidFill>
          </a:ln>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01528071"/>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r>
              <a:rPr lang="en-US" sz="1400" dirty="0" smtClean="0"/>
              <a:t>Today we are presenting 2 apps: Class Ap</a:t>
            </a:r>
            <a:r>
              <a:rPr lang="en-US" sz="1400" dirty="0" smtClean="0"/>
              <a:t>p and Personal App</a:t>
            </a:r>
          </a:p>
          <a:p>
            <a:endParaRPr lang="en-US" sz="1400" dirty="0"/>
          </a:p>
          <a:p>
            <a:r>
              <a:rPr lang="en-US" sz="1600" dirty="0" smtClean="0">
                <a:solidFill>
                  <a:srgbClr val="FFFF00"/>
                </a:solidFill>
              </a:rPr>
              <a:t>Class App: SCC CISP.</a:t>
            </a:r>
            <a:endParaRPr lang="en-US" sz="1400" dirty="0" smtClean="0">
              <a:solidFill>
                <a:srgbClr val="FFFF00"/>
              </a:solidFill>
            </a:endParaRPr>
          </a:p>
          <a:p>
            <a:r>
              <a:rPr lang="en-US" sz="1400" dirty="0" smtClean="0"/>
              <a:t>This is the app that all the students in this class wrote for class project. It was built over time in pieces as we were learning mobile app programming on the Android platform</a:t>
            </a:r>
          </a:p>
          <a:p>
            <a:endParaRPr lang="en-US" sz="1400" dirty="0"/>
          </a:p>
          <a:p>
            <a:r>
              <a:rPr lang="en-US" sz="1600" dirty="0" smtClean="0">
                <a:solidFill>
                  <a:srgbClr val="FFFF00"/>
                </a:solidFill>
              </a:rPr>
              <a:t>Personal App: </a:t>
            </a:r>
            <a:r>
              <a:rPr lang="en-US" sz="1600" dirty="0" err="1" smtClean="0">
                <a:solidFill>
                  <a:srgbClr val="FFFF00"/>
                </a:solidFill>
              </a:rPr>
              <a:t>MyWeather</a:t>
            </a:r>
            <a:endParaRPr lang="en-US" sz="1400" dirty="0" smtClean="0">
              <a:solidFill>
                <a:srgbClr val="FFFF00"/>
              </a:solidFill>
            </a:endParaRPr>
          </a:p>
          <a:p>
            <a:r>
              <a:rPr lang="en-US" sz="1400" dirty="0" smtClean="0"/>
              <a:t>This app is an individual app where we were free to come up with idea and publish it in Google Play Store</a:t>
            </a:r>
            <a:endParaRPr lang="en-US" sz="14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pic>
        <p:nvPicPr>
          <p:cNvPr id="8" name="Picture 7"/>
          <p:cNvPicPr>
            <a:picLocks noChangeAspect="1"/>
          </p:cNvPicPr>
          <p:nvPr/>
        </p:nvPicPr>
        <p:blipFill>
          <a:blip r:embed="rId4"/>
          <a:stretch>
            <a:fillRect/>
          </a:stretch>
        </p:blipFill>
        <p:spPr>
          <a:xfrm>
            <a:off x="6074116" y="1782341"/>
            <a:ext cx="1458798" cy="1991374"/>
          </a:xfrm>
          <a:prstGeom prst="rect">
            <a:avLst/>
          </a:prstGeom>
        </p:spPr>
      </p:pic>
      <p:pic>
        <p:nvPicPr>
          <p:cNvPr id="9" name="Picture 8"/>
          <p:cNvPicPr>
            <a:picLocks noChangeAspect="1"/>
          </p:cNvPicPr>
          <p:nvPr/>
        </p:nvPicPr>
        <p:blipFill>
          <a:blip r:embed="rId5"/>
          <a:stretch>
            <a:fillRect/>
          </a:stretch>
        </p:blipFill>
        <p:spPr>
          <a:xfrm>
            <a:off x="6074116" y="4063239"/>
            <a:ext cx="1350736" cy="1852649"/>
          </a:xfrm>
          <a:prstGeom prst="rect">
            <a:avLst/>
          </a:prstGeom>
        </p:spPr>
      </p:pic>
      <p:sp>
        <p:nvSpPr>
          <p:cNvPr id="10" name="Footer Placeholder 9"/>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001229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a:t>
            </a:r>
            <a:r>
              <a:rPr lang="en-US" dirty="0" smtClean="0"/>
              <a:t>CISP 362</a:t>
            </a:r>
            <a:r>
              <a:rPr lang="en-US" dirty="0" smtClean="0"/>
              <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endParaRPr lang="en-US" sz="1400" b="1" dirty="0" smtClean="0"/>
          </a:p>
          <a:p>
            <a:r>
              <a:rPr lang="en-US" sz="1800" dirty="0" smtClean="0"/>
              <a:t>Enter </a:t>
            </a:r>
            <a:r>
              <a:rPr lang="en-US" sz="1800" dirty="0" err="1" smtClean="0"/>
              <a:t>UserID</a:t>
            </a:r>
            <a:endParaRPr lang="en-US" sz="1800" dirty="0" smtClean="0"/>
          </a:p>
          <a:p>
            <a:endParaRPr lang="en-US" sz="1800" dirty="0"/>
          </a:p>
          <a:p>
            <a:r>
              <a:rPr lang="en-US" sz="1800" dirty="0" smtClean="0"/>
              <a:t>	</a:t>
            </a:r>
            <a:r>
              <a:rPr lang="en-US" sz="3200" b="1" dirty="0" smtClean="0">
                <a:latin typeface="Damascus" charset="-78"/>
                <a:ea typeface="Damascus" charset="-78"/>
                <a:cs typeface="Damascus" charset="-78"/>
              </a:rPr>
              <a:t>NBKAECY</a:t>
            </a:r>
            <a:endParaRPr lang="en-US" sz="1800" dirty="0"/>
          </a:p>
          <a:p>
            <a:endParaRPr lang="en-US" sz="1800" dirty="0" smtClean="0"/>
          </a:p>
          <a:p>
            <a:r>
              <a:rPr lang="en-US" sz="1800" dirty="0" smtClean="0"/>
              <a:t>Password:</a:t>
            </a:r>
          </a:p>
          <a:p>
            <a:endParaRPr lang="en-US" sz="1800" dirty="0"/>
          </a:p>
          <a:p>
            <a:r>
              <a:rPr lang="en-US" sz="1800" dirty="0" smtClean="0"/>
              <a:t>	</a:t>
            </a:r>
            <a:r>
              <a:rPr lang="en-US" sz="3600" b="1" dirty="0" smtClean="0">
                <a:latin typeface="Damascus" charset="-78"/>
                <a:ea typeface="Damascus" charset="-78"/>
                <a:cs typeface="Damascus" charset="-78"/>
              </a:rPr>
              <a:t>tramp</a:t>
            </a:r>
            <a:endParaRPr lang="en-US" b="1" dirty="0">
              <a:latin typeface="Damascus" charset="-78"/>
              <a:ea typeface="Damascus" charset="-78"/>
              <a:cs typeface="Damascus" charset="-78"/>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748" y="0"/>
            <a:ext cx="3857625" cy="6858000"/>
          </a:xfrm>
          <a:prstGeom prst="rect">
            <a:avLst/>
          </a:prstGeom>
        </p:spPr>
      </p:pic>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28690098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endParaRPr lang="en-US" sz="4000" b="1" dirty="0" smtClean="0"/>
          </a:p>
          <a:p>
            <a:pPr algn="ctr"/>
            <a:r>
              <a:rPr lang="en-US" sz="3600" dirty="0" smtClean="0"/>
              <a:t>Click </a:t>
            </a:r>
            <a:r>
              <a:rPr lang="en-US" sz="4800" dirty="0" smtClean="0"/>
              <a:t>LOGIN</a:t>
            </a:r>
            <a:r>
              <a:rPr lang="en-US" sz="4000" dirty="0" smtClean="0"/>
              <a:t> button </a:t>
            </a:r>
            <a:r>
              <a:rPr lang="en-US" sz="3600" dirty="0" smtClean="0"/>
              <a:t>to login and go to the next page.</a:t>
            </a:r>
            <a:endParaRPr lang="en-US" sz="36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67094834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marL="342900" indent="-342900">
              <a:buFont typeface="Arial" charset="0"/>
              <a:buChar char="•"/>
            </a:pPr>
            <a:r>
              <a:rPr lang="en-US" sz="2400" dirty="0" smtClean="0"/>
              <a:t>Select your preferred language: English or Spanish </a:t>
            </a:r>
            <a:endParaRPr lang="en-US" sz="2400" dirty="0"/>
          </a:p>
          <a:p>
            <a:pPr marL="342900" indent="-342900">
              <a:buFont typeface="Arial" charset="0"/>
              <a:buChar char="•"/>
            </a:pPr>
            <a:r>
              <a:rPr lang="en-US" sz="2400" dirty="0" smtClean="0"/>
              <a:t>Select your affiliation to Sac City from drop down list</a:t>
            </a:r>
            <a:endParaRPr lang="en-US" sz="2400" dirty="0"/>
          </a:p>
          <a:p>
            <a:pPr marL="342900" indent="-342900">
              <a:buFont typeface="Arial" charset="0"/>
              <a:buChar char="•"/>
            </a:pPr>
            <a:r>
              <a:rPr lang="en-US" sz="2400" dirty="0" smtClean="0"/>
              <a:t>Enter your Name</a:t>
            </a:r>
            <a:endParaRPr lang="en-US" sz="2400" dirty="0"/>
          </a:p>
          <a:p>
            <a:pPr marL="342900" indent="-342900">
              <a:buFont typeface="Arial" charset="0"/>
              <a:buChar char="•"/>
            </a:pPr>
            <a:r>
              <a:rPr lang="en-US" sz="2400" dirty="0" smtClean="0"/>
              <a:t>Enter your email address</a:t>
            </a:r>
            <a:endParaRPr lang="en-US" sz="2400" dirty="0"/>
          </a:p>
          <a:p>
            <a:pPr marL="342900" indent="-342900">
              <a:buFont typeface="Arial" charset="0"/>
              <a:buChar char="•"/>
            </a:pPr>
            <a:r>
              <a:rPr lang="en-US" sz="2400" dirty="0" smtClean="0"/>
              <a:t>Enter</a:t>
            </a:r>
            <a:r>
              <a:rPr lang="en-US" sz="2400" dirty="0" smtClean="0"/>
              <a:t> a preferred date and time for a make believ</a:t>
            </a:r>
            <a:r>
              <a:rPr lang="en-US" sz="2400" dirty="0" smtClean="0"/>
              <a:t>e appointment</a:t>
            </a:r>
            <a:endParaRPr lang="en-US" sz="2000" dirty="0" smtClean="0"/>
          </a:p>
          <a:p>
            <a:endParaRPr lang="en-US" sz="20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80254884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r>
              <a:rPr lang="en-US" sz="2000" dirty="0" smtClean="0"/>
              <a:t>Sac City Affiliation choices:</a:t>
            </a:r>
          </a:p>
          <a:p>
            <a:pPr lvl="1" algn="thaiDist"/>
            <a:r>
              <a:rPr lang="en-US" sz="3200" dirty="0" smtClean="0"/>
              <a:t>Student</a:t>
            </a:r>
          </a:p>
          <a:p>
            <a:pPr lvl="1" algn="thaiDist"/>
            <a:r>
              <a:rPr lang="en-US" sz="3200" dirty="0" smtClean="0"/>
              <a:t>Faculty</a:t>
            </a:r>
          </a:p>
          <a:p>
            <a:pPr lvl="1" algn="thaiDist"/>
            <a:r>
              <a:rPr lang="en-US" sz="3200" dirty="0" smtClean="0"/>
              <a:t>Alumni</a:t>
            </a:r>
          </a:p>
          <a:p>
            <a:pPr lvl="1" algn="thaiDist"/>
            <a:r>
              <a:rPr lang="en-US" sz="3200" dirty="0" smtClean="0"/>
              <a:t>Prospective</a:t>
            </a:r>
          </a:p>
          <a:p>
            <a:pPr lvl="1" algn="thaiDist"/>
            <a:r>
              <a:rPr lang="en-US" sz="3200" dirty="0" smtClean="0"/>
              <a:t>None</a:t>
            </a:r>
            <a:endParaRPr lang="en-US" sz="2000" dirty="0" smtClean="0"/>
          </a:p>
          <a:p>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96723325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r>
              <a:rPr lang="en-US" sz="3600" dirty="0" smtClean="0"/>
              <a:t>On the Date field you can click on the ‘Select Date’ button to select date from a Calendar for your make believe appointment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5" name="Footer Placeholder 4"/>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8081207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pPr algn="ctr"/>
            <a:r>
              <a:rPr lang="en-US" sz="3600" dirty="0" smtClean="0"/>
              <a:t>On </a:t>
            </a:r>
            <a:r>
              <a:rPr lang="en-US" sz="3600" dirty="0"/>
              <a:t>the </a:t>
            </a:r>
            <a:r>
              <a:rPr lang="en-US" sz="3600" dirty="0" smtClean="0"/>
              <a:t>Time field </a:t>
            </a:r>
            <a:r>
              <a:rPr lang="en-US" sz="3600" dirty="0"/>
              <a:t>you can click on the ‘Select </a:t>
            </a:r>
            <a:r>
              <a:rPr lang="en-US" sz="3600" dirty="0" smtClean="0"/>
              <a:t>Time’ </a:t>
            </a:r>
            <a:r>
              <a:rPr lang="en-US" sz="3600" dirty="0"/>
              <a:t>button to </a:t>
            </a:r>
            <a:r>
              <a:rPr lang="en-US" sz="3600" dirty="0" smtClean="0"/>
              <a:t>select time </a:t>
            </a:r>
            <a:r>
              <a:rPr lang="en-US" sz="3600" dirty="0"/>
              <a:t>from a </a:t>
            </a:r>
            <a:r>
              <a:rPr lang="en-US" sz="3600" dirty="0" smtClean="0"/>
              <a:t>Clock </a:t>
            </a:r>
            <a:r>
              <a:rPr lang="en-US" sz="3600" dirty="0"/>
              <a:t>for your make </a:t>
            </a:r>
            <a:r>
              <a:rPr lang="en-US" sz="3600" dirty="0" smtClean="0"/>
              <a:t>believe appointment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155312355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3"/>
            <a:ext cx="4852988" cy="1164778"/>
          </a:xfrm>
        </p:spPr>
        <p:txBody>
          <a:bodyPr>
            <a:normAutofit/>
          </a:bodyPr>
          <a:lstStyle/>
          <a:p>
            <a:pPr algn="ctr"/>
            <a:r>
              <a:rPr lang="en-US" dirty="0" smtClean="0"/>
              <a:t>Class App: SCC CSIP.</a:t>
            </a:r>
            <a:br>
              <a:rPr lang="en-US" dirty="0" smtClean="0"/>
            </a:br>
            <a:endParaRPr lang="en-US" dirty="0"/>
          </a:p>
        </p:txBody>
      </p:sp>
      <p:sp>
        <p:nvSpPr>
          <p:cNvPr id="4" name="Text Placeholder 3"/>
          <p:cNvSpPr>
            <a:spLocks noGrp="1"/>
          </p:cNvSpPr>
          <p:nvPr>
            <p:ph type="body" sz="half" idx="2"/>
          </p:nvPr>
        </p:nvSpPr>
        <p:spPr>
          <a:xfrm>
            <a:off x="814728" y="1993900"/>
            <a:ext cx="4852988" cy="4724400"/>
          </a:xfrm>
        </p:spPr>
        <p:txBody>
          <a:bodyPr>
            <a:normAutofit/>
          </a:bodyPr>
          <a:lstStyle/>
          <a:p>
            <a:endParaRPr lang="en-US" sz="1400" b="1" dirty="0" smtClean="0"/>
          </a:p>
          <a:p>
            <a:pPr algn="ctr"/>
            <a:r>
              <a:rPr lang="en-US" sz="4000" dirty="0" smtClean="0"/>
              <a:t>Click on </a:t>
            </a:r>
            <a:r>
              <a:rPr lang="en-US" sz="5400" dirty="0" smtClean="0"/>
              <a:t>NEXT </a:t>
            </a:r>
            <a:r>
              <a:rPr lang="en-US" sz="4000" dirty="0" smtClean="0"/>
              <a:t>button once you entered all the information on this page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6" name="Footer Placeholder 5"/>
          <p:cNvSpPr>
            <a:spLocks noGrp="1"/>
          </p:cNvSpPr>
          <p:nvPr>
            <p:ph type="ftr" sz="quarter" idx="11"/>
          </p:nvPr>
        </p:nvSpPr>
        <p:spPr/>
        <p:txBody>
          <a:bodyPr/>
          <a:lstStyle/>
          <a:p>
            <a:r>
              <a:rPr lang="en-US" smtClean="0"/>
              <a:t>CISP 362 Mukarran, Fall 2017, Student: Chakra Kunda</a:t>
            </a:r>
            <a:endParaRPr lang="en-US" dirty="0"/>
          </a:p>
        </p:txBody>
      </p:sp>
    </p:spTree>
    <p:extLst>
      <p:ext uri="{BB962C8B-B14F-4D97-AF65-F5344CB8AC3E}">
        <p14:creationId xmlns:p14="http://schemas.microsoft.com/office/powerpoint/2010/main" val="872831410"/>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208</TotalTime>
  <Words>600</Words>
  <Application>Microsoft Macintosh PowerPoint</Application>
  <PresentationFormat>Widescreen</PresentationFormat>
  <Paragraphs>88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Damascus</vt:lpstr>
      <vt:lpstr>Wingdings 2</vt:lpstr>
      <vt:lpstr>Arial</vt:lpstr>
      <vt:lpstr>Quotable</vt:lpstr>
      <vt:lpstr>CISP 362 Mukarram, FALL 2017     Student: Chakra Kunda     Android App Presentation</vt:lpstr>
      <vt:lpstr>Class App: SCC CSIP. </vt:lpstr>
      <vt:lpstr>Class App: SCC CISP 362 </vt:lpstr>
      <vt:lpstr>Class App: SCC CSIP. </vt:lpstr>
      <vt:lpstr>Class App: SCC CSIP. </vt:lpstr>
      <vt:lpstr>Class App: SCC CSIP. </vt:lpstr>
      <vt:lpstr>Class App: SCC CSIP. </vt:lpstr>
      <vt:lpstr>Class App: SCC CSIP. </vt:lpstr>
      <vt:lpstr>Class App: SCC CSIP. </vt:lpstr>
      <vt:lpstr>Class App: SCC CSIP. </vt:lpstr>
      <vt:lpstr>Class App: SCC CSIP. </vt:lpstr>
      <vt:lpstr>Class App: SCC CSIP. </vt:lpstr>
      <vt:lpstr>MyWeather </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CISP 362 Mukarram  Student: Chakra Kunda  App: MyWeather</dc:title>
  <dc:creator>C Kunda</dc:creator>
  <cp:lastModifiedBy>C Kunda</cp:lastModifiedBy>
  <cp:revision>21</cp:revision>
  <dcterms:created xsi:type="dcterms:W3CDTF">2017-11-23T00:23:48Z</dcterms:created>
  <dcterms:modified xsi:type="dcterms:W3CDTF">2017-11-28T03:51:59Z</dcterms:modified>
</cp:coreProperties>
</file>