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KPMG_VI_New_raw_data_update_final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Vs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28941809103129"/>
          <c:y val="0.15181402943535655"/>
          <c:w val="0.84647178477690288"/>
          <c:h val="0.73111111111111116"/>
        </c:manualLayout>
      </c:layout>
      <c:scatterChart>
        <c:scatterStyle val="lineMarker"/>
        <c:varyColors val="0"/>
        <c:ser>
          <c:idx val="0"/>
          <c:order val="0"/>
          <c:tx>
            <c:strRef>
              <c:f>' RFM '!$T$5</c:f>
              <c:strCache>
                <c:ptCount val="1"/>
                <c:pt idx="0">
                  <c:v>Monetary Value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 RFM '!$S$6:$S$3499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7</c:v>
                </c:pt>
                <c:pt idx="24">
                  <c:v>12</c:v>
                </c:pt>
                <c:pt idx="25">
                  <c:v>2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6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6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4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3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8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7</c:v>
                </c:pt>
                <c:pt idx="151">
                  <c:v>2</c:v>
                </c:pt>
                <c:pt idx="152">
                  <c:v>7</c:v>
                </c:pt>
                <c:pt idx="153">
                  <c:v>5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8</c:v>
                </c:pt>
                <c:pt idx="168">
                  <c:v>3</c:v>
                </c:pt>
                <c:pt idx="169">
                  <c:v>4</c:v>
                </c:pt>
                <c:pt idx="170">
                  <c:v>8</c:v>
                </c:pt>
                <c:pt idx="171">
                  <c:v>7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5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4</c:v>
                </c:pt>
                <c:pt idx="216">
                  <c:v>8</c:v>
                </c:pt>
                <c:pt idx="217">
                  <c:v>4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9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5</c:v>
                </c:pt>
                <c:pt idx="243">
                  <c:v>3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11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9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10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6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12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5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1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6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3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7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5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3</c:v>
                </c:pt>
                <c:pt idx="586">
                  <c:v>6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6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4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10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8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5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3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4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4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7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7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4</c:v>
                </c:pt>
                <c:pt idx="911">
                  <c:v>5</c:v>
                </c:pt>
                <c:pt idx="912">
                  <c:v>5</c:v>
                </c:pt>
                <c:pt idx="913">
                  <c:v>4</c:v>
                </c:pt>
                <c:pt idx="914">
                  <c:v>8</c:v>
                </c:pt>
                <c:pt idx="915">
                  <c:v>5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1</c:v>
                </c:pt>
                <c:pt idx="920">
                  <c:v>7</c:v>
                </c:pt>
                <c:pt idx="921">
                  <c:v>9</c:v>
                </c:pt>
                <c:pt idx="922">
                  <c:v>9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5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3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7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8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5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8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6</c:v>
                </c:pt>
                <c:pt idx="1073">
                  <c:v>12</c:v>
                </c:pt>
                <c:pt idx="1074">
                  <c:v>6</c:v>
                </c:pt>
                <c:pt idx="1075">
                  <c:v>5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10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3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5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7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2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8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5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6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7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3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3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4</c:v>
                </c:pt>
                <c:pt idx="1413">
                  <c:v>7</c:v>
                </c:pt>
                <c:pt idx="1414">
                  <c:v>6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6</c:v>
                </c:pt>
                <c:pt idx="1426">
                  <c:v>5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5</c:v>
                </c:pt>
                <c:pt idx="1476">
                  <c:v>9</c:v>
                </c:pt>
                <c:pt idx="1477">
                  <c:v>8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1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7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8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6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4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11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4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4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6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7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12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6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8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4</c:v>
                </c:pt>
                <c:pt idx="1735">
                  <c:v>4</c:v>
                </c:pt>
                <c:pt idx="1736">
                  <c:v>8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6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10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6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7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3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5</c:v>
                </c:pt>
                <c:pt idx="1889">
                  <c:v>7</c:v>
                </c:pt>
                <c:pt idx="1890">
                  <c:v>4</c:v>
                </c:pt>
                <c:pt idx="1891">
                  <c:v>5</c:v>
                </c:pt>
                <c:pt idx="1892">
                  <c:v>3</c:v>
                </c:pt>
                <c:pt idx="1893">
                  <c:v>7</c:v>
                </c:pt>
                <c:pt idx="1894">
                  <c:v>6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5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1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5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10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6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9</c:v>
                </c:pt>
                <c:pt idx="2117">
                  <c:v>3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1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7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4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5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7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3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7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6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5</c:v>
                </c:pt>
                <c:pt idx="2250">
                  <c:v>2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6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4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7</c:v>
                </c:pt>
                <c:pt idx="2337">
                  <c:v>3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5</c:v>
                </c:pt>
                <c:pt idx="2400">
                  <c:v>5</c:v>
                </c:pt>
                <c:pt idx="2401">
                  <c:v>4</c:v>
                </c:pt>
                <c:pt idx="2402">
                  <c:v>5</c:v>
                </c:pt>
                <c:pt idx="2403">
                  <c:v>3</c:v>
                </c:pt>
                <c:pt idx="2404">
                  <c:v>7</c:v>
                </c:pt>
                <c:pt idx="2405">
                  <c:v>6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6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6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10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9</c:v>
                </c:pt>
                <c:pt idx="2461">
                  <c:v>5</c:v>
                </c:pt>
                <c:pt idx="2462">
                  <c:v>5</c:v>
                </c:pt>
                <c:pt idx="2463">
                  <c:v>9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7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6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5</c:v>
                </c:pt>
                <c:pt idx="2549">
                  <c:v>5</c:v>
                </c:pt>
                <c:pt idx="2550">
                  <c:v>5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7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5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7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9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8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8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4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9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8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12</c:v>
                </c:pt>
                <c:pt idx="2750">
                  <c:v>4</c:v>
                </c:pt>
                <c:pt idx="2751">
                  <c:v>3</c:v>
                </c:pt>
                <c:pt idx="2752">
                  <c:v>3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9</c:v>
                </c:pt>
                <c:pt idx="2757">
                  <c:v>9</c:v>
                </c:pt>
                <c:pt idx="2758">
                  <c:v>3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8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6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4</c:v>
                </c:pt>
                <c:pt idx="2853">
                  <c:v>8</c:v>
                </c:pt>
                <c:pt idx="2854">
                  <c:v>9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6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9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4</c:v>
                </c:pt>
                <c:pt idx="3097">
                  <c:v>8</c:v>
                </c:pt>
                <c:pt idx="3098">
                  <c:v>6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4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6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7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4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7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9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7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6</c:v>
                </c:pt>
                <c:pt idx="3254">
                  <c:v>10</c:v>
                </c:pt>
                <c:pt idx="3255">
                  <c:v>5</c:v>
                </c:pt>
                <c:pt idx="3256">
                  <c:v>8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6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3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8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5</c:v>
                </c:pt>
                <c:pt idx="3348">
                  <c:v>5</c:v>
                </c:pt>
                <c:pt idx="3349">
                  <c:v>4</c:v>
                </c:pt>
                <c:pt idx="3350">
                  <c:v>6</c:v>
                </c:pt>
                <c:pt idx="3351">
                  <c:v>4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5</c:v>
                </c:pt>
                <c:pt idx="3377">
                  <c:v>3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4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9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1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' RFM '!$T$6:$T$3499</c:f>
              <c:numCache>
                <c:formatCode>General</c:formatCode>
                <c:ptCount val="3494"/>
                <c:pt idx="0">
                  <c:v>3018.0899999999997</c:v>
                </c:pt>
                <c:pt idx="1">
                  <c:v>2226.2600000000002</c:v>
                </c:pt>
                <c:pt idx="2">
                  <c:v>3362.8100000000004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3638.8400000000006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4552.0999999999995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4441.6099999999997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913.31999999999994</c:v>
                </c:pt>
                <c:pt idx="103">
                  <c:v>3550.2600000000007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2204.48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1820.81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3090.07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8544.5000000000018</c:v>
                </c:pt>
                <c:pt idx="213">
                  <c:v>2498.84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2335.6900000000005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7360.5300000000007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5285.59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10341.57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667.14999999999986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1473.04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3634.4500000000003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4276.97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1511.2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4597.74</c:v>
                </c:pt>
                <c:pt idx="395">
                  <c:v>4647.13</c:v>
                </c:pt>
                <c:pt idx="396">
                  <c:v>2618</c:v>
                </c:pt>
                <c:pt idx="397">
                  <c:v>938.49999999999989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3653.6899999999996</c:v>
                </c:pt>
                <c:pt idx="403">
                  <c:v>4965.7</c:v>
                </c:pt>
                <c:pt idx="404">
                  <c:v>3338.34</c:v>
                </c:pt>
                <c:pt idx="405">
                  <c:v>3486.1399999999994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6933.15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2750.24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2781.88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2017.6600000000003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1392.59</c:v>
                </c:pt>
                <c:pt idx="501">
                  <c:v>2959.58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3533.3600000000006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6986.24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3920.8300000000004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3662.2999999999993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3513.02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2991.8599999999997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6629.5699999999988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2115.4700000000003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4445.37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1884.8700000000001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1939.2</c:v>
                </c:pt>
                <c:pt idx="664">
                  <c:v>6260.02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1746.2200000000003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3650.5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6431.6900000000005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3806.1400000000003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10497.78</c:v>
                </c:pt>
                <c:pt idx="729">
                  <c:v>3182.9900000000002</c:v>
                </c:pt>
                <c:pt idx="730">
                  <c:v>2695.3999999999996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4151.8600000000006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4599.29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2956.48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916.31999999999994</c:v>
                </c:pt>
                <c:pt idx="778">
                  <c:v>2465.81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4228.66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1098.3999999999999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4534.03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2315.9700000000003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8868.619999999999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2137.1800000000003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4743.7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4883.1000000000004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2625.4399999999996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7516.0200000000023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3544.4400000000005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1206.71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4899.6000000000004</c:v>
                </c:pt>
                <c:pt idx="932">
                  <c:v>5502.11</c:v>
                </c:pt>
                <c:pt idx="933">
                  <c:v>9244.9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2859.47</c:v>
                </c:pt>
                <c:pt idx="940">
                  <c:v>6038.5199999999995</c:v>
                </c:pt>
                <c:pt idx="941">
                  <c:v>1978.01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4422.2599999999993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3071.8800000000006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4207.5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1500.3600000000001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4803.1000000000004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8611.9499999999989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3601.96</c:v>
                </c:pt>
                <c:pt idx="1005">
                  <c:v>2523.5299999999997</c:v>
                </c:pt>
                <c:pt idx="1006">
                  <c:v>2385.0100000000002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8220.0499999999993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2213.9300000000003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3130.44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1972.03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5235.7100000000009</c:v>
                </c:pt>
                <c:pt idx="1117">
                  <c:v>1785.8300000000004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6295.5200000000013</c:v>
                </c:pt>
                <c:pt idx="1129">
                  <c:v>3640.62</c:v>
                </c:pt>
                <c:pt idx="1130">
                  <c:v>5295.09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3451.829999999999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8533.23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4046.1299999999992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1130.52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4075.17</c:v>
                </c:pt>
                <c:pt idx="1198">
                  <c:v>807.37</c:v>
                </c:pt>
                <c:pt idx="1199">
                  <c:v>592.29</c:v>
                </c:pt>
                <c:pt idx="1200">
                  <c:v>830.2399999999999</c:v>
                </c:pt>
                <c:pt idx="1201">
                  <c:v>183.15999999999997</c:v>
                </c:pt>
                <c:pt idx="1202">
                  <c:v>5828.49</c:v>
                </c:pt>
                <c:pt idx="1203">
                  <c:v>889.72</c:v>
                </c:pt>
                <c:pt idx="1204">
                  <c:v>1126.0699999999997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2235.3000000000002</c:v>
                </c:pt>
                <c:pt idx="1221">
                  <c:v>4988.3099999999995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2231.46</c:v>
                </c:pt>
                <c:pt idx="1232">
                  <c:v>3476.16</c:v>
                </c:pt>
                <c:pt idx="1233">
                  <c:v>3588.56</c:v>
                </c:pt>
                <c:pt idx="1234">
                  <c:v>6961.5199999999995</c:v>
                </c:pt>
                <c:pt idx="1235">
                  <c:v>1110.0199999999998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1100.8200000000002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5029.1299999999992</c:v>
                </c:pt>
                <c:pt idx="1270">
                  <c:v>1551.7500000000002</c:v>
                </c:pt>
                <c:pt idx="1271">
                  <c:v>3573.5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6456.5099999999984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3227.13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5486.0999999999995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3572.06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3092.39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5075.6099999999997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3822.2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3363.87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5689.86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2731.92</c:v>
                </c:pt>
                <c:pt idx="1359">
                  <c:v>1736.45</c:v>
                </c:pt>
                <c:pt idx="1360">
                  <c:v>2744.34</c:v>
                </c:pt>
                <c:pt idx="1361">
                  <c:v>2329.3199999999997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3372.9699999999993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6263.12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798.90000000000009</c:v>
                </c:pt>
                <c:pt idx="1390">
                  <c:v>1796.6200000000001</c:v>
                </c:pt>
                <c:pt idx="1391">
                  <c:v>1471.7700000000002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2637.41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2721.1400000000003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1796.6499999999999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3684.6999999999994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6559.7099999999991</c:v>
                </c:pt>
                <c:pt idx="1435">
                  <c:v>2597.4300000000003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911.28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5017.33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2349.98</c:v>
                </c:pt>
                <c:pt idx="1452">
                  <c:v>874.93</c:v>
                </c:pt>
                <c:pt idx="1453">
                  <c:v>2330.29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2169.36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3564.9900000000002</c:v>
                </c:pt>
                <c:pt idx="1465">
                  <c:v>2251.3599999999997</c:v>
                </c:pt>
                <c:pt idx="1466">
                  <c:v>3961.4</c:v>
                </c:pt>
                <c:pt idx="1467">
                  <c:v>4685.84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7812.17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3669.9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1455.39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566.54999999999973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4263.17</c:v>
                </c:pt>
                <c:pt idx="1502">
                  <c:v>6435.1</c:v>
                </c:pt>
                <c:pt idx="1503">
                  <c:v>3468.47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2817.57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2749.4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2962.76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3446.83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3641.91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4795.51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2953.2300000000005</c:v>
                </c:pt>
                <c:pt idx="1593">
                  <c:v>9739.4600000000009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5353.57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3048.1200000000003</c:v>
                </c:pt>
                <c:pt idx="1628">
                  <c:v>853.16000000000008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4115.3599999999997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2843.5099999999998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2455.5700000000002</c:v>
                </c:pt>
                <c:pt idx="1653">
                  <c:v>2779.96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6123.2899999999991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1363.77</c:v>
                </c:pt>
                <c:pt idx="1689">
                  <c:v>4956.6099999999997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3652.88</c:v>
                </c:pt>
                <c:pt idx="1696">
                  <c:v>1501.35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8086.75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5652.16</c:v>
                </c:pt>
                <c:pt idx="1722">
                  <c:v>5084.42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2560.9300000000003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1821.0700000000002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3510.7400000000002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1788.93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3242.61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4084.2799999999997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3619.13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3429.5099999999998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6524.34</c:v>
                </c:pt>
                <c:pt idx="1860">
                  <c:v>3081.0699999999997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2620.7399999999998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9695.59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4404.7700000000004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4712.24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5105.4900000000016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2690.06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5732.11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2904.13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2849.2200000000003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4601.8099999999995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6025.3099999999995</c:v>
                </c:pt>
                <c:pt idx="2010">
                  <c:v>4281.32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4721.62</c:v>
                </c:pt>
                <c:pt idx="2014">
                  <c:v>2335.5399999999995</c:v>
                </c:pt>
                <c:pt idx="2015">
                  <c:v>6325.84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1952.51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6433.75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494.60999999999996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1160.2099999999998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5474.02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2067.15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7187.34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4940.2399999999989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5907.85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3051.9300000000003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1679.5299999999997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4144.0500000000011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2745.09</c:v>
                </c:pt>
                <c:pt idx="2194">
                  <c:v>2644.0299999999997</c:v>
                </c:pt>
                <c:pt idx="2195">
                  <c:v>1588.1799999999998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3263.3999999999996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1866.8400000000001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3957.5299999999997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4075.3800000000006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3855</c:v>
                </c:pt>
                <c:pt idx="2285">
                  <c:v>5235.79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6010.17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3013.77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4669.9000000000005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2092.7199999999998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4719.95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1292.23</c:v>
                </c:pt>
                <c:pt idx="2346">
                  <c:v>5612.8399999999992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4636.8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2137.9399999999996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5231.2900000000009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5593.5999999999995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2700.55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2209.13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6462.9500000000007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2253.09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4455.6299999999992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2307.2500000000005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2157.2399999999998</c:v>
                </c:pt>
                <c:pt idx="2480">
                  <c:v>1698.99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1663.67</c:v>
                </c:pt>
                <c:pt idx="2486">
                  <c:v>2136.1799999999998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3021.3300000000004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3216.4900000000002</c:v>
                </c:pt>
                <c:pt idx="2518">
                  <c:v>5877.2800000000007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2746.93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3134.7999999999997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2385.4199999999996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6276.3700000000008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4275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4136.0800000000008</c:v>
                </c:pt>
                <c:pt idx="2619">
                  <c:v>2159.3100000000004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3696.87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8243.8100000000013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6879.61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942.68999999999994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4576.0200000000004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5318.75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2833.9100000000003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6606.6799999999994</c:v>
                </c:pt>
                <c:pt idx="2750">
                  <c:v>1610.9700000000003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1757.1899999999996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2295.62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6578.15</c:v>
                </c:pt>
                <c:pt idx="2786">
                  <c:v>1888.83</c:v>
                </c:pt>
                <c:pt idx="2787">
                  <c:v>4232.8500000000004</c:v>
                </c:pt>
                <c:pt idx="2788">
                  <c:v>6417.06</c:v>
                </c:pt>
                <c:pt idx="2789">
                  <c:v>2617.2200000000003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3207.8700000000003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5473.67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4664.3999999999996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986.70999999999992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2475.7200000000003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209.84000000000003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3564.73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2125.2199999999998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4595.07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2388.19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1892.1200000000003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1205.8699999999999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2643.87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3865.9700000000003</c:v>
                </c:pt>
                <c:pt idx="2979">
                  <c:v>6308.1599999999989</c:v>
                </c:pt>
                <c:pt idx="2980">
                  <c:v>5017.7400000000007</c:v>
                </c:pt>
                <c:pt idx="2981">
                  <c:v>2846.6699999999996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3193.2300000000005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6814.58</c:v>
                </c:pt>
                <c:pt idx="3010">
                  <c:v>4253.5</c:v>
                </c:pt>
                <c:pt idx="3011">
                  <c:v>4124.12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2771.48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3321.76</c:v>
                </c:pt>
                <c:pt idx="3019">
                  <c:v>1652.3</c:v>
                </c:pt>
                <c:pt idx="3020">
                  <c:v>1886.6</c:v>
                </c:pt>
                <c:pt idx="3021">
                  <c:v>1393.6599999999999</c:v>
                </c:pt>
                <c:pt idx="3022">
                  <c:v>3043.16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2981.95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5802.77</c:v>
                </c:pt>
                <c:pt idx="3040">
                  <c:v>3229.8599999999997</c:v>
                </c:pt>
                <c:pt idx="3041">
                  <c:v>3909.14</c:v>
                </c:pt>
                <c:pt idx="3042">
                  <c:v>8379.9600000000028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1065.54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2076.6799999999998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614.61999999999978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3686.72</c:v>
                </c:pt>
                <c:pt idx="3099">
                  <c:v>4916.08</c:v>
                </c:pt>
                <c:pt idx="3100">
                  <c:v>3738.75</c:v>
                </c:pt>
                <c:pt idx="3101">
                  <c:v>3159.09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1831.96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2760.99</c:v>
                </c:pt>
                <c:pt idx="3109">
                  <c:v>4020.9100000000003</c:v>
                </c:pt>
                <c:pt idx="3110">
                  <c:v>2861.63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3920.8999999999996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2841.26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3690.8199999999997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3438.79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2163.59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3603.1900000000005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4605.4000000000005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3770.63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6400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2001.9099999999999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1938.79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5058.8999999999996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2658.49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2791.6000000000004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3782.7900000000004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3582.69</c:v>
                </c:pt>
                <c:pt idx="3328">
                  <c:v>5824.48</c:v>
                </c:pt>
                <c:pt idx="3329">
                  <c:v>4608</c:v>
                </c:pt>
                <c:pt idx="3330">
                  <c:v>1912.53</c:v>
                </c:pt>
                <c:pt idx="3331">
                  <c:v>1163.92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1490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2839.35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4078.8199999999997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4387.16</c:v>
                </c:pt>
                <c:pt idx="3376">
                  <c:v>2050.66</c:v>
                </c:pt>
                <c:pt idx="3377">
                  <c:v>1175.54</c:v>
                </c:pt>
                <c:pt idx="3378">
                  <c:v>2633.5</c:v>
                </c:pt>
                <c:pt idx="3379">
                  <c:v>5318.69</c:v>
                </c:pt>
                <c:pt idx="3380">
                  <c:v>3516.78</c:v>
                </c:pt>
                <c:pt idx="3381">
                  <c:v>4462.32</c:v>
                </c:pt>
                <c:pt idx="3382">
                  <c:v>3952.8900000000003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3669.36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2417.7400000000002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4669.3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4324.3899999999994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1804.8799999999999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6">
                  <c:v>299.27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1770.3599999999997</c:v>
                </c:pt>
                <c:pt idx="3461">
                  <c:v>1625.4399999999998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4401.92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5924.5499999999993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F1-4456-B623-5D665CC36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38416"/>
        <c:axId val="674159784"/>
      </c:scatterChart>
      <c:valAx>
        <c:axId val="66073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159784"/>
        <c:crosses val="autoZero"/>
        <c:crossBetween val="midCat"/>
      </c:valAx>
      <c:valAx>
        <c:axId val="674159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384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89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RFM Analysis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Recency vs Monetary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Frequency vs  Monetary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Top 1000 customers based on their RFM Score</a:t>
            </a: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306434"/>
            <a:ext cx="4134600" cy="190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Old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283A6-4CD5-055D-4D89-97CC65DA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074" y="948861"/>
            <a:ext cx="3841901" cy="1775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F01D1-1B3D-9ABD-E6C9-A3361F5A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73" y="2943400"/>
            <a:ext cx="3841901" cy="18472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76200" y="1707179"/>
            <a:ext cx="4134600" cy="314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 can Also see that old customers mostly </a:t>
            </a: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     female with 50.3% purchases with total of</a:t>
            </a:r>
          </a:p>
          <a:p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98359 bikes</a:t>
            </a: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     So we should focus on advertises on Female </a:t>
            </a: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     customers than Male customers</a:t>
            </a:r>
          </a:p>
          <a:p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501F5-EB01-3104-5759-AC137919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059820"/>
            <a:ext cx="4728175" cy="1511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20A8F-CD47-80A6-6816-021FEBE7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25" y="2811044"/>
            <a:ext cx="4728175" cy="19386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39076" y="955118"/>
            <a:ext cx="3056074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0" y="1578287"/>
            <a:ext cx="2895600" cy="88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3253739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663374"/>
            <a:ext cx="312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000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A875C-0F9B-B55F-86AE-1121C2C2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88" y="895350"/>
            <a:ext cx="3056074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9C6D40-41A2-3528-532B-A817D9B3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75" y="944126"/>
            <a:ext cx="2547686" cy="1683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02E466-5D4A-866F-1C03-8932FA1F3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999" y="3244393"/>
            <a:ext cx="2998864" cy="1887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D1314-8B33-85D6-2341-E9293BCA8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875" y="3244393"/>
            <a:ext cx="2840814" cy="18786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51446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01129" y="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-15501" y="707064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0" y="127635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80BE6E-6CD0-E876-38BE-F0487F8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30" y="590550"/>
            <a:ext cx="4182218" cy="2267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69D05-C517-8981-084D-5BA9A57C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57" y="3070530"/>
            <a:ext cx="4279763" cy="19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176450" y="971550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RFM Analysis</a:t>
            </a:r>
            <a:endParaRPr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F8C72-64EE-438A-1085-18AA0E54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50" y="962025"/>
            <a:ext cx="4256704" cy="191452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113C75-24A4-F8B2-9B7E-7C8F58206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779661"/>
              </p:ext>
            </p:extLst>
          </p:nvPr>
        </p:nvGraphicFramePr>
        <p:xfrm>
          <a:off x="4599249" y="3027575"/>
          <a:ext cx="4256703" cy="198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100">
            <a:extLst>
              <a:ext uri="{FF2B5EF4-FFF2-40B4-BE49-F238E27FC236}">
                <a16:creationId xmlns:a16="http://schemas.microsoft.com/office/drawing/2014/main" id="{24CF77EB-5370-4034-DE9C-7C717CD28B67}"/>
              </a:ext>
            </a:extLst>
          </p:cNvPr>
          <p:cNvSpPr/>
          <p:nvPr/>
        </p:nvSpPr>
        <p:spPr>
          <a:xfrm>
            <a:off x="176450" y="1809750"/>
            <a:ext cx="4038600" cy="264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Charts Shows That Customers Who Purchased More Recently and frequently visit Have generated more revenue than customer who visited while ago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Customer From recent past 50-100 days also show to generate a moderate amount of revenue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Same case in Frequency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375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918385841712</cp:lastModifiedBy>
  <cp:revision>9</cp:revision>
  <dcterms:modified xsi:type="dcterms:W3CDTF">2023-04-07T16:37:04Z</dcterms:modified>
</cp:coreProperties>
</file>