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87078-7119-499C-9996-E2F027AE6A04}" v="16" dt="2024-01-17T16:45:1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97" d="100"/>
          <a:sy n="97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5CB4-C3A2-B9BE-4F51-19ED6BA5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03205-D1B7-B1C7-A3F7-B632414DD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469F-DE9F-CB38-5597-3B0026F0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DD12-60D7-AEC8-8B71-657327DF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5579-26D0-8743-4AB6-01015F4C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0A0-C8BB-8BAA-CD28-F72226A7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17CB-8820-6DDD-00EE-BEB50FEBA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CE64-4F4A-222A-0F53-4C61865D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4226-46FB-FFC0-4A60-C7FB2E93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3056-4C5F-8FFA-AF90-4513728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1EB69-9AE9-13F9-4DCE-ADEECF03F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B7EA3-E9E4-87BE-FD6B-5158AE6C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4D81-0C7E-D8AA-EABC-BCEDC702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5AA2-43EC-0ED7-7A17-9043B146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F3AF-0FE7-E4B2-EE2D-DC1206E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F10B-919E-1964-F4E4-E99563EA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C3E7-9D2C-D650-ABB8-E9BEAC13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1475-4685-46A9-B3F2-3288CCCB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BE55-7731-36A9-4205-61CEE162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0054-180F-A753-C181-5A312EF1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0B7C-BEA3-5972-0AC4-565F0CA4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07C8-2A56-3401-6530-CC0289C1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7A18-8890-C308-5E11-1691C0FA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ABB3-26A5-2993-F0F8-8793EE34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EA1A-3E83-0F4F-E258-C509A6BD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9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8370-E534-8873-7A08-CB63E539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781C-2377-2F02-D30D-FEF256152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428C-89EB-91B6-2B9E-4DA4418C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0EE5B-A7FD-EEB8-AF35-FDE6152F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92EF-F48B-AFDE-389A-57DF1824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E1E2B-82B6-7408-7466-70CE88E2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3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94AF-79EE-7E5A-C0CF-4B08E196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5256-0F20-18E6-B321-F28A3E4A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A5307-2629-AF20-FF96-74807BE3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5305-4805-7D58-E722-37B0386C3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C1757-ED60-9AE5-2A8C-7B0BCD5E8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4D143-B006-9E9A-C84C-B23B8BE3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CC13E-1533-BAE7-3512-932C1533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2160C-08A6-38AE-8111-9457686A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EB4D-69F9-B7BB-BE2E-3E36DD8F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5728B-7BA3-9ACB-8C83-E8B0F3FF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A155E-F9A5-ECA3-8F0F-26359C91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C9B3-AB0E-E568-B38F-9FECE049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5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70A4E-1055-C121-5491-BFC9BABC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B6D56-09EE-9154-520A-2F3A2AF2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41EC-A428-00C9-E771-E8C5CEB5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9BE8-806C-FF59-E799-5086775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84AA-FE17-20BF-98E9-0641BC8F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639A-8D3D-4F39-CAE0-3FB1BC01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37B9-EFED-84DB-FDF2-B088D67D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8DDD-9A2F-F791-6733-33B47F50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86E62-A6BA-4558-4B85-F884D19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1EF7-9756-AD35-969A-3BE723A5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F3285-229B-2D70-1225-7ACCB84D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45A8C-E928-8BF6-5717-9D276351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2084-3113-BF7F-6D63-792D2004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9536-8A01-9629-F263-B5092F55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A4040-7E43-C427-0394-F952254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8C32B-63CC-9653-64ED-85B334DC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84B3-ED23-8D3C-8870-136065F9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E749-5C67-84D8-0894-93299B5F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7497-07FD-4168-A622-E224C6C1EE2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8125-31B1-1A26-FBFE-FF1C8CEF6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091C-BD4E-95A9-06F0-3BE30DE1F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BE07-595D-442C-8F9A-291FB4A83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9884-8B34-A5D9-3B28-582C8280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Work – Fish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89C3-3B48-8411-8477-745226C6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Quality check</a:t>
            </a:r>
          </a:p>
          <a:p>
            <a:pPr lvl="1"/>
            <a:r>
              <a:rPr lang="en-IN" dirty="0" err="1"/>
              <a:t>df</a:t>
            </a:r>
            <a:endParaRPr lang="en-IN" dirty="0"/>
          </a:p>
          <a:p>
            <a:pPr lvl="2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400 rows × 3 columns</a:t>
            </a:r>
          </a:p>
          <a:p>
            <a:pPr lvl="1"/>
            <a:r>
              <a:rPr lang="en-IN" dirty="0"/>
              <a:t>Drop Duplicate records based on time</a:t>
            </a:r>
          </a:p>
          <a:p>
            <a:pPr lvl="2"/>
            <a:r>
              <a:rPr lang="en-IN" dirty="0" err="1"/>
              <a:t>df.drop_duplicates</a:t>
            </a:r>
            <a:r>
              <a:rPr lang="en-IN" dirty="0"/>
              <a:t>(subset=['time'],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pPr lvl="2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356 rows × 3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0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5344-6250-EB1B-F0CD-7EC1F097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cleaning/preprocessing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C91D-A190-98B5-7633-CB453A11D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3898"/>
            <a:ext cx="5181600" cy="4351338"/>
          </a:xfrm>
        </p:spPr>
        <p:txBody>
          <a:bodyPr/>
          <a:lstStyle/>
          <a:p>
            <a:r>
              <a:rPr lang="en-IN" dirty="0"/>
              <a:t>Finding outliers</a:t>
            </a:r>
          </a:p>
          <a:p>
            <a:pPr lvl="1"/>
            <a:r>
              <a:rPr lang="en-IN" dirty="0" err="1"/>
              <a:t>sns.catplot</a:t>
            </a:r>
            <a:r>
              <a:rPr lang="en-IN" dirty="0"/>
              <a:t>(data=</a:t>
            </a:r>
            <a:r>
              <a:rPr lang="en-IN" dirty="0" err="1"/>
              <a:t>df,x</a:t>
            </a:r>
            <a:r>
              <a:rPr lang="en-IN" dirty="0"/>
              <a:t>='</a:t>
            </a:r>
            <a:r>
              <a:rPr lang="en-IN" dirty="0" err="1"/>
              <a:t>rod_type',y</a:t>
            </a:r>
            <a:r>
              <a:rPr lang="en-IN" dirty="0"/>
              <a:t>='</a:t>
            </a:r>
            <a:r>
              <a:rPr lang="en-IN" dirty="0" err="1"/>
              <a:t>weight',kind</a:t>
            </a:r>
            <a:r>
              <a:rPr lang="en-IN" dirty="0"/>
              <a:t>='box’)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754C9-92E0-435B-20DC-914B9993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8820"/>
            <a:ext cx="5181600" cy="4598143"/>
          </a:xfrm>
        </p:spPr>
        <p:txBody>
          <a:bodyPr>
            <a:normAutofit/>
          </a:bodyPr>
          <a:lstStyle/>
          <a:p>
            <a:r>
              <a:rPr lang="en-US" dirty="0"/>
              <a:t>Removing Outliers</a:t>
            </a:r>
          </a:p>
          <a:p>
            <a:pPr marL="0" indent="0">
              <a:buNone/>
            </a:pPr>
            <a:r>
              <a:rPr lang="en-US" sz="1600" dirty="0" err="1"/>
              <a:t>df.replace</a:t>
            </a:r>
            <a:r>
              <a:rPr lang="en-US" sz="1600" dirty="0"/>
              <a:t>(</a:t>
            </a:r>
            <a:r>
              <a:rPr lang="en-US" sz="1600" dirty="0" err="1"/>
              <a:t>to_replace</a:t>
            </a:r>
            <a:r>
              <a:rPr lang="en-US" sz="1600" dirty="0"/>
              <a:t>=[3.97,4.88,4.50],value=3.625, </a:t>
            </a:r>
            <a:r>
              <a:rPr lang="en-US" sz="1600" dirty="0" err="1"/>
              <a:t>inplace</a:t>
            </a:r>
            <a:r>
              <a:rPr lang="en-US" sz="1600" dirty="0"/>
              <a:t>=True)</a:t>
            </a:r>
          </a:p>
          <a:p>
            <a:pPr marL="0" indent="0">
              <a:buNone/>
            </a:pPr>
            <a:r>
              <a:rPr lang="en-US" sz="1600" dirty="0" err="1"/>
              <a:t>df.loc</a:t>
            </a:r>
            <a:r>
              <a:rPr lang="en-US" sz="1600" dirty="0"/>
              <a:t>[156,'weight']=4.64(rod type= B)</a:t>
            </a:r>
          </a:p>
          <a:p>
            <a:pPr marL="0" indent="0">
              <a:buNone/>
            </a:pPr>
            <a:r>
              <a:rPr lang="en-US" sz="1600" dirty="0" err="1"/>
              <a:t>df.loc</a:t>
            </a:r>
            <a:r>
              <a:rPr lang="en-US" sz="1600" dirty="0"/>
              <a:t>[375,'weight']=4.64 (rod type= B)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2A0B8-1194-3B18-573C-6D571AD0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87" y="2705230"/>
            <a:ext cx="3979031" cy="3645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8DBC81-6E58-160F-7B75-77605413A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3438262"/>
            <a:ext cx="2918917" cy="29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E62BEB-7270-1C08-5276-C329E3A9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Generate a plot that illustrates the distributions of time values in hourly basis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6083A-0586-42F6-0C91-9EF61F4E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sns.histplot</a:t>
            </a:r>
            <a:r>
              <a:rPr lang="en-US" dirty="0"/>
              <a:t>(data=</a:t>
            </a:r>
            <a:r>
              <a:rPr lang="en-US" dirty="0" err="1"/>
              <a:t>df,x</a:t>
            </a:r>
            <a:r>
              <a:rPr lang="en-US" dirty="0"/>
              <a:t>= 'time' ,bins=24)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92511-9FBC-C04B-6A05-EFBFE7EB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14" y="2631529"/>
            <a:ext cx="514808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D65B-FEE4-6A6B-F964-84A64C82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Generate a plot that illustrates the distributions of weight of fish values on weight basis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F3AF-A26C-0143-43A7-CBD431AC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91"/>
            <a:ext cx="10515600" cy="4756872"/>
          </a:xfrm>
        </p:spPr>
        <p:txBody>
          <a:bodyPr/>
          <a:lstStyle/>
          <a:p>
            <a:r>
              <a:rPr lang="en-US" dirty="0" err="1"/>
              <a:t>sns.histplot</a:t>
            </a:r>
            <a:r>
              <a:rPr lang="en-US" dirty="0"/>
              <a:t>(data=</a:t>
            </a:r>
            <a:r>
              <a:rPr lang="en-US" dirty="0" err="1"/>
              <a:t>df,x</a:t>
            </a:r>
            <a:r>
              <a:rPr lang="en-US" dirty="0"/>
              <a:t>= 'weight' ,bins=5)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96694-4F75-2FF6-674F-02A54CF6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01" y="2174329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F20B-B007-15AA-E67A-2485113C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861002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000000"/>
                </a:solidFill>
                <a:effectLst/>
                <a:latin typeface="Helvetica Neue"/>
              </a:rPr>
              <a:t>Illustrate the relationship between time(X) and weight(Y)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775C-EC3E-5BFD-6635-BA8665D3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sns.relplot</a:t>
            </a:r>
            <a:r>
              <a:rPr lang="en-IN" dirty="0"/>
              <a:t>(data=</a:t>
            </a:r>
            <a:r>
              <a:rPr lang="en-IN" dirty="0" err="1"/>
              <a:t>df,x</a:t>
            </a:r>
            <a:r>
              <a:rPr lang="en-IN" dirty="0"/>
              <a:t>='</a:t>
            </a:r>
            <a:r>
              <a:rPr lang="en-IN" dirty="0" err="1"/>
              <a:t>time',y</a:t>
            </a:r>
            <a:r>
              <a:rPr lang="en-IN" dirty="0"/>
              <a:t>='weight’)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FCC14-0B1A-55CA-B12B-DAB1B68C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09" y="2513781"/>
            <a:ext cx="3955474" cy="39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59B-113B-0E9A-672B-4DBAFF3D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b="1" dirty="0">
                <a:latin typeface="Helvetica Neue"/>
              </a:rPr>
              <a:t>What is the correlation between X and Y? </a:t>
            </a:r>
            <a:r>
              <a:rPr lang="en-US" sz="3600" b="1" dirty="0" err="1">
                <a:latin typeface="Helvetica Neue"/>
              </a:rPr>
              <a:t>Analyse</a:t>
            </a:r>
            <a:r>
              <a:rPr lang="en-US" sz="3600" b="1" dirty="0">
                <a:latin typeface="Helvetica Neue"/>
              </a:rPr>
              <a:t> the amount of information about Y that is given by knowledge of X.</a:t>
            </a:r>
            <a:endParaRPr lang="en-IN" sz="3600" b="1" dirty="0"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96C0-9FC8-8829-B1AD-E1584B4F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negative correlation time (X) and weight (Y), and it is inferred from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df.corr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D2DBF-4162-8863-FE88-8DAA9505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55363"/>
              </p:ext>
            </p:extLst>
          </p:nvPr>
        </p:nvGraphicFramePr>
        <p:xfrm>
          <a:off x="3230002" y="3315494"/>
          <a:ext cx="8123796" cy="1371600"/>
        </p:xfrm>
        <a:graphic>
          <a:graphicData uri="http://schemas.openxmlformats.org/drawingml/2006/table">
            <a:tbl>
              <a:tblPr/>
              <a:tblGrid>
                <a:gridCol w="2707932">
                  <a:extLst>
                    <a:ext uri="{9D8B030D-6E8A-4147-A177-3AD203B41FA5}">
                      <a16:colId xmlns:a16="http://schemas.microsoft.com/office/drawing/2014/main" val="987744357"/>
                    </a:ext>
                  </a:extLst>
                </a:gridCol>
                <a:gridCol w="2707932">
                  <a:extLst>
                    <a:ext uri="{9D8B030D-6E8A-4147-A177-3AD203B41FA5}">
                      <a16:colId xmlns:a16="http://schemas.microsoft.com/office/drawing/2014/main" val="4133975509"/>
                    </a:ext>
                  </a:extLst>
                </a:gridCol>
                <a:gridCol w="2707932">
                  <a:extLst>
                    <a:ext uri="{9D8B030D-6E8A-4147-A177-3AD203B41FA5}">
                      <a16:colId xmlns:a16="http://schemas.microsoft.com/office/drawing/2014/main" val="1660045735"/>
                    </a:ext>
                  </a:extLst>
                </a:gridCol>
              </a:tblGrid>
              <a:tr h="630857">
                <a:tc>
                  <a:txBody>
                    <a:bodyPr/>
                    <a:lstStyle/>
                    <a:p>
                      <a:pPr algn="r" fontAlgn="ctr"/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weight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139971"/>
                  </a:ext>
                </a:extLst>
              </a:tr>
              <a:tr h="36049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-0.098087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01457"/>
                  </a:ext>
                </a:extLst>
              </a:tr>
              <a:tr h="36049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en-IN" dirty="0">
                          <a:effectLst/>
                          <a:highlight>
                            <a:srgbClr val="FFFF00"/>
                          </a:highlight>
                        </a:rPr>
                        <a:t>0.098087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30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87CF-591A-317A-1C29-A4B96921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the best time to go fishing at this lake?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E611-E651-8A66-047D-B21C269E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best time for fishing is between 12 AM to 4 AM (Early morning)</a:t>
            </a:r>
          </a:p>
          <a:p>
            <a:pPr marL="0" indent="0">
              <a:buNone/>
            </a:pPr>
            <a:r>
              <a:rPr lang="en-US" sz="1200" dirty="0"/>
              <a:t>time = 0</a:t>
            </a:r>
          </a:p>
          <a:p>
            <a:pPr marL="0" indent="0">
              <a:buNone/>
            </a:pPr>
            <a:r>
              <a:rPr lang="en-US" sz="1200" dirty="0"/>
              <a:t>while (time &lt; 23) :</a:t>
            </a:r>
          </a:p>
          <a:p>
            <a:pPr marL="0" indent="0">
              <a:buNone/>
            </a:pPr>
            <a:r>
              <a:rPr lang="en-US" sz="1200" dirty="0"/>
              <a:t>    print(f" Average weight between time is {time} and {time+4} =&gt; {</a:t>
            </a:r>
            <a:r>
              <a:rPr lang="en-US" sz="1200" dirty="0" err="1"/>
              <a:t>st.mean</a:t>
            </a:r>
            <a:r>
              <a:rPr lang="en-US" sz="1200" dirty="0"/>
              <a:t>(</a:t>
            </a:r>
            <a:r>
              <a:rPr lang="en-US" sz="1200" dirty="0" err="1"/>
              <a:t>df</a:t>
            </a:r>
            <a:r>
              <a:rPr lang="en-US" sz="1200" dirty="0"/>
              <a:t>[(</a:t>
            </a:r>
            <a:r>
              <a:rPr lang="en-US" sz="1200" dirty="0" err="1"/>
              <a:t>df</a:t>
            </a:r>
            <a:r>
              <a:rPr lang="en-US" sz="1200" dirty="0"/>
              <a:t>['time’]&gt;= time) &amp; (</a:t>
            </a:r>
            <a:r>
              <a:rPr lang="en-US" sz="1200" dirty="0" err="1"/>
              <a:t>df</a:t>
            </a:r>
            <a:r>
              <a:rPr lang="en-US" sz="1200" dirty="0"/>
              <a:t>['time']&lt;= (time+4)) ]['weight'])}")</a:t>
            </a:r>
          </a:p>
          <a:p>
            <a:pPr marL="0" indent="0">
              <a:buNone/>
            </a:pPr>
            <a:r>
              <a:rPr lang="en-US" sz="1200" dirty="0"/>
              <a:t>     time += 4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Output:</a:t>
            </a:r>
          </a:p>
          <a:p>
            <a:pPr marL="0" indent="0">
              <a:buNone/>
            </a:pPr>
            <a:r>
              <a:rPr lang="en-US" sz="1200" b="1" dirty="0">
                <a:highlight>
                  <a:srgbClr val="FFFF00"/>
                </a:highlight>
              </a:rPr>
              <a:t>Average weight between time is 0 and 4 =&gt; 1.9985676691729324</a:t>
            </a:r>
          </a:p>
          <a:p>
            <a:pPr marL="0" indent="0">
              <a:buNone/>
            </a:pPr>
            <a:r>
              <a:rPr lang="en-US" sz="1200" dirty="0"/>
              <a:t> Average weight between time is 4 and 8 =&gt; 1.5246984126984127</a:t>
            </a:r>
          </a:p>
          <a:p>
            <a:pPr marL="0" indent="0">
              <a:buNone/>
            </a:pPr>
            <a:r>
              <a:rPr lang="en-US" sz="1200" dirty="0"/>
              <a:t> Average weight between time is 8 and 12 =&gt; 1.518641975308642</a:t>
            </a:r>
          </a:p>
          <a:p>
            <a:pPr marL="0" indent="0">
              <a:buNone/>
            </a:pPr>
            <a:r>
              <a:rPr lang="en-US" sz="1200" dirty="0"/>
              <a:t> Average weight between time is 12 and 16 =&gt; 1.593934426229508</a:t>
            </a:r>
          </a:p>
          <a:p>
            <a:pPr marL="0" indent="0">
              <a:buNone/>
            </a:pPr>
            <a:r>
              <a:rPr lang="en-US" sz="1200" dirty="0"/>
              <a:t> Average weight between time is 16 and 20 =&gt; 1.5693478260869564</a:t>
            </a:r>
          </a:p>
          <a:p>
            <a:pPr marL="0" indent="0">
              <a:buNone/>
            </a:pPr>
            <a:r>
              <a:rPr lang="en-US" sz="1200" dirty="0"/>
              <a:t> Average weight between time is 20 and 24 =&gt; 1.7441666666666666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8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A0C-B511-4C21-AA05-FCF96BB5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the best type of bait to use at 3pm in the afternoon?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76DB-4FFB-501F-F433-188D703C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Bait is B, because average weight of B is more than A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C,after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3PM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6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2B21-D14A-E28E-42DC-ACE3A0C5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Which bait is most effective?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15AC-1BDF-C79D-51FB-DDC84423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Bait B is effective,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because average weight of B is more than A &amp; 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4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485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Course Work – Fish Data Analysis</vt:lpstr>
      <vt:lpstr>Data cleaning/preprocessing </vt:lpstr>
      <vt:lpstr>Generate a plot that illustrates the distributions of time values in hourly basis </vt:lpstr>
      <vt:lpstr>Generate a plot that illustrates the distributions of weight of fish values on weight basis </vt:lpstr>
      <vt:lpstr>Illustrate the relationship between time(X) and weight(Y) </vt:lpstr>
      <vt:lpstr> What is the correlation between X and Y? Analyse the amount of information about Y that is given by knowledge of X.</vt:lpstr>
      <vt:lpstr>What is the best time to go fishing at this lake? </vt:lpstr>
      <vt:lpstr>What is the best type of bait to use at 3pm in the afternoon? </vt:lpstr>
      <vt:lpstr>Which bait is most effective?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Work – Fish Data Analysis</dc:title>
  <dc:creator>Keerthivasan Chinnathambi</dc:creator>
  <cp:lastModifiedBy>Keerthivasan Chinnathambi</cp:lastModifiedBy>
  <cp:revision>2</cp:revision>
  <dcterms:created xsi:type="dcterms:W3CDTF">2024-01-17T06:17:13Z</dcterms:created>
  <dcterms:modified xsi:type="dcterms:W3CDTF">2024-01-17T17:20:06Z</dcterms:modified>
</cp:coreProperties>
</file>