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18"/>
  </p:notesMasterIdLst>
  <p:sldIdLst>
    <p:sldId id="256" r:id="rId3"/>
    <p:sldId id="257" r:id="rId4"/>
    <p:sldId id="261" r:id="rId5"/>
    <p:sldId id="258" r:id="rId6"/>
    <p:sldId id="259" r:id="rId7"/>
    <p:sldId id="262" r:id="rId8"/>
    <p:sldId id="266" r:id="rId9"/>
    <p:sldId id="268" r:id="rId10"/>
    <p:sldId id="269" r:id="rId11"/>
    <p:sldId id="273" r:id="rId12"/>
    <p:sldId id="260" r:id="rId13"/>
    <p:sldId id="265" r:id="rId14"/>
    <p:sldId id="270" r:id="rId15"/>
    <p:sldId id="271" r:id="rId16"/>
    <p:sldId id="272"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01" d="100"/>
          <a:sy n="101" d="100"/>
        </p:scale>
        <p:origin x="138" y="3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4142A1-0AAA-4BE3-BFC7-A12EA75D5F6C}"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s-MX"/>
        </a:p>
      </dgm:t>
    </dgm:pt>
    <dgm:pt modelId="{7613CB1D-CB5D-43E8-BFE5-2C6BEE257C90}">
      <dgm:prSet phldrT="[Texto]"/>
      <dgm:spPr/>
      <dgm:t>
        <a:bodyPr/>
        <a:lstStyle/>
        <a:p>
          <a:r>
            <a:rPr lang="es-MX" dirty="0" err="1"/>
            <a:t>Introduction</a:t>
          </a:r>
          <a:endParaRPr lang="es-MX" dirty="0"/>
        </a:p>
      </dgm:t>
    </dgm:pt>
    <dgm:pt modelId="{C7E0F5E2-635E-4CFB-988A-174E612D2929}" type="parTrans" cxnId="{08BF08FA-C51F-4A98-9F72-CD9C78EBCE9C}">
      <dgm:prSet/>
      <dgm:spPr/>
      <dgm:t>
        <a:bodyPr/>
        <a:lstStyle/>
        <a:p>
          <a:endParaRPr lang="es-MX"/>
        </a:p>
      </dgm:t>
    </dgm:pt>
    <dgm:pt modelId="{15F58B78-2DBF-4CBD-84C1-0FA7C7100D40}" type="sibTrans" cxnId="{08BF08FA-C51F-4A98-9F72-CD9C78EBCE9C}">
      <dgm:prSet/>
      <dgm:spPr/>
      <dgm:t>
        <a:bodyPr/>
        <a:lstStyle/>
        <a:p>
          <a:endParaRPr lang="es-MX"/>
        </a:p>
      </dgm:t>
    </dgm:pt>
    <dgm:pt modelId="{68E7952B-62C5-4806-8A19-0FF6BBA7067E}">
      <dgm:prSet phldrT="[Texto]"/>
      <dgm:spPr/>
      <dgm:t>
        <a:bodyPr/>
        <a:lstStyle/>
        <a:p>
          <a:r>
            <a:rPr lang="es-MX" dirty="0" err="1"/>
            <a:t>Trade</a:t>
          </a:r>
          <a:r>
            <a:rPr lang="es-MX" dirty="0"/>
            <a:t> information</a:t>
          </a:r>
        </a:p>
      </dgm:t>
    </dgm:pt>
    <dgm:pt modelId="{FDE515D0-221B-44CE-B648-5F19656DFC1C}" type="parTrans" cxnId="{C9E2EC08-84C6-4AF2-97E5-C4A2DC3E2557}">
      <dgm:prSet/>
      <dgm:spPr/>
      <dgm:t>
        <a:bodyPr/>
        <a:lstStyle/>
        <a:p>
          <a:endParaRPr lang="es-MX"/>
        </a:p>
      </dgm:t>
    </dgm:pt>
    <dgm:pt modelId="{4C4B0495-B7B3-40E4-8DC1-58C9771221F0}" type="sibTrans" cxnId="{C9E2EC08-84C6-4AF2-97E5-C4A2DC3E2557}">
      <dgm:prSet/>
      <dgm:spPr/>
      <dgm:t>
        <a:bodyPr/>
        <a:lstStyle/>
        <a:p>
          <a:endParaRPr lang="es-MX"/>
        </a:p>
      </dgm:t>
    </dgm:pt>
    <dgm:pt modelId="{C88F64E1-EEA6-46B5-9518-B3EB97731267}">
      <dgm:prSet phldrT="[Texto]"/>
      <dgm:spPr/>
      <dgm:t>
        <a:bodyPr/>
        <a:lstStyle/>
        <a:p>
          <a:r>
            <a:rPr lang="es-MX" dirty="0" err="1"/>
            <a:t>Algorythm</a:t>
          </a:r>
          <a:endParaRPr lang="es-MX" dirty="0"/>
        </a:p>
      </dgm:t>
    </dgm:pt>
    <dgm:pt modelId="{ECFD22FB-3CDD-4C2A-AB94-F86DD93EF7F2}" type="parTrans" cxnId="{38FCCA60-EB7C-4491-9279-135290D87BFE}">
      <dgm:prSet/>
      <dgm:spPr/>
      <dgm:t>
        <a:bodyPr/>
        <a:lstStyle/>
        <a:p>
          <a:endParaRPr lang="es-MX"/>
        </a:p>
      </dgm:t>
    </dgm:pt>
    <dgm:pt modelId="{825E1ECD-7C22-4431-A4B2-5E6C54275B84}" type="sibTrans" cxnId="{38FCCA60-EB7C-4491-9279-135290D87BFE}">
      <dgm:prSet/>
      <dgm:spPr/>
      <dgm:t>
        <a:bodyPr/>
        <a:lstStyle/>
        <a:p>
          <a:endParaRPr lang="es-MX"/>
        </a:p>
      </dgm:t>
    </dgm:pt>
    <dgm:pt modelId="{2373EDE9-AEA6-4DE2-A5E8-A091D5FED372}">
      <dgm:prSet phldrT="[Texto]"/>
      <dgm:spPr/>
      <dgm:t>
        <a:bodyPr/>
        <a:lstStyle/>
        <a:p>
          <a:r>
            <a:rPr lang="es-MX" dirty="0" err="1"/>
            <a:t>Technology</a:t>
          </a:r>
          <a:endParaRPr lang="es-MX" dirty="0"/>
        </a:p>
      </dgm:t>
    </dgm:pt>
    <dgm:pt modelId="{550878B7-F6EE-4A10-9A9F-951C81BAA7BF}" type="parTrans" cxnId="{A20BE9A2-F4B0-4C60-86F2-F6E593DCAC28}">
      <dgm:prSet/>
      <dgm:spPr/>
      <dgm:t>
        <a:bodyPr/>
        <a:lstStyle/>
        <a:p>
          <a:endParaRPr lang="es-MX"/>
        </a:p>
      </dgm:t>
    </dgm:pt>
    <dgm:pt modelId="{A387E230-CEEB-4EB8-8791-2DDF5EFED280}" type="sibTrans" cxnId="{A20BE9A2-F4B0-4C60-86F2-F6E593DCAC28}">
      <dgm:prSet/>
      <dgm:spPr/>
      <dgm:t>
        <a:bodyPr/>
        <a:lstStyle/>
        <a:p>
          <a:endParaRPr lang="es-MX"/>
        </a:p>
      </dgm:t>
    </dgm:pt>
    <dgm:pt modelId="{81DCBB8F-28CA-44BF-871E-3AD4BD8BFB21}">
      <dgm:prSet phldrT="[Texto]"/>
      <dgm:spPr/>
      <dgm:t>
        <a:bodyPr/>
        <a:lstStyle/>
        <a:p>
          <a:r>
            <a:rPr lang="es-MX" dirty="0" err="1"/>
            <a:t>Example</a:t>
          </a:r>
          <a:endParaRPr lang="es-MX" dirty="0"/>
        </a:p>
      </dgm:t>
    </dgm:pt>
    <dgm:pt modelId="{2E5411AF-D6BE-4AD6-9A45-2812ECE46BDB}" type="parTrans" cxnId="{B90DF378-DB54-44D0-BC0A-B0719BEE913E}">
      <dgm:prSet/>
      <dgm:spPr/>
      <dgm:t>
        <a:bodyPr/>
        <a:lstStyle/>
        <a:p>
          <a:endParaRPr lang="es-MX"/>
        </a:p>
      </dgm:t>
    </dgm:pt>
    <dgm:pt modelId="{1FB1DF4C-18E4-4BA1-A75E-0D944AEB5390}" type="sibTrans" cxnId="{B90DF378-DB54-44D0-BC0A-B0719BEE913E}">
      <dgm:prSet/>
      <dgm:spPr/>
      <dgm:t>
        <a:bodyPr/>
        <a:lstStyle/>
        <a:p>
          <a:endParaRPr lang="es-MX"/>
        </a:p>
      </dgm:t>
    </dgm:pt>
    <dgm:pt modelId="{F9CA9F2D-A222-4C46-AF66-98B012A1C9B4}" type="pres">
      <dgm:prSet presAssocID="{114142A1-0AAA-4BE3-BFC7-A12EA75D5F6C}" presName="linear" presStyleCnt="0">
        <dgm:presLayoutVars>
          <dgm:animLvl val="lvl"/>
          <dgm:resizeHandles val="exact"/>
        </dgm:presLayoutVars>
      </dgm:prSet>
      <dgm:spPr/>
    </dgm:pt>
    <dgm:pt modelId="{3179EBFC-2747-4A9D-9121-5C4289A6C782}" type="pres">
      <dgm:prSet presAssocID="{7613CB1D-CB5D-43E8-BFE5-2C6BEE257C90}" presName="parentText" presStyleLbl="node1" presStyleIdx="0" presStyleCnt="5">
        <dgm:presLayoutVars>
          <dgm:chMax val="0"/>
          <dgm:bulletEnabled val="1"/>
        </dgm:presLayoutVars>
      </dgm:prSet>
      <dgm:spPr/>
    </dgm:pt>
    <dgm:pt modelId="{4D49F2FF-84E3-4028-A5D1-00B600438E4A}" type="pres">
      <dgm:prSet presAssocID="{15F58B78-2DBF-4CBD-84C1-0FA7C7100D40}" presName="spacer" presStyleCnt="0"/>
      <dgm:spPr/>
    </dgm:pt>
    <dgm:pt modelId="{C342E6B2-1C8E-44DA-8F14-CA8C798C355F}" type="pres">
      <dgm:prSet presAssocID="{68E7952B-62C5-4806-8A19-0FF6BBA7067E}" presName="parentText" presStyleLbl="node1" presStyleIdx="1" presStyleCnt="5">
        <dgm:presLayoutVars>
          <dgm:chMax val="0"/>
          <dgm:bulletEnabled val="1"/>
        </dgm:presLayoutVars>
      </dgm:prSet>
      <dgm:spPr/>
    </dgm:pt>
    <dgm:pt modelId="{875CF9D0-8756-470B-BF12-F8FE90056664}" type="pres">
      <dgm:prSet presAssocID="{4C4B0495-B7B3-40E4-8DC1-58C9771221F0}" presName="spacer" presStyleCnt="0"/>
      <dgm:spPr/>
    </dgm:pt>
    <dgm:pt modelId="{C73C062A-5680-4E67-8FA5-266F6D90AF21}" type="pres">
      <dgm:prSet presAssocID="{C88F64E1-EEA6-46B5-9518-B3EB97731267}" presName="parentText" presStyleLbl="node1" presStyleIdx="2" presStyleCnt="5">
        <dgm:presLayoutVars>
          <dgm:chMax val="0"/>
          <dgm:bulletEnabled val="1"/>
        </dgm:presLayoutVars>
      </dgm:prSet>
      <dgm:spPr/>
    </dgm:pt>
    <dgm:pt modelId="{CDD6FBC7-23BB-469B-92BA-24A9FB0CD23A}" type="pres">
      <dgm:prSet presAssocID="{825E1ECD-7C22-4431-A4B2-5E6C54275B84}" presName="spacer" presStyleCnt="0"/>
      <dgm:spPr/>
    </dgm:pt>
    <dgm:pt modelId="{BCA5ABD3-CEA9-4B72-BC81-2F3A7940CA79}" type="pres">
      <dgm:prSet presAssocID="{2373EDE9-AEA6-4DE2-A5E8-A091D5FED372}" presName="parentText" presStyleLbl="node1" presStyleIdx="3" presStyleCnt="5">
        <dgm:presLayoutVars>
          <dgm:chMax val="0"/>
          <dgm:bulletEnabled val="1"/>
        </dgm:presLayoutVars>
      </dgm:prSet>
      <dgm:spPr/>
    </dgm:pt>
    <dgm:pt modelId="{007675BC-EA3E-4235-A093-BE0ADB812C6F}" type="pres">
      <dgm:prSet presAssocID="{A387E230-CEEB-4EB8-8791-2DDF5EFED280}" presName="spacer" presStyleCnt="0"/>
      <dgm:spPr/>
    </dgm:pt>
    <dgm:pt modelId="{55E3830C-8E18-4C77-AE0B-4AEE75CF3582}" type="pres">
      <dgm:prSet presAssocID="{81DCBB8F-28CA-44BF-871E-3AD4BD8BFB21}" presName="parentText" presStyleLbl="node1" presStyleIdx="4" presStyleCnt="5">
        <dgm:presLayoutVars>
          <dgm:chMax val="0"/>
          <dgm:bulletEnabled val="1"/>
        </dgm:presLayoutVars>
      </dgm:prSet>
      <dgm:spPr/>
    </dgm:pt>
  </dgm:ptLst>
  <dgm:cxnLst>
    <dgm:cxn modelId="{C9E2EC08-84C6-4AF2-97E5-C4A2DC3E2557}" srcId="{114142A1-0AAA-4BE3-BFC7-A12EA75D5F6C}" destId="{68E7952B-62C5-4806-8A19-0FF6BBA7067E}" srcOrd="1" destOrd="0" parTransId="{FDE515D0-221B-44CE-B648-5F19656DFC1C}" sibTransId="{4C4B0495-B7B3-40E4-8DC1-58C9771221F0}"/>
    <dgm:cxn modelId="{BDC2290A-8672-4C24-877A-583DE7B38152}" type="presOf" srcId="{7613CB1D-CB5D-43E8-BFE5-2C6BEE257C90}" destId="{3179EBFC-2747-4A9D-9121-5C4289A6C782}" srcOrd="0" destOrd="0" presId="urn:microsoft.com/office/officeart/2005/8/layout/vList2"/>
    <dgm:cxn modelId="{38FCCA60-EB7C-4491-9279-135290D87BFE}" srcId="{114142A1-0AAA-4BE3-BFC7-A12EA75D5F6C}" destId="{C88F64E1-EEA6-46B5-9518-B3EB97731267}" srcOrd="2" destOrd="0" parTransId="{ECFD22FB-3CDD-4C2A-AB94-F86DD93EF7F2}" sibTransId="{825E1ECD-7C22-4431-A4B2-5E6C54275B84}"/>
    <dgm:cxn modelId="{339D9871-C15D-4A66-83EC-C47081DEE6FC}" type="presOf" srcId="{2373EDE9-AEA6-4DE2-A5E8-A091D5FED372}" destId="{BCA5ABD3-CEA9-4B72-BC81-2F3A7940CA79}" srcOrd="0" destOrd="0" presId="urn:microsoft.com/office/officeart/2005/8/layout/vList2"/>
    <dgm:cxn modelId="{6D910856-FD50-4703-A872-34D0FD2B5E04}" type="presOf" srcId="{81DCBB8F-28CA-44BF-871E-3AD4BD8BFB21}" destId="{55E3830C-8E18-4C77-AE0B-4AEE75CF3582}" srcOrd="0" destOrd="0" presId="urn:microsoft.com/office/officeart/2005/8/layout/vList2"/>
    <dgm:cxn modelId="{713B5056-5D83-4CD5-9FAA-A5275B575394}" type="presOf" srcId="{114142A1-0AAA-4BE3-BFC7-A12EA75D5F6C}" destId="{F9CA9F2D-A222-4C46-AF66-98B012A1C9B4}" srcOrd="0" destOrd="0" presId="urn:microsoft.com/office/officeart/2005/8/layout/vList2"/>
    <dgm:cxn modelId="{B90DF378-DB54-44D0-BC0A-B0719BEE913E}" srcId="{114142A1-0AAA-4BE3-BFC7-A12EA75D5F6C}" destId="{81DCBB8F-28CA-44BF-871E-3AD4BD8BFB21}" srcOrd="4" destOrd="0" parTransId="{2E5411AF-D6BE-4AD6-9A45-2812ECE46BDB}" sibTransId="{1FB1DF4C-18E4-4BA1-A75E-0D944AEB5390}"/>
    <dgm:cxn modelId="{3AADBB9B-07DC-4692-A280-B2AB0581B2AE}" type="presOf" srcId="{68E7952B-62C5-4806-8A19-0FF6BBA7067E}" destId="{C342E6B2-1C8E-44DA-8F14-CA8C798C355F}" srcOrd="0" destOrd="0" presId="urn:microsoft.com/office/officeart/2005/8/layout/vList2"/>
    <dgm:cxn modelId="{A20BE9A2-F4B0-4C60-86F2-F6E593DCAC28}" srcId="{114142A1-0AAA-4BE3-BFC7-A12EA75D5F6C}" destId="{2373EDE9-AEA6-4DE2-A5E8-A091D5FED372}" srcOrd="3" destOrd="0" parTransId="{550878B7-F6EE-4A10-9A9F-951C81BAA7BF}" sibTransId="{A387E230-CEEB-4EB8-8791-2DDF5EFED280}"/>
    <dgm:cxn modelId="{04A691B4-D9D5-44A6-8C29-6F333024D6FD}" type="presOf" srcId="{C88F64E1-EEA6-46B5-9518-B3EB97731267}" destId="{C73C062A-5680-4E67-8FA5-266F6D90AF21}" srcOrd="0" destOrd="0" presId="urn:microsoft.com/office/officeart/2005/8/layout/vList2"/>
    <dgm:cxn modelId="{08BF08FA-C51F-4A98-9F72-CD9C78EBCE9C}" srcId="{114142A1-0AAA-4BE3-BFC7-A12EA75D5F6C}" destId="{7613CB1D-CB5D-43E8-BFE5-2C6BEE257C90}" srcOrd="0" destOrd="0" parTransId="{C7E0F5E2-635E-4CFB-988A-174E612D2929}" sibTransId="{15F58B78-2DBF-4CBD-84C1-0FA7C7100D40}"/>
    <dgm:cxn modelId="{ABF48496-9E34-4C1A-BD50-062DA4017B47}" type="presParOf" srcId="{F9CA9F2D-A222-4C46-AF66-98B012A1C9B4}" destId="{3179EBFC-2747-4A9D-9121-5C4289A6C782}" srcOrd="0" destOrd="0" presId="urn:microsoft.com/office/officeart/2005/8/layout/vList2"/>
    <dgm:cxn modelId="{1B82F9A4-8A93-4A59-9924-DD70566D6E03}" type="presParOf" srcId="{F9CA9F2D-A222-4C46-AF66-98B012A1C9B4}" destId="{4D49F2FF-84E3-4028-A5D1-00B600438E4A}" srcOrd="1" destOrd="0" presId="urn:microsoft.com/office/officeart/2005/8/layout/vList2"/>
    <dgm:cxn modelId="{296770FF-9BAD-4639-9EF0-244806439416}" type="presParOf" srcId="{F9CA9F2D-A222-4C46-AF66-98B012A1C9B4}" destId="{C342E6B2-1C8E-44DA-8F14-CA8C798C355F}" srcOrd="2" destOrd="0" presId="urn:microsoft.com/office/officeart/2005/8/layout/vList2"/>
    <dgm:cxn modelId="{8FEF570A-AED9-45F2-96CA-D16F516D57A4}" type="presParOf" srcId="{F9CA9F2D-A222-4C46-AF66-98B012A1C9B4}" destId="{875CF9D0-8756-470B-BF12-F8FE90056664}" srcOrd="3" destOrd="0" presId="urn:microsoft.com/office/officeart/2005/8/layout/vList2"/>
    <dgm:cxn modelId="{B26B094D-9DCC-4E17-B46D-49608C1BAA18}" type="presParOf" srcId="{F9CA9F2D-A222-4C46-AF66-98B012A1C9B4}" destId="{C73C062A-5680-4E67-8FA5-266F6D90AF21}" srcOrd="4" destOrd="0" presId="urn:microsoft.com/office/officeart/2005/8/layout/vList2"/>
    <dgm:cxn modelId="{715EF698-429D-4F86-B657-77B9CB36F80D}" type="presParOf" srcId="{F9CA9F2D-A222-4C46-AF66-98B012A1C9B4}" destId="{CDD6FBC7-23BB-469B-92BA-24A9FB0CD23A}" srcOrd="5" destOrd="0" presId="urn:microsoft.com/office/officeart/2005/8/layout/vList2"/>
    <dgm:cxn modelId="{E8602180-0C2B-472F-BAE2-4085BA9CE740}" type="presParOf" srcId="{F9CA9F2D-A222-4C46-AF66-98B012A1C9B4}" destId="{BCA5ABD3-CEA9-4B72-BC81-2F3A7940CA79}" srcOrd="6" destOrd="0" presId="urn:microsoft.com/office/officeart/2005/8/layout/vList2"/>
    <dgm:cxn modelId="{D0359711-5917-4F8A-AB2B-CF06FD262673}" type="presParOf" srcId="{F9CA9F2D-A222-4C46-AF66-98B012A1C9B4}" destId="{007675BC-EA3E-4235-A093-BE0ADB812C6F}" srcOrd="7" destOrd="0" presId="urn:microsoft.com/office/officeart/2005/8/layout/vList2"/>
    <dgm:cxn modelId="{8495C89B-2278-44B4-BF97-54669649E761}" type="presParOf" srcId="{F9CA9F2D-A222-4C46-AF66-98B012A1C9B4}" destId="{55E3830C-8E18-4C77-AE0B-4AEE75CF358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9EBFC-2747-4A9D-9121-5C4289A6C782}">
      <dsp:nvSpPr>
        <dsp:cNvPr id="0" name=""/>
        <dsp:cNvSpPr/>
      </dsp:nvSpPr>
      <dsp:spPr>
        <a:xfrm>
          <a:off x="0" y="56408"/>
          <a:ext cx="6673850" cy="64759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dirty="0" err="1"/>
            <a:t>Introduction</a:t>
          </a:r>
          <a:endParaRPr lang="es-MX" sz="2700" kern="1200" dirty="0"/>
        </a:p>
      </dsp:txBody>
      <dsp:txXfrm>
        <a:off x="31613" y="88021"/>
        <a:ext cx="6610624" cy="584369"/>
      </dsp:txXfrm>
    </dsp:sp>
    <dsp:sp modelId="{C342E6B2-1C8E-44DA-8F14-CA8C798C355F}">
      <dsp:nvSpPr>
        <dsp:cNvPr id="0" name=""/>
        <dsp:cNvSpPr/>
      </dsp:nvSpPr>
      <dsp:spPr>
        <a:xfrm>
          <a:off x="0" y="781763"/>
          <a:ext cx="6673850" cy="64759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dirty="0" err="1"/>
            <a:t>Trade</a:t>
          </a:r>
          <a:r>
            <a:rPr lang="es-MX" sz="2700" kern="1200" dirty="0"/>
            <a:t> information</a:t>
          </a:r>
        </a:p>
      </dsp:txBody>
      <dsp:txXfrm>
        <a:off x="31613" y="813376"/>
        <a:ext cx="6610624" cy="584369"/>
      </dsp:txXfrm>
    </dsp:sp>
    <dsp:sp modelId="{C73C062A-5680-4E67-8FA5-266F6D90AF21}">
      <dsp:nvSpPr>
        <dsp:cNvPr id="0" name=""/>
        <dsp:cNvSpPr/>
      </dsp:nvSpPr>
      <dsp:spPr>
        <a:xfrm>
          <a:off x="0" y="1507119"/>
          <a:ext cx="6673850" cy="64759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dirty="0" err="1"/>
            <a:t>Algorythm</a:t>
          </a:r>
          <a:endParaRPr lang="es-MX" sz="2700" kern="1200" dirty="0"/>
        </a:p>
      </dsp:txBody>
      <dsp:txXfrm>
        <a:off x="31613" y="1538732"/>
        <a:ext cx="6610624" cy="584369"/>
      </dsp:txXfrm>
    </dsp:sp>
    <dsp:sp modelId="{BCA5ABD3-CEA9-4B72-BC81-2F3A7940CA79}">
      <dsp:nvSpPr>
        <dsp:cNvPr id="0" name=""/>
        <dsp:cNvSpPr/>
      </dsp:nvSpPr>
      <dsp:spPr>
        <a:xfrm>
          <a:off x="0" y="2232474"/>
          <a:ext cx="6673850" cy="64759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dirty="0" err="1"/>
            <a:t>Technology</a:t>
          </a:r>
          <a:endParaRPr lang="es-MX" sz="2700" kern="1200" dirty="0"/>
        </a:p>
      </dsp:txBody>
      <dsp:txXfrm>
        <a:off x="31613" y="2264087"/>
        <a:ext cx="6610624" cy="584369"/>
      </dsp:txXfrm>
    </dsp:sp>
    <dsp:sp modelId="{55E3830C-8E18-4C77-AE0B-4AEE75CF3582}">
      <dsp:nvSpPr>
        <dsp:cNvPr id="0" name=""/>
        <dsp:cNvSpPr/>
      </dsp:nvSpPr>
      <dsp:spPr>
        <a:xfrm>
          <a:off x="0" y="2957829"/>
          <a:ext cx="6673850" cy="64759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dirty="0" err="1"/>
            <a:t>Example</a:t>
          </a:r>
          <a:endParaRPr lang="es-MX" sz="2700" kern="1200" dirty="0"/>
        </a:p>
      </dsp:txBody>
      <dsp:txXfrm>
        <a:off x="31613" y="2989442"/>
        <a:ext cx="6610624" cy="5843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4F355-CD3C-4E3C-9586-E09BE8434152}" type="datetimeFigureOut">
              <a:rPr lang="es-MX" smtClean="0"/>
              <a:t>17/11/2023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AE1D4-00DD-4B0E-A66E-D36A326A0651}" type="slidenum">
              <a:rPr lang="es-MX" smtClean="0"/>
              <a:t>‹Nº›</a:t>
            </a:fld>
            <a:endParaRPr lang="es-MX"/>
          </a:p>
        </p:txBody>
      </p:sp>
    </p:spTree>
    <p:extLst>
      <p:ext uri="{BB962C8B-B14F-4D97-AF65-F5344CB8AC3E}">
        <p14:creationId xmlns:p14="http://schemas.microsoft.com/office/powerpoint/2010/main" val="381168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fld id="{822AE1D4-00DD-4B0E-A66E-D36A326A0651}" type="slidenum">
              <a:rPr lang="es-MX" smtClean="0"/>
              <a:t>1</a:t>
            </a:fld>
            <a:endParaRPr lang="es-MX"/>
          </a:p>
        </p:txBody>
      </p:sp>
    </p:spTree>
    <p:extLst>
      <p:ext uri="{BB962C8B-B14F-4D97-AF65-F5344CB8AC3E}">
        <p14:creationId xmlns:p14="http://schemas.microsoft.com/office/powerpoint/2010/main" val="220399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fld id="{822AE1D4-00DD-4B0E-A66E-D36A326A0651}" type="slidenum">
              <a:rPr lang="es-MX" smtClean="0"/>
              <a:t>2</a:t>
            </a:fld>
            <a:endParaRPr lang="es-MX"/>
          </a:p>
        </p:txBody>
      </p:sp>
    </p:spTree>
    <p:extLst>
      <p:ext uri="{BB962C8B-B14F-4D97-AF65-F5344CB8AC3E}">
        <p14:creationId xmlns:p14="http://schemas.microsoft.com/office/powerpoint/2010/main" val="425873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fld id="{822AE1D4-00DD-4B0E-A66E-D36A326A0651}" type="slidenum">
              <a:rPr lang="es-MX" smtClean="0"/>
              <a:t>3</a:t>
            </a:fld>
            <a:endParaRPr lang="es-MX"/>
          </a:p>
        </p:txBody>
      </p:sp>
    </p:spTree>
    <p:extLst>
      <p:ext uri="{BB962C8B-B14F-4D97-AF65-F5344CB8AC3E}">
        <p14:creationId xmlns:p14="http://schemas.microsoft.com/office/powerpoint/2010/main" val="2751381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fld id="{822AE1D4-00DD-4B0E-A66E-D36A326A0651}" type="slidenum">
              <a:rPr lang="es-MX" smtClean="0"/>
              <a:t>4</a:t>
            </a:fld>
            <a:endParaRPr lang="es-MX"/>
          </a:p>
        </p:txBody>
      </p:sp>
    </p:spTree>
    <p:extLst>
      <p:ext uri="{BB962C8B-B14F-4D97-AF65-F5344CB8AC3E}">
        <p14:creationId xmlns:p14="http://schemas.microsoft.com/office/powerpoint/2010/main" val="361907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fld id="{822AE1D4-00DD-4B0E-A66E-D36A326A0651}" type="slidenum">
              <a:rPr lang="es-MX" smtClean="0"/>
              <a:t>5</a:t>
            </a:fld>
            <a:endParaRPr lang="es-MX"/>
          </a:p>
        </p:txBody>
      </p:sp>
    </p:spTree>
    <p:extLst>
      <p:ext uri="{BB962C8B-B14F-4D97-AF65-F5344CB8AC3E}">
        <p14:creationId xmlns:p14="http://schemas.microsoft.com/office/powerpoint/2010/main" val="386953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fld id="{822AE1D4-00DD-4B0E-A66E-D36A326A0651}" type="slidenum">
              <a:rPr lang="es-MX" smtClean="0"/>
              <a:t>6</a:t>
            </a:fld>
            <a:endParaRPr lang="es-MX"/>
          </a:p>
        </p:txBody>
      </p:sp>
    </p:spTree>
    <p:extLst>
      <p:ext uri="{BB962C8B-B14F-4D97-AF65-F5344CB8AC3E}">
        <p14:creationId xmlns:p14="http://schemas.microsoft.com/office/powerpoint/2010/main" val="213254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822AE1D4-00DD-4B0E-A66E-D36A326A0651}" type="slidenum">
              <a:rPr lang="es-MX" smtClean="0"/>
              <a:t>7</a:t>
            </a:fld>
            <a:endParaRPr lang="es-MX"/>
          </a:p>
        </p:txBody>
      </p:sp>
    </p:spTree>
    <p:extLst>
      <p:ext uri="{BB962C8B-B14F-4D97-AF65-F5344CB8AC3E}">
        <p14:creationId xmlns:p14="http://schemas.microsoft.com/office/powerpoint/2010/main" val="2057881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fld id="{822AE1D4-00DD-4B0E-A66E-D36A326A0651}" type="slidenum">
              <a:rPr lang="es-MX" smtClean="0"/>
              <a:t>11</a:t>
            </a:fld>
            <a:endParaRPr lang="es-MX"/>
          </a:p>
        </p:txBody>
      </p:sp>
    </p:spTree>
    <p:extLst>
      <p:ext uri="{BB962C8B-B14F-4D97-AF65-F5344CB8AC3E}">
        <p14:creationId xmlns:p14="http://schemas.microsoft.com/office/powerpoint/2010/main" val="3137858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fld id="{822AE1D4-00DD-4B0E-A66E-D36A326A0651}" type="slidenum">
              <a:rPr lang="es-MX" smtClean="0"/>
              <a:t>12</a:t>
            </a:fld>
            <a:endParaRPr lang="es-MX"/>
          </a:p>
        </p:txBody>
      </p:sp>
    </p:spTree>
    <p:extLst>
      <p:ext uri="{BB962C8B-B14F-4D97-AF65-F5344CB8AC3E}">
        <p14:creationId xmlns:p14="http://schemas.microsoft.com/office/powerpoint/2010/main" val="2935364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iapositiva de título">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FF04002A-1C01-49E8-A5BC-E5F9DF2E6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 y="6275524"/>
            <a:ext cx="12191985" cy="526775"/>
          </a:xfrm>
          <a:prstGeom prst="rect">
            <a:avLst/>
          </a:prstGeom>
        </p:spPr>
      </p:pic>
      <p:pic>
        <p:nvPicPr>
          <p:cNvPr id="3" name="Imagen 2">
            <a:extLst>
              <a:ext uri="{FF2B5EF4-FFF2-40B4-BE49-F238E27FC236}">
                <a16:creationId xmlns:a16="http://schemas.microsoft.com/office/drawing/2014/main" id="{766E77B8-4380-4482-8036-92FE222EB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63"/>
            <a:ext cx="12191999" cy="6334000"/>
          </a:xfrm>
          <a:prstGeom prst="rect">
            <a:avLst/>
          </a:prstGeom>
        </p:spPr>
      </p:pic>
      <p:sp>
        <p:nvSpPr>
          <p:cNvPr id="17" name="Marcador de pie de página 4">
            <a:extLst>
              <a:ext uri="{FF2B5EF4-FFF2-40B4-BE49-F238E27FC236}">
                <a16:creationId xmlns:a16="http://schemas.microsoft.com/office/drawing/2014/main" id="{98442D7C-9B40-4EDB-954E-F2BD2F7996C9}"/>
              </a:ext>
            </a:extLst>
          </p:cNvPr>
          <p:cNvSpPr>
            <a:spLocks noGrp="1"/>
          </p:cNvSpPr>
          <p:nvPr>
            <p:ph type="ftr" sz="quarter" idx="11"/>
          </p:nvPr>
        </p:nvSpPr>
        <p:spPr>
          <a:xfrm>
            <a:off x="0" y="6356350"/>
            <a:ext cx="12192000" cy="365125"/>
          </a:xfrm>
          <a:prstGeom prst="rect">
            <a:avLst/>
          </a:prstGeom>
        </p:spPr>
        <p:txBody>
          <a:bodyPr/>
          <a:lstStyle>
            <a:lvl1pPr>
              <a:defRPr lang="es-MX"/>
            </a:lvl1pPr>
          </a:lstStyle>
          <a:p>
            <a:endParaRPr lang="es-MX"/>
          </a:p>
        </p:txBody>
      </p:sp>
    </p:spTree>
    <p:extLst>
      <p:ext uri="{BB962C8B-B14F-4D97-AF65-F5344CB8AC3E}">
        <p14:creationId xmlns:p14="http://schemas.microsoft.com/office/powerpoint/2010/main" val="354214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1760698C-A6A7-45BB-9F18-C0F57CDCD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 y="6275524"/>
            <a:ext cx="12191985" cy="526775"/>
          </a:xfrm>
          <a:prstGeom prst="rect">
            <a:avLst/>
          </a:prstGeom>
        </p:spPr>
      </p:pic>
      <p:sp>
        <p:nvSpPr>
          <p:cNvPr id="2" name="1 Título"/>
          <p:cNvSpPr>
            <a:spLocks noGrp="1"/>
          </p:cNvSpPr>
          <p:nvPr>
            <p:ph type="title"/>
          </p:nvPr>
        </p:nvSpPr>
        <p:spPr>
          <a:xfrm>
            <a:off x="595808" y="188640"/>
            <a:ext cx="10972800" cy="720080"/>
          </a:xfrm>
        </p:spPr>
        <p:txBody>
          <a:bodyPr/>
          <a:lstStyle>
            <a:lvl1pPr>
              <a:defRPr>
                <a:solidFill>
                  <a:schemeClr val="tx1"/>
                </a:solidFill>
              </a:defRPr>
            </a:lvl1pPr>
          </a:lstStyle>
          <a:p>
            <a:r>
              <a:rPr lang="es-MX"/>
              <a:t>Haz clic para modificar el estilo de título del patrón</a:t>
            </a:r>
            <a:endParaRPr lang="es-MX" dirty="0"/>
          </a:p>
        </p:txBody>
      </p:sp>
      <p:sp>
        <p:nvSpPr>
          <p:cNvPr id="3" name="2 Marcador de contenido"/>
          <p:cNvSpPr>
            <a:spLocks noGrp="1"/>
          </p:cNvSpPr>
          <p:nvPr>
            <p:ph idx="1"/>
          </p:nvPr>
        </p:nvSpPr>
        <p:spPr>
          <a:xfrm>
            <a:off x="609600" y="1268760"/>
            <a:ext cx="10972800" cy="4857403"/>
          </a:xfrm>
        </p:spPr>
        <p:txBody>
          <a:bodyPr/>
          <a:lstStyle>
            <a:lvl1pPr>
              <a:buClr>
                <a:schemeClr val="accent4"/>
              </a:buClr>
              <a:buSzPct val="120000"/>
              <a:buFont typeface="Calibri" pitchFamily="34" charset="0"/>
              <a:buChar char="•"/>
              <a:defRPr sz="1350">
                <a:solidFill>
                  <a:srgbClr val="254061"/>
                </a:solidFill>
              </a:defRPr>
            </a:lvl1pPr>
            <a:lvl2pPr>
              <a:buClr>
                <a:schemeClr val="accent1"/>
              </a:buClr>
              <a:buSzPct val="80000"/>
              <a:defRPr sz="1050">
                <a:solidFill>
                  <a:srgbClr val="254061"/>
                </a:solidFill>
              </a:defRPr>
            </a:lvl2pPr>
            <a:lvl3pPr>
              <a:buClr>
                <a:schemeClr val="accent4"/>
              </a:buClr>
              <a:defRPr sz="1050">
                <a:solidFill>
                  <a:srgbClr val="254061"/>
                </a:solidFill>
              </a:defRPr>
            </a:lvl3pPr>
            <a:lvl4pPr>
              <a:buClr>
                <a:schemeClr val="accent4"/>
              </a:buClr>
              <a:defRPr sz="1050">
                <a:solidFill>
                  <a:srgbClr val="254061"/>
                </a:solidFill>
              </a:defRPr>
            </a:lvl4pPr>
            <a:lvl5pPr>
              <a:buClr>
                <a:schemeClr val="accent4"/>
              </a:buClr>
              <a:defRPr sz="1050">
                <a:solidFill>
                  <a:srgbClr val="254061"/>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13" name="Marcador de pie de página 4">
            <a:extLst>
              <a:ext uri="{FF2B5EF4-FFF2-40B4-BE49-F238E27FC236}">
                <a16:creationId xmlns:a16="http://schemas.microsoft.com/office/drawing/2014/main" id="{A50CFB6A-D083-4C50-BDB3-65D0919849B4}"/>
              </a:ext>
            </a:extLst>
          </p:cNvPr>
          <p:cNvSpPr>
            <a:spLocks noGrp="1"/>
          </p:cNvSpPr>
          <p:nvPr>
            <p:ph type="ftr" sz="quarter" idx="11"/>
          </p:nvPr>
        </p:nvSpPr>
        <p:spPr>
          <a:xfrm>
            <a:off x="0" y="6356350"/>
            <a:ext cx="12192000" cy="365125"/>
          </a:xfrm>
          <a:prstGeom prst="rect">
            <a:avLst/>
          </a:prstGeom>
        </p:spPr>
        <p:txBody>
          <a:bodyPr/>
          <a:lstStyle>
            <a:lvl1pPr>
              <a:defRPr lang="es-MX"/>
            </a:lvl1pPr>
          </a:lstStyle>
          <a:p>
            <a:endParaRPr lang="es-MX"/>
          </a:p>
        </p:txBody>
      </p:sp>
      <p:sp>
        <p:nvSpPr>
          <p:cNvPr id="10" name="Marcador de número de diapositiva 5">
            <a:extLst>
              <a:ext uri="{FF2B5EF4-FFF2-40B4-BE49-F238E27FC236}">
                <a16:creationId xmlns:a16="http://schemas.microsoft.com/office/drawing/2014/main" id="{C209087E-1519-4B7E-B10F-387FFEB7AC1F}"/>
              </a:ext>
            </a:extLst>
          </p:cNvPr>
          <p:cNvSpPr>
            <a:spLocks noGrp="1"/>
          </p:cNvSpPr>
          <p:nvPr>
            <p:ph type="sldNum" sz="quarter" idx="4"/>
          </p:nvPr>
        </p:nvSpPr>
        <p:spPr>
          <a:xfrm>
            <a:off x="8610600" y="6228160"/>
            <a:ext cx="2743200" cy="365125"/>
          </a:xfrm>
          <a:prstGeom prst="rect">
            <a:avLst/>
          </a:prstGeom>
        </p:spPr>
        <p:txBody>
          <a:bodyPr vert="horz" lIns="91440" tIns="45720" rIns="91440" bIns="45720" rtlCol="0" anchor="ctr"/>
          <a:lstStyle>
            <a:lvl1pPr algn="r">
              <a:defRPr sz="1000" b="0">
                <a:solidFill>
                  <a:schemeClr val="bg1"/>
                </a:solidFill>
              </a:defRPr>
            </a:lvl1pPr>
          </a:lstStyle>
          <a:p>
            <a:fld id="{3ED3900F-A489-4F97-8C30-B8F5E1683454}" type="slidenum">
              <a:rPr lang="es-MX" smtClean="0"/>
              <a:t>‹Nº›</a:t>
            </a:fld>
            <a:endParaRPr lang="es-MX"/>
          </a:p>
        </p:txBody>
      </p:sp>
      <p:sp>
        <p:nvSpPr>
          <p:cNvPr id="39" name="3 Marcador de fecha">
            <a:extLst>
              <a:ext uri="{FF2B5EF4-FFF2-40B4-BE49-F238E27FC236}">
                <a16:creationId xmlns:a16="http://schemas.microsoft.com/office/drawing/2014/main" id="{39820AB2-8B87-4D85-9FAB-9647F244C2A4}"/>
              </a:ext>
            </a:extLst>
          </p:cNvPr>
          <p:cNvSpPr>
            <a:spLocks noGrp="1"/>
          </p:cNvSpPr>
          <p:nvPr>
            <p:ph type="dt" sz="half" idx="2"/>
          </p:nvPr>
        </p:nvSpPr>
        <p:spPr>
          <a:xfrm>
            <a:off x="609600" y="6228167"/>
            <a:ext cx="2844800" cy="365125"/>
          </a:xfrm>
          <a:prstGeom prst="rect">
            <a:avLst/>
          </a:prstGeom>
        </p:spPr>
        <p:txBody>
          <a:bodyPr vert="horz" lIns="91440" tIns="45720" rIns="91440" bIns="45720" rtlCol="0" anchor="ctr"/>
          <a:lstStyle>
            <a:lvl1pPr algn="l">
              <a:defRPr sz="1000">
                <a:solidFill>
                  <a:schemeClr val="bg1"/>
                </a:solidFill>
              </a:defRPr>
            </a:lvl1pPr>
          </a:lstStyle>
          <a:p>
            <a:fld id="{64BCB05C-6332-4018-B5E7-C91318790DD5}" type="datetimeFigureOut">
              <a:rPr lang="es-MX" smtClean="0"/>
              <a:t>17/11/2023</a:t>
            </a:fld>
            <a:endParaRPr lang="es-MX"/>
          </a:p>
        </p:txBody>
      </p:sp>
    </p:spTree>
    <p:extLst>
      <p:ext uri="{BB962C8B-B14F-4D97-AF65-F5344CB8AC3E}">
        <p14:creationId xmlns:p14="http://schemas.microsoft.com/office/powerpoint/2010/main" val="1391454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86A85464-C990-4D1B-A527-EE79FC2D5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 y="6275524"/>
            <a:ext cx="12191985" cy="526775"/>
          </a:xfrm>
          <a:prstGeom prst="rect">
            <a:avLst/>
          </a:prstGeom>
        </p:spPr>
      </p:pic>
      <p:sp>
        <p:nvSpPr>
          <p:cNvPr id="2" name="1 Título"/>
          <p:cNvSpPr>
            <a:spLocks noGrp="1"/>
          </p:cNvSpPr>
          <p:nvPr>
            <p:ph type="title"/>
          </p:nvPr>
        </p:nvSpPr>
        <p:spPr>
          <a:xfrm>
            <a:off x="963084" y="4406907"/>
            <a:ext cx="10363200" cy="1362075"/>
          </a:xfrm>
        </p:spPr>
        <p:txBody>
          <a:bodyPr anchor="t"/>
          <a:lstStyle>
            <a:lvl1pPr algn="l">
              <a:defRPr sz="3000" b="1" cap="all">
                <a:solidFill>
                  <a:schemeClr val="tx1"/>
                </a:solidFill>
              </a:defRPr>
            </a:lvl1pPr>
          </a:lstStyle>
          <a:p>
            <a:r>
              <a:rPr lang="es-MX"/>
              <a:t>Haz clic para modificar el estilo de título del patrón</a:t>
            </a:r>
            <a:endParaRPr lang="es-MX" dirty="0"/>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MX"/>
              <a:t>Haga clic para modificar los estilos de texto del patrón</a:t>
            </a:r>
          </a:p>
        </p:txBody>
      </p:sp>
      <p:sp>
        <p:nvSpPr>
          <p:cNvPr id="10" name="Marcador de pie de página 4">
            <a:extLst>
              <a:ext uri="{FF2B5EF4-FFF2-40B4-BE49-F238E27FC236}">
                <a16:creationId xmlns:a16="http://schemas.microsoft.com/office/drawing/2014/main" id="{A924C836-E9AD-4776-8EDA-45C2BE43D808}"/>
              </a:ext>
            </a:extLst>
          </p:cNvPr>
          <p:cNvSpPr>
            <a:spLocks noGrp="1"/>
          </p:cNvSpPr>
          <p:nvPr>
            <p:ph type="ftr" sz="quarter" idx="11"/>
          </p:nvPr>
        </p:nvSpPr>
        <p:spPr>
          <a:xfrm>
            <a:off x="48684" y="6287285"/>
            <a:ext cx="12192000" cy="365125"/>
          </a:xfrm>
          <a:prstGeom prst="rect">
            <a:avLst/>
          </a:prstGeom>
        </p:spPr>
        <p:txBody>
          <a:bodyPr/>
          <a:lstStyle>
            <a:lvl1pPr>
              <a:defRPr lang="es-MX"/>
            </a:lvl1pPr>
          </a:lstStyle>
          <a:p>
            <a:endParaRPr lang="es-MX"/>
          </a:p>
        </p:txBody>
      </p:sp>
      <p:sp>
        <p:nvSpPr>
          <p:cNvPr id="17" name="Marcador de número de diapositiva 5">
            <a:extLst>
              <a:ext uri="{FF2B5EF4-FFF2-40B4-BE49-F238E27FC236}">
                <a16:creationId xmlns:a16="http://schemas.microsoft.com/office/drawing/2014/main" id="{D10BB970-CAD7-4A5F-B972-0A82DF9D3D09}"/>
              </a:ext>
            </a:extLst>
          </p:cNvPr>
          <p:cNvSpPr>
            <a:spLocks noGrp="1"/>
          </p:cNvSpPr>
          <p:nvPr>
            <p:ph type="sldNum" sz="quarter" idx="4"/>
          </p:nvPr>
        </p:nvSpPr>
        <p:spPr>
          <a:xfrm>
            <a:off x="8610600" y="6228160"/>
            <a:ext cx="2743200" cy="365125"/>
          </a:xfrm>
          <a:prstGeom prst="rect">
            <a:avLst/>
          </a:prstGeom>
        </p:spPr>
        <p:txBody>
          <a:bodyPr vert="horz" lIns="91440" tIns="45720" rIns="91440" bIns="45720" rtlCol="0" anchor="ctr"/>
          <a:lstStyle>
            <a:lvl1pPr algn="r">
              <a:defRPr sz="1000" b="0">
                <a:solidFill>
                  <a:schemeClr val="bg1"/>
                </a:solidFill>
              </a:defRPr>
            </a:lvl1pPr>
          </a:lstStyle>
          <a:p>
            <a:fld id="{3ED3900F-A489-4F97-8C30-B8F5E1683454}" type="slidenum">
              <a:rPr lang="es-MX" smtClean="0"/>
              <a:t>‹Nº›</a:t>
            </a:fld>
            <a:endParaRPr lang="es-MX"/>
          </a:p>
        </p:txBody>
      </p:sp>
      <p:sp>
        <p:nvSpPr>
          <p:cNvPr id="18" name="3 Marcador de fecha">
            <a:extLst>
              <a:ext uri="{FF2B5EF4-FFF2-40B4-BE49-F238E27FC236}">
                <a16:creationId xmlns:a16="http://schemas.microsoft.com/office/drawing/2014/main" id="{89FB2C7B-81EB-46AC-B4E0-7135C14BA4AB}"/>
              </a:ext>
            </a:extLst>
          </p:cNvPr>
          <p:cNvSpPr>
            <a:spLocks noGrp="1"/>
          </p:cNvSpPr>
          <p:nvPr>
            <p:ph type="dt" sz="half" idx="2"/>
          </p:nvPr>
        </p:nvSpPr>
        <p:spPr>
          <a:xfrm>
            <a:off x="609600" y="6228167"/>
            <a:ext cx="2844800" cy="365125"/>
          </a:xfrm>
          <a:prstGeom prst="rect">
            <a:avLst/>
          </a:prstGeom>
        </p:spPr>
        <p:txBody>
          <a:bodyPr vert="horz" lIns="91440" tIns="45720" rIns="91440" bIns="45720" rtlCol="0" anchor="ctr"/>
          <a:lstStyle>
            <a:lvl1pPr algn="l">
              <a:defRPr sz="1000">
                <a:solidFill>
                  <a:schemeClr val="bg1"/>
                </a:solidFill>
              </a:defRPr>
            </a:lvl1pPr>
          </a:lstStyle>
          <a:p>
            <a:fld id="{64BCB05C-6332-4018-B5E7-C91318790DD5}" type="datetimeFigureOut">
              <a:rPr lang="es-MX" smtClean="0"/>
              <a:t>17/11/2023</a:t>
            </a:fld>
            <a:endParaRPr lang="es-MX"/>
          </a:p>
        </p:txBody>
      </p:sp>
    </p:spTree>
    <p:extLst>
      <p:ext uri="{BB962C8B-B14F-4D97-AF65-F5344CB8AC3E}">
        <p14:creationId xmlns:p14="http://schemas.microsoft.com/office/powerpoint/2010/main" val="19808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043F83F9-5549-452C-89DC-1AEA88626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 y="6275524"/>
            <a:ext cx="12191985" cy="526775"/>
          </a:xfrm>
          <a:prstGeom prst="rect">
            <a:avLst/>
          </a:prstGeom>
        </p:spPr>
      </p:pic>
      <p:sp>
        <p:nvSpPr>
          <p:cNvPr id="2" name="1 Título"/>
          <p:cNvSpPr>
            <a:spLocks noGrp="1"/>
          </p:cNvSpPr>
          <p:nvPr>
            <p:ph type="title"/>
          </p:nvPr>
        </p:nvSpPr>
        <p:spPr/>
        <p:txBody>
          <a:bodyPr/>
          <a:lstStyle/>
          <a:p>
            <a:r>
              <a:rPr lang="es-MX"/>
              <a:t>Haz clic para modificar el estilo de título del patrón</a:t>
            </a:r>
            <a:endParaRPr lang="es-MX" dirty="0"/>
          </a:p>
        </p:txBody>
      </p:sp>
      <p:sp>
        <p:nvSpPr>
          <p:cNvPr id="3" name="2 Marcador de contenido"/>
          <p:cNvSpPr>
            <a:spLocks noGrp="1"/>
          </p:cNvSpPr>
          <p:nvPr>
            <p:ph sz="half" idx="1"/>
          </p:nvPr>
        </p:nvSpPr>
        <p:spPr>
          <a:xfrm>
            <a:off x="609600" y="1600206"/>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3 Marcador de contenido"/>
          <p:cNvSpPr>
            <a:spLocks noGrp="1"/>
          </p:cNvSpPr>
          <p:nvPr>
            <p:ph sz="half" idx="2"/>
          </p:nvPr>
        </p:nvSpPr>
        <p:spPr>
          <a:xfrm>
            <a:off x="6197600" y="1600206"/>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13" name="Marcador de pie de página 4">
            <a:extLst>
              <a:ext uri="{FF2B5EF4-FFF2-40B4-BE49-F238E27FC236}">
                <a16:creationId xmlns:a16="http://schemas.microsoft.com/office/drawing/2014/main" id="{561212AA-3C46-4203-8677-82774ABEF11E}"/>
              </a:ext>
            </a:extLst>
          </p:cNvPr>
          <p:cNvSpPr>
            <a:spLocks noGrp="1"/>
          </p:cNvSpPr>
          <p:nvPr>
            <p:ph type="ftr" sz="quarter" idx="11"/>
          </p:nvPr>
        </p:nvSpPr>
        <p:spPr>
          <a:xfrm>
            <a:off x="0" y="6356350"/>
            <a:ext cx="12192000" cy="365125"/>
          </a:xfrm>
          <a:prstGeom prst="rect">
            <a:avLst/>
          </a:prstGeom>
        </p:spPr>
        <p:txBody>
          <a:bodyPr/>
          <a:lstStyle>
            <a:lvl1pPr>
              <a:defRPr lang="es-MX"/>
            </a:lvl1pPr>
          </a:lstStyle>
          <a:p>
            <a:endParaRPr lang="es-MX"/>
          </a:p>
        </p:txBody>
      </p:sp>
      <p:sp>
        <p:nvSpPr>
          <p:cNvPr id="17" name="Marcador de número de diapositiva 5">
            <a:extLst>
              <a:ext uri="{FF2B5EF4-FFF2-40B4-BE49-F238E27FC236}">
                <a16:creationId xmlns:a16="http://schemas.microsoft.com/office/drawing/2014/main" id="{764F85E5-5089-418D-B35B-7867DC87F213}"/>
              </a:ext>
            </a:extLst>
          </p:cNvPr>
          <p:cNvSpPr>
            <a:spLocks noGrp="1"/>
          </p:cNvSpPr>
          <p:nvPr>
            <p:ph type="sldNum" sz="quarter" idx="4"/>
          </p:nvPr>
        </p:nvSpPr>
        <p:spPr>
          <a:xfrm>
            <a:off x="8610600" y="6228160"/>
            <a:ext cx="2743200" cy="365125"/>
          </a:xfrm>
          <a:prstGeom prst="rect">
            <a:avLst/>
          </a:prstGeom>
        </p:spPr>
        <p:txBody>
          <a:bodyPr vert="horz" lIns="91440" tIns="45720" rIns="91440" bIns="45720" rtlCol="0" anchor="ctr"/>
          <a:lstStyle>
            <a:lvl1pPr algn="r">
              <a:defRPr sz="1000" b="0">
                <a:solidFill>
                  <a:schemeClr val="bg1"/>
                </a:solidFill>
              </a:defRPr>
            </a:lvl1pPr>
          </a:lstStyle>
          <a:p>
            <a:fld id="{3ED3900F-A489-4F97-8C30-B8F5E1683454}" type="slidenum">
              <a:rPr lang="es-MX" smtClean="0"/>
              <a:t>‹Nº›</a:t>
            </a:fld>
            <a:endParaRPr lang="es-MX"/>
          </a:p>
        </p:txBody>
      </p:sp>
      <p:sp>
        <p:nvSpPr>
          <p:cNvPr id="18" name="3 Marcador de fecha">
            <a:extLst>
              <a:ext uri="{FF2B5EF4-FFF2-40B4-BE49-F238E27FC236}">
                <a16:creationId xmlns:a16="http://schemas.microsoft.com/office/drawing/2014/main" id="{3665DAC2-CB97-4B74-8F0F-E42B70525CE0}"/>
              </a:ext>
            </a:extLst>
          </p:cNvPr>
          <p:cNvSpPr>
            <a:spLocks noGrp="1"/>
          </p:cNvSpPr>
          <p:nvPr>
            <p:ph type="dt" sz="half" idx="12"/>
          </p:nvPr>
        </p:nvSpPr>
        <p:spPr>
          <a:xfrm>
            <a:off x="609600" y="6228167"/>
            <a:ext cx="2844800" cy="365125"/>
          </a:xfrm>
          <a:prstGeom prst="rect">
            <a:avLst/>
          </a:prstGeom>
        </p:spPr>
        <p:txBody>
          <a:bodyPr vert="horz" lIns="91440" tIns="45720" rIns="91440" bIns="45720" rtlCol="0" anchor="ctr"/>
          <a:lstStyle>
            <a:lvl1pPr algn="l">
              <a:defRPr sz="1000">
                <a:solidFill>
                  <a:schemeClr val="bg1"/>
                </a:solidFill>
              </a:defRPr>
            </a:lvl1pPr>
          </a:lstStyle>
          <a:p>
            <a:fld id="{64BCB05C-6332-4018-B5E7-C91318790DD5}" type="datetimeFigureOut">
              <a:rPr lang="es-MX" smtClean="0"/>
              <a:t>17/11/2023</a:t>
            </a:fld>
            <a:endParaRPr lang="es-MX"/>
          </a:p>
        </p:txBody>
      </p:sp>
    </p:spTree>
    <p:extLst>
      <p:ext uri="{BB962C8B-B14F-4D97-AF65-F5344CB8AC3E}">
        <p14:creationId xmlns:p14="http://schemas.microsoft.com/office/powerpoint/2010/main" val="454490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A5B593F-D05B-4D9E-B331-E0F92EF07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 y="6275524"/>
            <a:ext cx="12191985" cy="526775"/>
          </a:xfrm>
          <a:prstGeom prst="rect">
            <a:avLst/>
          </a:prstGeom>
        </p:spPr>
      </p:pic>
      <p:sp>
        <p:nvSpPr>
          <p:cNvPr id="2" name="1 Título"/>
          <p:cNvSpPr>
            <a:spLocks noGrp="1"/>
          </p:cNvSpPr>
          <p:nvPr>
            <p:ph type="title"/>
          </p:nvPr>
        </p:nvSpPr>
        <p:spPr/>
        <p:txBody>
          <a:bodyPr/>
          <a:lstStyle>
            <a:lvl1pPr>
              <a:defRPr/>
            </a:lvl1pPr>
          </a:lstStyle>
          <a:p>
            <a:r>
              <a:rPr lang="es-MX"/>
              <a:t>Haz clic para modificar el estilo de título del patrón</a:t>
            </a:r>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4" name="3 Marcador de contenido"/>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4 Marcador de texto"/>
          <p:cNvSpPr>
            <a:spLocks noGrp="1"/>
          </p:cNvSpPr>
          <p:nvPr>
            <p:ph type="body" sz="quarter" idx="3"/>
          </p:nvPr>
        </p:nvSpPr>
        <p:spPr>
          <a:xfrm>
            <a:off x="6193372"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6" name="5 Marcador de contenido"/>
          <p:cNvSpPr>
            <a:spLocks noGrp="1"/>
          </p:cNvSpPr>
          <p:nvPr>
            <p:ph sz="quarter" idx="4"/>
          </p:nvPr>
        </p:nvSpPr>
        <p:spPr>
          <a:xfrm>
            <a:off x="6193372"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14" name="Marcador de pie de página 4">
            <a:extLst>
              <a:ext uri="{FF2B5EF4-FFF2-40B4-BE49-F238E27FC236}">
                <a16:creationId xmlns:a16="http://schemas.microsoft.com/office/drawing/2014/main" id="{8A3CD8DA-C844-4626-A293-D6AB6FE9781F}"/>
              </a:ext>
            </a:extLst>
          </p:cNvPr>
          <p:cNvSpPr>
            <a:spLocks noGrp="1"/>
          </p:cNvSpPr>
          <p:nvPr>
            <p:ph type="ftr" sz="quarter" idx="11"/>
          </p:nvPr>
        </p:nvSpPr>
        <p:spPr>
          <a:xfrm>
            <a:off x="0" y="6356350"/>
            <a:ext cx="12192000" cy="365125"/>
          </a:xfrm>
          <a:prstGeom prst="rect">
            <a:avLst/>
          </a:prstGeom>
        </p:spPr>
        <p:txBody>
          <a:bodyPr/>
          <a:lstStyle>
            <a:lvl1pPr>
              <a:defRPr lang="es-MX"/>
            </a:lvl1pPr>
          </a:lstStyle>
          <a:p>
            <a:endParaRPr lang="es-MX"/>
          </a:p>
        </p:txBody>
      </p:sp>
      <p:sp>
        <p:nvSpPr>
          <p:cNvPr id="17" name="Marcador de número de diapositiva 5">
            <a:extLst>
              <a:ext uri="{FF2B5EF4-FFF2-40B4-BE49-F238E27FC236}">
                <a16:creationId xmlns:a16="http://schemas.microsoft.com/office/drawing/2014/main" id="{639D334E-CD82-4F74-AD65-0DC013BB1E00}"/>
              </a:ext>
            </a:extLst>
          </p:cNvPr>
          <p:cNvSpPr>
            <a:spLocks noGrp="1"/>
          </p:cNvSpPr>
          <p:nvPr>
            <p:ph type="sldNum" sz="quarter" idx="12"/>
          </p:nvPr>
        </p:nvSpPr>
        <p:spPr>
          <a:xfrm>
            <a:off x="8610600" y="6228160"/>
            <a:ext cx="2743200" cy="365125"/>
          </a:xfrm>
          <a:prstGeom prst="rect">
            <a:avLst/>
          </a:prstGeom>
        </p:spPr>
        <p:txBody>
          <a:bodyPr vert="horz" lIns="91440" tIns="45720" rIns="91440" bIns="45720" rtlCol="0" anchor="ctr"/>
          <a:lstStyle>
            <a:lvl1pPr algn="r">
              <a:defRPr sz="1000" b="0">
                <a:solidFill>
                  <a:schemeClr val="bg1"/>
                </a:solidFill>
              </a:defRPr>
            </a:lvl1pPr>
          </a:lstStyle>
          <a:p>
            <a:fld id="{3ED3900F-A489-4F97-8C30-B8F5E1683454}" type="slidenum">
              <a:rPr lang="es-MX" smtClean="0"/>
              <a:t>‹Nº›</a:t>
            </a:fld>
            <a:endParaRPr lang="es-MX"/>
          </a:p>
        </p:txBody>
      </p:sp>
      <p:sp>
        <p:nvSpPr>
          <p:cNvPr id="18" name="3 Marcador de fecha">
            <a:extLst>
              <a:ext uri="{FF2B5EF4-FFF2-40B4-BE49-F238E27FC236}">
                <a16:creationId xmlns:a16="http://schemas.microsoft.com/office/drawing/2014/main" id="{11060125-411A-40F0-8041-694F142E0A8E}"/>
              </a:ext>
            </a:extLst>
          </p:cNvPr>
          <p:cNvSpPr>
            <a:spLocks noGrp="1"/>
          </p:cNvSpPr>
          <p:nvPr>
            <p:ph type="dt" sz="half" idx="13"/>
          </p:nvPr>
        </p:nvSpPr>
        <p:spPr>
          <a:xfrm>
            <a:off x="609600" y="6228167"/>
            <a:ext cx="2844800" cy="365125"/>
          </a:xfrm>
          <a:prstGeom prst="rect">
            <a:avLst/>
          </a:prstGeom>
        </p:spPr>
        <p:txBody>
          <a:bodyPr vert="horz" lIns="91440" tIns="45720" rIns="91440" bIns="45720" rtlCol="0" anchor="ctr"/>
          <a:lstStyle>
            <a:lvl1pPr algn="l">
              <a:defRPr sz="1000">
                <a:solidFill>
                  <a:schemeClr val="bg1"/>
                </a:solidFill>
              </a:defRPr>
            </a:lvl1pPr>
          </a:lstStyle>
          <a:p>
            <a:fld id="{64BCB05C-6332-4018-B5E7-C91318790DD5}" type="datetimeFigureOut">
              <a:rPr lang="es-MX" smtClean="0"/>
              <a:t>17/11/2023</a:t>
            </a:fld>
            <a:endParaRPr lang="es-MX"/>
          </a:p>
        </p:txBody>
      </p:sp>
    </p:spTree>
    <p:extLst>
      <p:ext uri="{BB962C8B-B14F-4D97-AF65-F5344CB8AC3E}">
        <p14:creationId xmlns:p14="http://schemas.microsoft.com/office/powerpoint/2010/main" val="369655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F4C59D-A869-4CD6-A266-7844572E4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 y="6275524"/>
            <a:ext cx="12191985" cy="526775"/>
          </a:xfrm>
          <a:prstGeom prst="rect">
            <a:avLst/>
          </a:prstGeom>
        </p:spPr>
      </p:pic>
      <p:sp>
        <p:nvSpPr>
          <p:cNvPr id="2" name="1 Título"/>
          <p:cNvSpPr>
            <a:spLocks noGrp="1"/>
          </p:cNvSpPr>
          <p:nvPr>
            <p:ph type="title"/>
          </p:nvPr>
        </p:nvSpPr>
        <p:spPr>
          <a:xfrm>
            <a:off x="609603" y="273050"/>
            <a:ext cx="4011084" cy="1162050"/>
          </a:xfrm>
        </p:spPr>
        <p:txBody>
          <a:bodyPr anchor="b"/>
          <a:lstStyle>
            <a:lvl1pPr algn="l">
              <a:defRPr sz="1500" b="1"/>
            </a:lvl1pPr>
          </a:lstStyle>
          <a:p>
            <a:r>
              <a:rPr lang="es-MX"/>
              <a:t>Haz clic para modificar el estilo de título del patrón</a:t>
            </a:r>
          </a:p>
        </p:txBody>
      </p:sp>
      <p:sp>
        <p:nvSpPr>
          <p:cNvPr id="3" name="2 Marcador de contenido"/>
          <p:cNvSpPr>
            <a:spLocks noGrp="1"/>
          </p:cNvSpPr>
          <p:nvPr>
            <p:ph idx="1"/>
          </p:nvPr>
        </p:nvSpPr>
        <p:spPr>
          <a:xfrm>
            <a:off x="4766733" y="273057"/>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3 Marcador de texto"/>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MX"/>
              <a:t>Haga clic para modificar los estilos de texto del patrón</a:t>
            </a:r>
          </a:p>
        </p:txBody>
      </p:sp>
      <p:sp>
        <p:nvSpPr>
          <p:cNvPr id="12" name="Marcador de pie de página 4">
            <a:extLst>
              <a:ext uri="{FF2B5EF4-FFF2-40B4-BE49-F238E27FC236}">
                <a16:creationId xmlns:a16="http://schemas.microsoft.com/office/drawing/2014/main" id="{63414F6D-EAB4-4074-A4B3-6AC2EE4EB4B4}"/>
              </a:ext>
            </a:extLst>
          </p:cNvPr>
          <p:cNvSpPr>
            <a:spLocks noGrp="1"/>
          </p:cNvSpPr>
          <p:nvPr>
            <p:ph type="ftr" sz="quarter" idx="11"/>
          </p:nvPr>
        </p:nvSpPr>
        <p:spPr>
          <a:xfrm>
            <a:off x="0" y="6356350"/>
            <a:ext cx="12192000" cy="365125"/>
          </a:xfrm>
          <a:prstGeom prst="rect">
            <a:avLst/>
          </a:prstGeom>
        </p:spPr>
        <p:txBody>
          <a:bodyPr/>
          <a:lstStyle>
            <a:lvl1pPr>
              <a:defRPr lang="es-MX"/>
            </a:lvl1pPr>
          </a:lstStyle>
          <a:p>
            <a:endParaRPr lang="es-MX"/>
          </a:p>
        </p:txBody>
      </p:sp>
      <p:sp>
        <p:nvSpPr>
          <p:cNvPr id="15" name="Marcador de número de diapositiva 5">
            <a:extLst>
              <a:ext uri="{FF2B5EF4-FFF2-40B4-BE49-F238E27FC236}">
                <a16:creationId xmlns:a16="http://schemas.microsoft.com/office/drawing/2014/main" id="{2D1248EC-3896-4FF7-B6FC-E25CA4D1987B}"/>
              </a:ext>
            </a:extLst>
          </p:cNvPr>
          <p:cNvSpPr>
            <a:spLocks noGrp="1"/>
          </p:cNvSpPr>
          <p:nvPr>
            <p:ph type="sldNum" sz="quarter" idx="4"/>
          </p:nvPr>
        </p:nvSpPr>
        <p:spPr>
          <a:xfrm>
            <a:off x="8610600" y="6228160"/>
            <a:ext cx="2743200" cy="365125"/>
          </a:xfrm>
          <a:prstGeom prst="rect">
            <a:avLst/>
          </a:prstGeom>
        </p:spPr>
        <p:txBody>
          <a:bodyPr vert="horz" lIns="91440" tIns="45720" rIns="91440" bIns="45720" rtlCol="0" anchor="ctr"/>
          <a:lstStyle>
            <a:lvl1pPr algn="r">
              <a:defRPr sz="1000" b="0">
                <a:solidFill>
                  <a:schemeClr val="bg1"/>
                </a:solidFill>
              </a:defRPr>
            </a:lvl1pPr>
          </a:lstStyle>
          <a:p>
            <a:fld id="{3ED3900F-A489-4F97-8C30-B8F5E1683454}" type="slidenum">
              <a:rPr lang="es-MX" smtClean="0"/>
              <a:t>‹Nº›</a:t>
            </a:fld>
            <a:endParaRPr lang="es-MX"/>
          </a:p>
        </p:txBody>
      </p:sp>
      <p:sp>
        <p:nvSpPr>
          <p:cNvPr id="16" name="3 Marcador de fecha">
            <a:extLst>
              <a:ext uri="{FF2B5EF4-FFF2-40B4-BE49-F238E27FC236}">
                <a16:creationId xmlns:a16="http://schemas.microsoft.com/office/drawing/2014/main" id="{27531057-314F-4951-BCDC-122449475A8F}"/>
              </a:ext>
            </a:extLst>
          </p:cNvPr>
          <p:cNvSpPr>
            <a:spLocks noGrp="1"/>
          </p:cNvSpPr>
          <p:nvPr>
            <p:ph type="dt" sz="half" idx="12"/>
          </p:nvPr>
        </p:nvSpPr>
        <p:spPr>
          <a:xfrm>
            <a:off x="609600" y="6228167"/>
            <a:ext cx="2844800" cy="365125"/>
          </a:xfrm>
          <a:prstGeom prst="rect">
            <a:avLst/>
          </a:prstGeom>
        </p:spPr>
        <p:txBody>
          <a:bodyPr vert="horz" lIns="91440" tIns="45720" rIns="91440" bIns="45720" rtlCol="0" anchor="ctr"/>
          <a:lstStyle>
            <a:lvl1pPr algn="l">
              <a:defRPr sz="1000">
                <a:solidFill>
                  <a:schemeClr val="bg1"/>
                </a:solidFill>
              </a:defRPr>
            </a:lvl1pPr>
          </a:lstStyle>
          <a:p>
            <a:fld id="{64BCB05C-6332-4018-B5E7-C91318790DD5}" type="datetimeFigureOut">
              <a:rPr lang="es-MX" smtClean="0"/>
              <a:t>17/11/2023</a:t>
            </a:fld>
            <a:endParaRPr lang="es-MX"/>
          </a:p>
        </p:txBody>
      </p:sp>
    </p:spTree>
    <p:extLst>
      <p:ext uri="{BB962C8B-B14F-4D97-AF65-F5344CB8AC3E}">
        <p14:creationId xmlns:p14="http://schemas.microsoft.com/office/powerpoint/2010/main" val="1697321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1D5191A6-3F65-43FD-9DD6-BD2D8CCEB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 y="6275524"/>
            <a:ext cx="12191985" cy="526775"/>
          </a:xfrm>
          <a:prstGeom prst="rect">
            <a:avLst/>
          </a:prstGeom>
        </p:spPr>
      </p:pic>
      <p:sp>
        <p:nvSpPr>
          <p:cNvPr id="2" name="1 Título"/>
          <p:cNvSpPr>
            <a:spLocks noGrp="1"/>
          </p:cNvSpPr>
          <p:nvPr>
            <p:ph type="title"/>
          </p:nvPr>
        </p:nvSpPr>
        <p:spPr>
          <a:xfrm>
            <a:off x="2389717" y="4800600"/>
            <a:ext cx="7315200" cy="566738"/>
          </a:xfrm>
        </p:spPr>
        <p:txBody>
          <a:bodyPr anchor="b"/>
          <a:lstStyle>
            <a:lvl1pPr algn="l">
              <a:defRPr sz="1500" b="1"/>
            </a:lvl1pPr>
          </a:lstStyle>
          <a:p>
            <a:r>
              <a:rPr lang="es-MX"/>
              <a:t>Haz clic para modificar el estilo de título del patrón</a:t>
            </a:r>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MX"/>
              <a:t>Haz clic en el icono para agregar una imagen</a:t>
            </a:r>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MX"/>
              <a:t>Haga clic para modificar los estilos de texto del patrón</a:t>
            </a:r>
          </a:p>
        </p:txBody>
      </p:sp>
      <p:sp>
        <p:nvSpPr>
          <p:cNvPr id="12" name="Marcador de pie de página 4">
            <a:extLst>
              <a:ext uri="{FF2B5EF4-FFF2-40B4-BE49-F238E27FC236}">
                <a16:creationId xmlns:a16="http://schemas.microsoft.com/office/drawing/2014/main" id="{F784414C-25C6-4FE6-B5F2-E4C0125A15BF}"/>
              </a:ext>
            </a:extLst>
          </p:cNvPr>
          <p:cNvSpPr>
            <a:spLocks noGrp="1"/>
          </p:cNvSpPr>
          <p:nvPr>
            <p:ph type="ftr" sz="quarter" idx="11"/>
          </p:nvPr>
        </p:nvSpPr>
        <p:spPr>
          <a:xfrm>
            <a:off x="0" y="6356350"/>
            <a:ext cx="12192000" cy="365125"/>
          </a:xfrm>
          <a:prstGeom prst="rect">
            <a:avLst/>
          </a:prstGeom>
        </p:spPr>
        <p:txBody>
          <a:bodyPr/>
          <a:lstStyle>
            <a:lvl1pPr>
              <a:defRPr lang="es-MX"/>
            </a:lvl1pPr>
          </a:lstStyle>
          <a:p>
            <a:endParaRPr lang="es-MX"/>
          </a:p>
        </p:txBody>
      </p:sp>
      <p:sp>
        <p:nvSpPr>
          <p:cNvPr id="15" name="Marcador de número de diapositiva 5">
            <a:extLst>
              <a:ext uri="{FF2B5EF4-FFF2-40B4-BE49-F238E27FC236}">
                <a16:creationId xmlns:a16="http://schemas.microsoft.com/office/drawing/2014/main" id="{A0E59724-EE0D-4AF7-93FD-7B1FBE169F55}"/>
              </a:ext>
            </a:extLst>
          </p:cNvPr>
          <p:cNvSpPr>
            <a:spLocks noGrp="1"/>
          </p:cNvSpPr>
          <p:nvPr>
            <p:ph type="sldNum" sz="quarter" idx="4"/>
          </p:nvPr>
        </p:nvSpPr>
        <p:spPr>
          <a:xfrm>
            <a:off x="8610600" y="6228160"/>
            <a:ext cx="2743200" cy="365125"/>
          </a:xfrm>
          <a:prstGeom prst="rect">
            <a:avLst/>
          </a:prstGeom>
        </p:spPr>
        <p:txBody>
          <a:bodyPr vert="horz" lIns="91440" tIns="45720" rIns="91440" bIns="45720" rtlCol="0" anchor="ctr"/>
          <a:lstStyle>
            <a:lvl1pPr algn="r">
              <a:defRPr sz="1000" b="0">
                <a:solidFill>
                  <a:schemeClr val="bg1"/>
                </a:solidFill>
              </a:defRPr>
            </a:lvl1pPr>
          </a:lstStyle>
          <a:p>
            <a:fld id="{3ED3900F-A489-4F97-8C30-B8F5E1683454}" type="slidenum">
              <a:rPr lang="es-MX" smtClean="0"/>
              <a:t>‹Nº›</a:t>
            </a:fld>
            <a:endParaRPr lang="es-MX"/>
          </a:p>
        </p:txBody>
      </p:sp>
      <p:sp>
        <p:nvSpPr>
          <p:cNvPr id="16" name="3 Marcador de fecha">
            <a:extLst>
              <a:ext uri="{FF2B5EF4-FFF2-40B4-BE49-F238E27FC236}">
                <a16:creationId xmlns:a16="http://schemas.microsoft.com/office/drawing/2014/main" id="{B96132D5-E272-46BA-B040-961DA30937F2}"/>
              </a:ext>
            </a:extLst>
          </p:cNvPr>
          <p:cNvSpPr>
            <a:spLocks noGrp="1"/>
          </p:cNvSpPr>
          <p:nvPr>
            <p:ph type="dt" sz="half" idx="12"/>
          </p:nvPr>
        </p:nvSpPr>
        <p:spPr>
          <a:xfrm>
            <a:off x="609600" y="6228167"/>
            <a:ext cx="2844800" cy="365125"/>
          </a:xfrm>
          <a:prstGeom prst="rect">
            <a:avLst/>
          </a:prstGeom>
        </p:spPr>
        <p:txBody>
          <a:bodyPr vert="horz" lIns="91440" tIns="45720" rIns="91440" bIns="45720" rtlCol="0" anchor="ctr"/>
          <a:lstStyle>
            <a:lvl1pPr algn="l">
              <a:defRPr sz="1000">
                <a:solidFill>
                  <a:schemeClr val="bg1"/>
                </a:solidFill>
              </a:defRPr>
            </a:lvl1pPr>
          </a:lstStyle>
          <a:p>
            <a:fld id="{64BCB05C-6332-4018-B5E7-C91318790DD5}" type="datetimeFigureOut">
              <a:rPr lang="es-MX" smtClean="0"/>
              <a:t>17/11/2023</a:t>
            </a:fld>
            <a:endParaRPr lang="es-MX"/>
          </a:p>
        </p:txBody>
      </p:sp>
    </p:spTree>
    <p:extLst>
      <p:ext uri="{BB962C8B-B14F-4D97-AF65-F5344CB8AC3E}">
        <p14:creationId xmlns:p14="http://schemas.microsoft.com/office/powerpoint/2010/main" val="34436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A6E1A18-7C4A-4D87-AB26-7BCB99653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7065" cy="6857999"/>
          </a:xfrm>
          <a:prstGeom prst="rect">
            <a:avLst/>
          </a:prstGeom>
        </p:spPr>
      </p:pic>
      <p:sp>
        <p:nvSpPr>
          <p:cNvPr id="5" name="Marcador de pie de página 4">
            <a:extLst>
              <a:ext uri="{FF2B5EF4-FFF2-40B4-BE49-F238E27FC236}">
                <a16:creationId xmlns:a16="http://schemas.microsoft.com/office/drawing/2014/main" id="{7299C5D4-0E30-4F34-82DD-F6AD040F4256}"/>
              </a:ext>
            </a:extLst>
          </p:cNvPr>
          <p:cNvSpPr>
            <a:spLocks noGrp="1"/>
          </p:cNvSpPr>
          <p:nvPr>
            <p:ph type="ftr" sz="quarter" idx="11"/>
            <p:custDataLst>
              <p:tags r:id="rId1"/>
            </p:custDataLst>
          </p:nvPr>
        </p:nvSpPr>
        <p:spPr>
          <a:xfrm>
            <a:off x="0" y="6356350"/>
            <a:ext cx="12192000" cy="365125"/>
          </a:xfrm>
          <a:prstGeom prst="rect">
            <a:avLst/>
          </a:prstGeom>
        </p:spPr>
        <p:txBody>
          <a:bodyPr/>
          <a:lstStyle>
            <a:lvl1pPr>
              <a:defRPr lang="es-MX"/>
            </a:lvl1pPr>
          </a:lstStyle>
          <a:p>
            <a:endParaRPr lang="es-MX"/>
          </a:p>
        </p:txBody>
      </p:sp>
    </p:spTree>
    <p:extLst>
      <p:ext uri="{BB962C8B-B14F-4D97-AF65-F5344CB8AC3E}">
        <p14:creationId xmlns:p14="http://schemas.microsoft.com/office/powerpoint/2010/main" val="366235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6AA89C-73A5-412A-A48F-90D4F9B1BD1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6AEA8063-7BBA-4E8D-87CB-3B947E34C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8083F1BF-0B81-4A18-9C97-5E050A030857}"/>
              </a:ext>
            </a:extLst>
          </p:cNvPr>
          <p:cNvSpPr>
            <a:spLocks noGrp="1"/>
          </p:cNvSpPr>
          <p:nvPr>
            <p:ph type="dt" sz="half" idx="10"/>
          </p:nvPr>
        </p:nvSpPr>
        <p:spPr/>
        <p:txBody>
          <a:bodyPr/>
          <a:lstStyle/>
          <a:p>
            <a:fld id="{64BCB05C-6332-4018-B5E7-C91318790DD5}" type="datetimeFigureOut">
              <a:rPr lang="es-MX" smtClean="0"/>
              <a:t>17/11/2023</a:t>
            </a:fld>
            <a:endParaRPr lang="es-MX"/>
          </a:p>
        </p:txBody>
      </p:sp>
      <p:sp>
        <p:nvSpPr>
          <p:cNvPr id="5" name="Marcador de pie de página 4">
            <a:extLst>
              <a:ext uri="{FF2B5EF4-FFF2-40B4-BE49-F238E27FC236}">
                <a16:creationId xmlns:a16="http://schemas.microsoft.com/office/drawing/2014/main" id="{95A0ED08-75FE-4855-B62F-006ECAA269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90D9184-3E7F-4E36-9B4A-55CDC54E15F6}"/>
              </a:ext>
            </a:extLst>
          </p:cNvPr>
          <p:cNvSpPr>
            <a:spLocks noGrp="1"/>
          </p:cNvSpPr>
          <p:nvPr>
            <p:ph type="sldNum" sz="quarter" idx="12"/>
          </p:nvPr>
        </p:nvSpPr>
        <p:spPr/>
        <p:txBody>
          <a:bodyPr/>
          <a:lstStyle/>
          <a:p>
            <a:fld id="{3ED3900F-A489-4F97-8C30-B8F5E1683454}" type="slidenum">
              <a:rPr lang="es-MX" smtClean="0"/>
              <a:t>‹Nº›</a:t>
            </a:fld>
            <a:endParaRPr lang="es-MX"/>
          </a:p>
        </p:txBody>
      </p:sp>
    </p:spTree>
    <p:extLst>
      <p:ext uri="{BB962C8B-B14F-4D97-AF65-F5344CB8AC3E}">
        <p14:creationId xmlns:p14="http://schemas.microsoft.com/office/powerpoint/2010/main" val="204976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595808" y="-27384"/>
            <a:ext cx="10972800" cy="936104"/>
          </a:xfrm>
          <a:prstGeom prst="rect">
            <a:avLst/>
          </a:prstGeom>
        </p:spPr>
        <p:txBody>
          <a:bodyPr vert="horz" lIns="91440" tIns="45720" rIns="91440" bIns="45720" rtlCol="0" anchor="ctr">
            <a:noAutofit/>
          </a:bodyPr>
          <a:lstStyle/>
          <a:p>
            <a:r>
              <a:rPr lang="es-ES" dirty="0"/>
              <a:t>Banxico-NEC-azul</a:t>
            </a:r>
            <a:endParaRPr lang="es-MX" dirty="0"/>
          </a:p>
        </p:txBody>
      </p:sp>
      <p:sp>
        <p:nvSpPr>
          <p:cNvPr id="3" name="2 Marcador de texto"/>
          <p:cNvSpPr>
            <a:spLocks noGrp="1"/>
          </p:cNvSpPr>
          <p:nvPr>
            <p:ph type="body" idx="1"/>
          </p:nvPr>
        </p:nvSpPr>
        <p:spPr>
          <a:xfrm>
            <a:off x="609600" y="1268760"/>
            <a:ext cx="10972800" cy="485740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3 Marcador de fecha"/>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4BCB05C-6332-4018-B5E7-C91318790DD5}" type="datetimeFigureOut">
              <a:rPr lang="es-MX" smtClean="0"/>
              <a:t>17/11/2023</a:t>
            </a:fld>
            <a:endParaRPr lang="es-MX"/>
          </a:p>
        </p:txBody>
      </p:sp>
      <p:sp>
        <p:nvSpPr>
          <p:cNvPr id="7" name="CuadroTexto 6"/>
          <p:cNvSpPr txBox="1"/>
          <p:nvPr/>
        </p:nvSpPr>
        <p:spPr>
          <a:xfrm>
            <a:off x="119336" y="4437117"/>
            <a:ext cx="345638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75" b="1" i="0" u="none" strike="noStrike" kern="1200" cap="none" spc="75" normalizeH="0" baseline="0" noProof="0" dirty="0">
                <a:ln>
                  <a:noFill/>
                </a:ln>
                <a:solidFill>
                  <a:srgbClr val="FFFFFF"/>
                </a:solidFill>
                <a:effectLst/>
                <a:uLnTx/>
                <a:uFillTx/>
                <a:latin typeface="Calibri"/>
                <a:ea typeface="+mn-ea"/>
                <a:cs typeface="+mn-cs"/>
              </a:rPr>
              <a:t>INFORMACIÓN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75" b="1" i="0" u="none" strike="noStrike" kern="1200" cap="none" spc="75" normalizeH="0" baseline="0" noProof="0" dirty="0">
                <a:ln>
                  <a:noFill/>
                </a:ln>
                <a:solidFill>
                  <a:srgbClr val="FFFFFF"/>
                </a:solidFill>
                <a:effectLst/>
                <a:uLnTx/>
                <a:uFillTx/>
                <a:latin typeface="Calibri"/>
                <a:ea typeface="+mn-ea"/>
                <a:cs typeface="+mn-cs"/>
              </a:rPr>
              <a:t>CONFIDENCIAL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5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900" b="1" i="0" u="none" strike="noStrike" kern="1200" cap="none" spc="0" normalizeH="0" baseline="0" noProof="0" dirty="0">
                <a:ln>
                  <a:noFill/>
                </a:ln>
                <a:solidFill>
                  <a:srgbClr val="FFFFFF"/>
                </a:solidFill>
                <a:effectLst/>
                <a:uLnTx/>
                <a:uFillTx/>
                <a:latin typeface="Calibri"/>
                <a:ea typeface="+mn-ea"/>
                <a:cs typeface="+mn-cs"/>
              </a:rPr>
              <a:t>Estado: </a:t>
            </a:r>
            <a:r>
              <a:rPr kumimoji="0" lang="es-MX" sz="900" b="0" i="0" u="none" strike="noStrike" kern="1200" cap="none" spc="0" normalizeH="0" baseline="0" noProof="0" dirty="0">
                <a:ln>
                  <a:noFill/>
                </a:ln>
                <a:solidFill>
                  <a:srgbClr val="FFFFFF"/>
                </a:solidFill>
                <a:effectLst/>
                <a:uLnTx/>
                <a:uFillTx/>
                <a:latin typeface="Calibri"/>
                <a:ea typeface="+mn-ea"/>
                <a:cs typeface="+mn-cs"/>
              </a:rPr>
              <a:t>En proceso / Versión final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900" b="1" i="0" u="none" strike="noStrike" kern="1200" cap="none" spc="0" normalizeH="0" baseline="0" noProof="0" dirty="0">
                <a:ln>
                  <a:noFill/>
                </a:ln>
                <a:solidFill>
                  <a:srgbClr val="FFFFFF"/>
                </a:solidFill>
                <a:effectLst/>
                <a:uLnTx/>
                <a:uFillTx/>
                <a:latin typeface="Calibri"/>
                <a:ea typeface="+mn-ea"/>
                <a:cs typeface="+mn-cs"/>
              </a:rPr>
              <a:t>Unidad Administrativa: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900" b="1" i="0" u="none" strike="noStrike" kern="1200" cap="none" spc="0" normalizeH="0" baseline="0" noProof="0" dirty="0">
                <a:ln>
                  <a:noFill/>
                </a:ln>
                <a:solidFill>
                  <a:srgbClr val="FFFFFF"/>
                </a:solidFill>
                <a:effectLst/>
                <a:uLnTx/>
                <a:uFillTx/>
                <a:latin typeface="Calibri"/>
                <a:ea typeface="+mn-ea"/>
                <a:cs typeface="+mn-cs"/>
              </a:rPr>
              <a:t>Fecha de última actualización: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900" b="1" i="0" u="none" strike="noStrike" kern="1200" cap="none" spc="0" normalizeH="0" baseline="0" noProof="0" dirty="0">
                <a:ln>
                  <a:noFill/>
                </a:ln>
                <a:solidFill>
                  <a:srgbClr val="FFFFFF"/>
                </a:solidFill>
                <a:effectLst/>
                <a:uLnTx/>
                <a:uFillTx/>
                <a:latin typeface="Calibri"/>
                <a:ea typeface="+mn-ea"/>
                <a:cs typeface="+mn-cs"/>
              </a:rPr>
              <a:t>Fecha de impresión (si aplica): </a:t>
            </a:r>
          </a:p>
        </p:txBody>
      </p:sp>
      <p:sp>
        <p:nvSpPr>
          <p:cNvPr id="5" name="Marcador de pie de página 4"/>
          <p:cNvSpPr>
            <a:spLocks noGrp="1"/>
          </p:cNvSpPr>
          <p:nvPr>
            <p:ph type="ftr" sz="quarter" idx="3"/>
          </p:nvPr>
        </p:nvSpPr>
        <p:spPr>
          <a:xfrm>
            <a:off x="0" y="6356351"/>
            <a:ext cx="12192000" cy="365125"/>
          </a:xfrm>
          <a:prstGeom prst="rect">
            <a:avLst/>
          </a:prstGeom>
        </p:spPr>
        <p:txBody>
          <a:bodyPr vert="horz" lIns="91440" tIns="45720" rIns="91440" bIns="45720" rtlCol="0" anchor="ctr"/>
          <a:lstStyle>
            <a:lvl1pPr algn="ctr">
              <a:defRPr lang="es-MX"/>
            </a:lvl1pPr>
          </a:lstStyle>
          <a:p>
            <a:endParaRPr lang="es-MX"/>
          </a:p>
        </p:txBody>
      </p:sp>
      <p:sp>
        <p:nvSpPr>
          <p:cNvPr id="6" name="Marcador de número de diapositiva 5">
            <a:extLst>
              <a:ext uri="{FF2B5EF4-FFF2-40B4-BE49-F238E27FC236}">
                <a16:creationId xmlns:a16="http://schemas.microsoft.com/office/drawing/2014/main" id="{4471D276-18DA-49F6-898F-A313B5117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3900F-A489-4F97-8C30-B8F5E1683454}" type="slidenum">
              <a:rPr lang="es-MX" smtClean="0"/>
              <a:t>‹Nº›</a:t>
            </a:fld>
            <a:endParaRPr lang="es-MX"/>
          </a:p>
        </p:txBody>
      </p:sp>
    </p:spTree>
    <p:extLst>
      <p:ext uri="{BB962C8B-B14F-4D97-AF65-F5344CB8AC3E}">
        <p14:creationId xmlns:p14="http://schemas.microsoft.com/office/powerpoint/2010/main" val="1159478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685800" rtl="0" eaLnBrk="1" latinLnBrk="0" hangingPunct="1">
        <a:spcBef>
          <a:spcPct val="0"/>
        </a:spcBef>
        <a:buNone/>
        <a:defRPr sz="2100" b="1" kern="1200">
          <a:solidFill>
            <a:schemeClr val="tx1"/>
          </a:solidFill>
          <a:latin typeface="+mj-lt"/>
          <a:ea typeface="+mj-ea"/>
          <a:cs typeface="+mj-cs"/>
        </a:defRPr>
      </a:lvl1pPr>
    </p:titleStyle>
    <p:bodyStyle>
      <a:lvl1pPr marL="257175" indent="-257175" algn="l" defTabSz="685800" rtl="0" eaLnBrk="1" latinLnBrk="0" hangingPunct="1">
        <a:spcBef>
          <a:spcPct val="20000"/>
        </a:spcBef>
        <a:buClr>
          <a:schemeClr val="accent4"/>
        </a:buClr>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Clr>
          <a:schemeClr val="accent1"/>
        </a:buClr>
        <a:buSzPct val="50000"/>
        <a:buFont typeface="Wingdings" pitchFamily="2" charset="2"/>
        <a:buChar char=""/>
        <a:defRPr sz="2100" kern="1200">
          <a:solidFill>
            <a:schemeClr val="tx1"/>
          </a:solidFill>
          <a:latin typeface="+mn-lt"/>
          <a:ea typeface="+mn-ea"/>
          <a:cs typeface="+mn-cs"/>
        </a:defRPr>
      </a:lvl2pPr>
      <a:lvl3pPr marL="857250" indent="-171450" algn="l" defTabSz="6858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hyperlink" Target="https://www.banxico.org.mx/CuboComercioExterio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www.banxico.org.mx/CuboComercioExterior/" TargetMode="Externa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A62622C-CA65-68B8-A3E2-D652DFEA1EDA}"/>
              </a:ext>
            </a:extLst>
          </p:cNvPr>
          <p:cNvSpPr txBox="1"/>
          <p:nvPr/>
        </p:nvSpPr>
        <p:spPr>
          <a:xfrm>
            <a:off x="382905" y="3868420"/>
            <a:ext cx="8829040" cy="1415772"/>
          </a:xfrm>
          <a:prstGeom prst="rect">
            <a:avLst/>
          </a:prstGeom>
          <a:noFill/>
        </p:spPr>
        <p:txBody>
          <a:bodyPr wrap="square" rtlCol="0">
            <a:spAutoFit/>
          </a:bodyPr>
          <a:lstStyle/>
          <a:p>
            <a:r>
              <a:rPr lang="en-US" sz="3200" b="1" dirty="0" err="1">
                <a:solidFill>
                  <a:schemeClr val="bg1"/>
                </a:solidFill>
              </a:rPr>
              <a:t>Anonimization</a:t>
            </a:r>
            <a:r>
              <a:rPr lang="en-US" sz="3200" b="1" dirty="0">
                <a:solidFill>
                  <a:schemeClr val="bg1"/>
                </a:solidFill>
              </a:rPr>
              <a:t> Algorithm for Trade Transactions</a:t>
            </a:r>
          </a:p>
          <a:p>
            <a:endParaRPr lang="en-US" dirty="0">
              <a:solidFill>
                <a:schemeClr val="bg1"/>
              </a:solidFill>
            </a:endParaRPr>
          </a:p>
          <a:p>
            <a:r>
              <a:rPr lang="en-US" dirty="0">
                <a:solidFill>
                  <a:schemeClr val="bg1"/>
                </a:solidFill>
              </a:rPr>
              <a:t>Claudia Velázquez</a:t>
            </a:r>
          </a:p>
          <a:p>
            <a:r>
              <a:rPr lang="en-US" dirty="0">
                <a:solidFill>
                  <a:schemeClr val="bg1"/>
                </a:solidFill>
              </a:rPr>
              <a:t>November 2023</a:t>
            </a:r>
          </a:p>
        </p:txBody>
      </p:sp>
    </p:spTree>
    <p:extLst>
      <p:ext uri="{BB962C8B-B14F-4D97-AF65-F5344CB8AC3E}">
        <p14:creationId xmlns:p14="http://schemas.microsoft.com/office/powerpoint/2010/main" val="56084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F811D-5645-4E0E-B4DA-4A75FCE05A39}"/>
              </a:ext>
            </a:extLst>
          </p:cNvPr>
          <p:cNvSpPr>
            <a:spLocks noGrp="1"/>
          </p:cNvSpPr>
          <p:nvPr>
            <p:ph type="title"/>
          </p:nvPr>
        </p:nvSpPr>
        <p:spPr/>
        <p:txBody>
          <a:bodyPr/>
          <a:lstStyle/>
          <a:p>
            <a:r>
              <a:rPr lang="es-MX" sz="2800" dirty="0" err="1"/>
              <a:t>Tree</a:t>
            </a:r>
            <a:r>
              <a:rPr lang="es-MX" sz="2800" dirty="0"/>
              <a:t> </a:t>
            </a:r>
            <a:r>
              <a:rPr lang="es-MX" sz="2800" dirty="0" err="1"/>
              <a:t>example</a:t>
            </a:r>
            <a:endParaRPr lang="es-MX" sz="2800" dirty="0"/>
          </a:p>
        </p:txBody>
      </p:sp>
      <p:sp>
        <p:nvSpPr>
          <p:cNvPr id="4" name="Diagrama de flujo: unión de suma 3">
            <a:extLst>
              <a:ext uri="{FF2B5EF4-FFF2-40B4-BE49-F238E27FC236}">
                <a16:creationId xmlns:a16="http://schemas.microsoft.com/office/drawing/2014/main" id="{96CC29BD-FD66-4D2F-9486-1E11174A2B98}"/>
              </a:ext>
            </a:extLst>
          </p:cNvPr>
          <p:cNvSpPr/>
          <p:nvPr/>
        </p:nvSpPr>
        <p:spPr>
          <a:xfrm>
            <a:off x="4308734" y="5322212"/>
            <a:ext cx="361907" cy="255491"/>
          </a:xfrm>
          <a:prstGeom prst="flowChartSummingJunction">
            <a:avLst/>
          </a:prstGeom>
          <a:solidFill>
            <a:schemeClr val="tx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b="1" dirty="0"/>
          </a:p>
        </p:txBody>
      </p:sp>
      <p:sp>
        <p:nvSpPr>
          <p:cNvPr id="5" name="Elipse 4">
            <a:extLst>
              <a:ext uri="{FF2B5EF4-FFF2-40B4-BE49-F238E27FC236}">
                <a16:creationId xmlns:a16="http://schemas.microsoft.com/office/drawing/2014/main" id="{A97E4C55-4AE2-4C46-B17E-F1E3CA220350}"/>
              </a:ext>
            </a:extLst>
          </p:cNvPr>
          <p:cNvSpPr/>
          <p:nvPr/>
        </p:nvSpPr>
        <p:spPr>
          <a:xfrm>
            <a:off x="6708222" y="5322212"/>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6" name="Elipse 5">
            <a:extLst>
              <a:ext uri="{FF2B5EF4-FFF2-40B4-BE49-F238E27FC236}">
                <a16:creationId xmlns:a16="http://schemas.microsoft.com/office/drawing/2014/main" id="{80BFB978-D0B8-4F93-9285-BA10D07F73EF}"/>
              </a:ext>
            </a:extLst>
          </p:cNvPr>
          <p:cNvSpPr/>
          <p:nvPr/>
        </p:nvSpPr>
        <p:spPr>
          <a:xfrm>
            <a:off x="6075991" y="5322213"/>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7" name="Elipse 6">
            <a:extLst>
              <a:ext uri="{FF2B5EF4-FFF2-40B4-BE49-F238E27FC236}">
                <a16:creationId xmlns:a16="http://schemas.microsoft.com/office/drawing/2014/main" id="{CE17A92D-2D39-4CE5-8031-EFFFA4310CB9}"/>
              </a:ext>
            </a:extLst>
          </p:cNvPr>
          <p:cNvSpPr/>
          <p:nvPr/>
        </p:nvSpPr>
        <p:spPr>
          <a:xfrm>
            <a:off x="6395623" y="4610238"/>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9" name="Elipse 8">
            <a:extLst>
              <a:ext uri="{FF2B5EF4-FFF2-40B4-BE49-F238E27FC236}">
                <a16:creationId xmlns:a16="http://schemas.microsoft.com/office/drawing/2014/main" id="{9F80CFF3-5DC5-46E0-8C3D-06A4B0751CFA}"/>
              </a:ext>
            </a:extLst>
          </p:cNvPr>
          <p:cNvSpPr/>
          <p:nvPr/>
        </p:nvSpPr>
        <p:spPr>
          <a:xfrm>
            <a:off x="246012" y="4593395"/>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0" name="Elipse 9">
            <a:extLst>
              <a:ext uri="{FF2B5EF4-FFF2-40B4-BE49-F238E27FC236}">
                <a16:creationId xmlns:a16="http://schemas.microsoft.com/office/drawing/2014/main" id="{ABFCC6B7-6445-48FD-8E33-6811DA3DE77F}"/>
              </a:ext>
            </a:extLst>
          </p:cNvPr>
          <p:cNvSpPr/>
          <p:nvPr/>
        </p:nvSpPr>
        <p:spPr>
          <a:xfrm>
            <a:off x="3566477" y="4638938"/>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1" name="Elipse 10">
            <a:extLst>
              <a:ext uri="{FF2B5EF4-FFF2-40B4-BE49-F238E27FC236}">
                <a16:creationId xmlns:a16="http://schemas.microsoft.com/office/drawing/2014/main" id="{5FC36811-8A11-4E93-B0CB-A2E3931A8CB0}"/>
              </a:ext>
            </a:extLst>
          </p:cNvPr>
          <p:cNvSpPr/>
          <p:nvPr/>
        </p:nvSpPr>
        <p:spPr>
          <a:xfrm>
            <a:off x="1512066" y="4606918"/>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2" name="Elipse 11">
            <a:extLst>
              <a:ext uri="{FF2B5EF4-FFF2-40B4-BE49-F238E27FC236}">
                <a16:creationId xmlns:a16="http://schemas.microsoft.com/office/drawing/2014/main" id="{BDEC6885-07DF-475C-BB07-C2A900E94140}"/>
              </a:ext>
            </a:extLst>
          </p:cNvPr>
          <p:cNvSpPr/>
          <p:nvPr/>
        </p:nvSpPr>
        <p:spPr>
          <a:xfrm>
            <a:off x="1529377" y="5322212"/>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3" name="Elipse 12">
            <a:extLst>
              <a:ext uri="{FF2B5EF4-FFF2-40B4-BE49-F238E27FC236}">
                <a16:creationId xmlns:a16="http://schemas.microsoft.com/office/drawing/2014/main" id="{686C03A0-8948-4593-A032-0F55B9239097}"/>
              </a:ext>
            </a:extLst>
          </p:cNvPr>
          <p:cNvSpPr/>
          <p:nvPr/>
        </p:nvSpPr>
        <p:spPr>
          <a:xfrm>
            <a:off x="1965331" y="5322213"/>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4" name="Elipse 13">
            <a:extLst>
              <a:ext uri="{FF2B5EF4-FFF2-40B4-BE49-F238E27FC236}">
                <a16:creationId xmlns:a16="http://schemas.microsoft.com/office/drawing/2014/main" id="{83519F3A-E126-4456-8554-E2EF0507CEE7}"/>
              </a:ext>
            </a:extLst>
          </p:cNvPr>
          <p:cNvSpPr/>
          <p:nvPr/>
        </p:nvSpPr>
        <p:spPr>
          <a:xfrm>
            <a:off x="3845753" y="5314304"/>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6" name="Elipse 15">
            <a:extLst>
              <a:ext uri="{FF2B5EF4-FFF2-40B4-BE49-F238E27FC236}">
                <a16:creationId xmlns:a16="http://schemas.microsoft.com/office/drawing/2014/main" id="{E3E88392-A41C-4DA6-9D62-8A5D2A885D06}"/>
              </a:ext>
            </a:extLst>
          </p:cNvPr>
          <p:cNvSpPr/>
          <p:nvPr/>
        </p:nvSpPr>
        <p:spPr>
          <a:xfrm>
            <a:off x="2594614" y="3452066"/>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7" name="Elipse 16">
            <a:extLst>
              <a:ext uri="{FF2B5EF4-FFF2-40B4-BE49-F238E27FC236}">
                <a16:creationId xmlns:a16="http://schemas.microsoft.com/office/drawing/2014/main" id="{3AA0B379-7E45-4184-9AAA-9E146D8DBEF7}"/>
              </a:ext>
            </a:extLst>
          </p:cNvPr>
          <p:cNvSpPr/>
          <p:nvPr/>
        </p:nvSpPr>
        <p:spPr>
          <a:xfrm>
            <a:off x="3359574" y="5314303"/>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8" name="Elipse 17">
            <a:extLst>
              <a:ext uri="{FF2B5EF4-FFF2-40B4-BE49-F238E27FC236}">
                <a16:creationId xmlns:a16="http://schemas.microsoft.com/office/drawing/2014/main" id="{86EA4824-6622-4AE0-B768-9FF1C05DFB44}"/>
              </a:ext>
            </a:extLst>
          </p:cNvPr>
          <p:cNvSpPr/>
          <p:nvPr/>
        </p:nvSpPr>
        <p:spPr>
          <a:xfrm>
            <a:off x="2923620" y="5322212"/>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9" name="Elipse 18">
            <a:extLst>
              <a:ext uri="{FF2B5EF4-FFF2-40B4-BE49-F238E27FC236}">
                <a16:creationId xmlns:a16="http://schemas.microsoft.com/office/drawing/2014/main" id="{AA184677-5F40-44A5-A3F0-9E5FAFEE9FF3}"/>
              </a:ext>
            </a:extLst>
          </p:cNvPr>
          <p:cNvSpPr/>
          <p:nvPr/>
        </p:nvSpPr>
        <p:spPr>
          <a:xfrm>
            <a:off x="1107106" y="5334606"/>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20" name="Elipse 19">
            <a:extLst>
              <a:ext uri="{FF2B5EF4-FFF2-40B4-BE49-F238E27FC236}">
                <a16:creationId xmlns:a16="http://schemas.microsoft.com/office/drawing/2014/main" id="{0437A31A-B2AA-4252-AE79-CA4A2EFB7BCD}"/>
              </a:ext>
            </a:extLst>
          </p:cNvPr>
          <p:cNvSpPr/>
          <p:nvPr/>
        </p:nvSpPr>
        <p:spPr>
          <a:xfrm>
            <a:off x="6335126" y="2001211"/>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21" name="Diagrama de flujo: unión de suma 20">
            <a:extLst>
              <a:ext uri="{FF2B5EF4-FFF2-40B4-BE49-F238E27FC236}">
                <a16:creationId xmlns:a16="http://schemas.microsoft.com/office/drawing/2014/main" id="{FC83F569-211B-46E4-B754-7E813A3129A8}"/>
              </a:ext>
            </a:extLst>
          </p:cNvPr>
          <p:cNvSpPr/>
          <p:nvPr/>
        </p:nvSpPr>
        <p:spPr>
          <a:xfrm>
            <a:off x="497040" y="5334606"/>
            <a:ext cx="361907" cy="255491"/>
          </a:xfrm>
          <a:prstGeom prst="flowChartSummingJunction">
            <a:avLst/>
          </a:prstGeom>
          <a:solidFill>
            <a:schemeClr val="tx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b="1" dirty="0"/>
          </a:p>
        </p:txBody>
      </p:sp>
      <p:sp>
        <p:nvSpPr>
          <p:cNvPr id="22" name="Diagrama de flujo: unión de suma 21">
            <a:extLst>
              <a:ext uri="{FF2B5EF4-FFF2-40B4-BE49-F238E27FC236}">
                <a16:creationId xmlns:a16="http://schemas.microsoft.com/office/drawing/2014/main" id="{5630E136-BD8C-4D13-9E3F-06C413A3BCD1}"/>
              </a:ext>
            </a:extLst>
          </p:cNvPr>
          <p:cNvSpPr/>
          <p:nvPr/>
        </p:nvSpPr>
        <p:spPr>
          <a:xfrm>
            <a:off x="67928" y="5706081"/>
            <a:ext cx="361907" cy="255491"/>
          </a:xfrm>
          <a:prstGeom prst="flowChartSummingJunction">
            <a:avLst/>
          </a:prstGeom>
          <a:solidFill>
            <a:schemeClr val="tx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b="1" dirty="0"/>
          </a:p>
        </p:txBody>
      </p:sp>
      <p:sp>
        <p:nvSpPr>
          <p:cNvPr id="23" name="Diagrama de flujo: unión de suma 22">
            <a:extLst>
              <a:ext uri="{FF2B5EF4-FFF2-40B4-BE49-F238E27FC236}">
                <a16:creationId xmlns:a16="http://schemas.microsoft.com/office/drawing/2014/main" id="{2E14248D-A047-4CD4-AD4E-C24369753B71}"/>
              </a:ext>
            </a:extLst>
          </p:cNvPr>
          <p:cNvSpPr/>
          <p:nvPr/>
        </p:nvSpPr>
        <p:spPr>
          <a:xfrm>
            <a:off x="2561713" y="4624030"/>
            <a:ext cx="361907" cy="255491"/>
          </a:xfrm>
          <a:prstGeom prst="flowChartSummingJunction">
            <a:avLst/>
          </a:prstGeom>
          <a:solidFill>
            <a:schemeClr val="tx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b="1" dirty="0"/>
          </a:p>
        </p:txBody>
      </p:sp>
      <p:sp>
        <p:nvSpPr>
          <p:cNvPr id="24" name="Diagrama de flujo: unión de suma 23">
            <a:extLst>
              <a:ext uri="{FF2B5EF4-FFF2-40B4-BE49-F238E27FC236}">
                <a16:creationId xmlns:a16="http://schemas.microsoft.com/office/drawing/2014/main" id="{B28979D4-5DF1-4EEE-AEC3-FD8F0FA11327}"/>
              </a:ext>
            </a:extLst>
          </p:cNvPr>
          <p:cNvSpPr/>
          <p:nvPr/>
        </p:nvSpPr>
        <p:spPr>
          <a:xfrm>
            <a:off x="7294132" y="5314302"/>
            <a:ext cx="361907" cy="255491"/>
          </a:xfrm>
          <a:prstGeom prst="flowChartSummingJunction">
            <a:avLst/>
          </a:prstGeom>
          <a:solidFill>
            <a:schemeClr val="tx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b="1" dirty="0"/>
          </a:p>
        </p:txBody>
      </p:sp>
      <p:cxnSp>
        <p:nvCxnSpPr>
          <p:cNvPr id="27" name="Conector recto de flecha 26">
            <a:extLst>
              <a:ext uri="{FF2B5EF4-FFF2-40B4-BE49-F238E27FC236}">
                <a16:creationId xmlns:a16="http://schemas.microsoft.com/office/drawing/2014/main" id="{914906F0-85C8-4B1B-8E78-C534A4D65BD5}"/>
              </a:ext>
            </a:extLst>
          </p:cNvPr>
          <p:cNvCxnSpPr>
            <a:cxnSpLocks/>
            <a:stCxn id="20" idx="4"/>
            <a:endCxn id="16" idx="0"/>
          </p:cNvCxnSpPr>
          <p:nvPr/>
        </p:nvCxnSpPr>
        <p:spPr>
          <a:xfrm flipH="1">
            <a:off x="2775568" y="2256702"/>
            <a:ext cx="3740512" cy="1195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F1391603-2BF4-439A-99A1-8C28B4324C16}"/>
              </a:ext>
            </a:extLst>
          </p:cNvPr>
          <p:cNvCxnSpPr>
            <a:cxnSpLocks/>
            <a:stCxn id="20" idx="4"/>
            <a:endCxn id="33" idx="0"/>
          </p:cNvCxnSpPr>
          <p:nvPr/>
        </p:nvCxnSpPr>
        <p:spPr>
          <a:xfrm>
            <a:off x="6516080" y="2256702"/>
            <a:ext cx="1" cy="1195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Elipse 31">
            <a:extLst>
              <a:ext uri="{FF2B5EF4-FFF2-40B4-BE49-F238E27FC236}">
                <a16:creationId xmlns:a16="http://schemas.microsoft.com/office/drawing/2014/main" id="{9B76512B-F1C7-4B36-A2A7-4D8CDFC1A9F9}"/>
              </a:ext>
            </a:extLst>
          </p:cNvPr>
          <p:cNvSpPr/>
          <p:nvPr/>
        </p:nvSpPr>
        <p:spPr>
          <a:xfrm>
            <a:off x="5711527" y="4607055"/>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33" name="Elipse 32">
            <a:extLst>
              <a:ext uri="{FF2B5EF4-FFF2-40B4-BE49-F238E27FC236}">
                <a16:creationId xmlns:a16="http://schemas.microsoft.com/office/drawing/2014/main" id="{EEE8605D-FC3B-4E81-8CD9-B34A6BE88A77}"/>
              </a:ext>
            </a:extLst>
          </p:cNvPr>
          <p:cNvSpPr/>
          <p:nvPr/>
        </p:nvSpPr>
        <p:spPr>
          <a:xfrm>
            <a:off x="6335127" y="3452066"/>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cxnSp>
        <p:nvCxnSpPr>
          <p:cNvPr id="34" name="Conector recto de flecha 33">
            <a:extLst>
              <a:ext uri="{FF2B5EF4-FFF2-40B4-BE49-F238E27FC236}">
                <a16:creationId xmlns:a16="http://schemas.microsoft.com/office/drawing/2014/main" id="{1AD57756-CA56-4620-89AB-38ED9740C6DC}"/>
              </a:ext>
            </a:extLst>
          </p:cNvPr>
          <p:cNvCxnSpPr>
            <a:cxnSpLocks/>
            <a:stCxn id="33" idx="4"/>
            <a:endCxn id="32" idx="0"/>
          </p:cNvCxnSpPr>
          <p:nvPr/>
        </p:nvCxnSpPr>
        <p:spPr>
          <a:xfrm flipH="1">
            <a:off x="5892481" y="3707557"/>
            <a:ext cx="623600" cy="8994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81CA4C3C-8486-4C41-8F19-C1B05E42B949}"/>
              </a:ext>
            </a:extLst>
          </p:cNvPr>
          <p:cNvCxnSpPr>
            <a:cxnSpLocks/>
            <a:stCxn id="33" idx="4"/>
            <a:endCxn id="83" idx="0"/>
          </p:cNvCxnSpPr>
          <p:nvPr/>
        </p:nvCxnSpPr>
        <p:spPr>
          <a:xfrm>
            <a:off x="6516081" y="3707557"/>
            <a:ext cx="764639" cy="9294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66F7BF7A-518C-4EE8-A857-ACB2459C1228}"/>
              </a:ext>
            </a:extLst>
          </p:cNvPr>
          <p:cNvCxnSpPr>
            <a:cxnSpLocks/>
            <a:stCxn id="83" idx="4"/>
            <a:endCxn id="24" idx="0"/>
          </p:cNvCxnSpPr>
          <p:nvPr/>
        </p:nvCxnSpPr>
        <p:spPr>
          <a:xfrm>
            <a:off x="7280720" y="4892481"/>
            <a:ext cx="194366" cy="4218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FEACD280-4491-4C15-9751-F43379442974}"/>
              </a:ext>
            </a:extLst>
          </p:cNvPr>
          <p:cNvCxnSpPr>
            <a:stCxn id="7" idx="4"/>
            <a:endCxn id="6" idx="0"/>
          </p:cNvCxnSpPr>
          <p:nvPr/>
        </p:nvCxnSpPr>
        <p:spPr>
          <a:xfrm flipH="1">
            <a:off x="6256945" y="4865729"/>
            <a:ext cx="319632" cy="456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a:extLst>
              <a:ext uri="{FF2B5EF4-FFF2-40B4-BE49-F238E27FC236}">
                <a16:creationId xmlns:a16="http://schemas.microsoft.com/office/drawing/2014/main" id="{E38B49AE-C1A4-4916-8745-28E10863C22B}"/>
              </a:ext>
            </a:extLst>
          </p:cNvPr>
          <p:cNvCxnSpPr>
            <a:stCxn id="7" idx="4"/>
            <a:endCxn id="5" idx="0"/>
          </p:cNvCxnSpPr>
          <p:nvPr/>
        </p:nvCxnSpPr>
        <p:spPr>
          <a:xfrm>
            <a:off x="6576577" y="4865729"/>
            <a:ext cx="312599" cy="456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6529403F-37B7-4D95-9930-4BB940EB3FA3}"/>
              </a:ext>
            </a:extLst>
          </p:cNvPr>
          <p:cNvCxnSpPr>
            <a:stCxn id="10" idx="4"/>
            <a:endCxn id="18" idx="0"/>
          </p:cNvCxnSpPr>
          <p:nvPr/>
        </p:nvCxnSpPr>
        <p:spPr>
          <a:xfrm flipH="1">
            <a:off x="3104574" y="4894429"/>
            <a:ext cx="642857" cy="427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F4BA0D25-3B04-4542-8C62-EA84E8DC69B5}"/>
              </a:ext>
            </a:extLst>
          </p:cNvPr>
          <p:cNvCxnSpPr>
            <a:stCxn id="10" idx="4"/>
            <a:endCxn id="17" idx="0"/>
          </p:cNvCxnSpPr>
          <p:nvPr/>
        </p:nvCxnSpPr>
        <p:spPr>
          <a:xfrm flipH="1">
            <a:off x="3540528" y="4894429"/>
            <a:ext cx="206903" cy="419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368810AE-87B8-4950-8B3A-CE42B70C8FFF}"/>
              </a:ext>
            </a:extLst>
          </p:cNvPr>
          <p:cNvCxnSpPr>
            <a:stCxn id="10" idx="4"/>
            <a:endCxn id="14" idx="0"/>
          </p:cNvCxnSpPr>
          <p:nvPr/>
        </p:nvCxnSpPr>
        <p:spPr>
          <a:xfrm>
            <a:off x="3747431" y="4894429"/>
            <a:ext cx="279276" cy="419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306AA9C2-417C-421C-B977-2A1521DB3475}"/>
              </a:ext>
            </a:extLst>
          </p:cNvPr>
          <p:cNvCxnSpPr>
            <a:stCxn id="10" idx="4"/>
            <a:endCxn id="4" idx="0"/>
          </p:cNvCxnSpPr>
          <p:nvPr/>
        </p:nvCxnSpPr>
        <p:spPr>
          <a:xfrm>
            <a:off x="3747431" y="4894429"/>
            <a:ext cx="742257" cy="427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BC9EA3EF-A394-4E2E-9F38-C2CD1FDD5BCF}"/>
              </a:ext>
            </a:extLst>
          </p:cNvPr>
          <p:cNvCxnSpPr>
            <a:stCxn id="11" idx="4"/>
            <a:endCxn id="13" idx="0"/>
          </p:cNvCxnSpPr>
          <p:nvPr/>
        </p:nvCxnSpPr>
        <p:spPr>
          <a:xfrm>
            <a:off x="1693020" y="4862409"/>
            <a:ext cx="453265" cy="4598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62">
            <a:extLst>
              <a:ext uri="{FF2B5EF4-FFF2-40B4-BE49-F238E27FC236}">
                <a16:creationId xmlns:a16="http://schemas.microsoft.com/office/drawing/2014/main" id="{F8687154-8994-433E-9F62-A1A4FA5D4418}"/>
              </a:ext>
            </a:extLst>
          </p:cNvPr>
          <p:cNvCxnSpPr>
            <a:stCxn id="11" idx="4"/>
            <a:endCxn id="12" idx="0"/>
          </p:cNvCxnSpPr>
          <p:nvPr/>
        </p:nvCxnSpPr>
        <p:spPr>
          <a:xfrm>
            <a:off x="1693020" y="4862409"/>
            <a:ext cx="17311" cy="459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a:extLst>
              <a:ext uri="{FF2B5EF4-FFF2-40B4-BE49-F238E27FC236}">
                <a16:creationId xmlns:a16="http://schemas.microsoft.com/office/drawing/2014/main" id="{EE35AAD5-E780-4E31-84A7-B6D72BACEBB0}"/>
              </a:ext>
            </a:extLst>
          </p:cNvPr>
          <p:cNvCxnSpPr>
            <a:stCxn id="11" idx="4"/>
            <a:endCxn id="19" idx="0"/>
          </p:cNvCxnSpPr>
          <p:nvPr/>
        </p:nvCxnSpPr>
        <p:spPr>
          <a:xfrm flipH="1">
            <a:off x="1288060" y="4862409"/>
            <a:ext cx="404960" cy="4721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recto de flecha 66">
            <a:extLst>
              <a:ext uri="{FF2B5EF4-FFF2-40B4-BE49-F238E27FC236}">
                <a16:creationId xmlns:a16="http://schemas.microsoft.com/office/drawing/2014/main" id="{ED0795D8-5AC3-45ED-A474-D02F54998267}"/>
              </a:ext>
            </a:extLst>
          </p:cNvPr>
          <p:cNvCxnSpPr>
            <a:stCxn id="9" idx="4"/>
            <a:endCxn id="21" idx="0"/>
          </p:cNvCxnSpPr>
          <p:nvPr/>
        </p:nvCxnSpPr>
        <p:spPr>
          <a:xfrm>
            <a:off x="426966" y="4848886"/>
            <a:ext cx="251028" cy="485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B1723B6C-0E08-4848-B914-20D88E693332}"/>
              </a:ext>
            </a:extLst>
          </p:cNvPr>
          <p:cNvCxnSpPr>
            <a:cxnSpLocks/>
            <a:stCxn id="9" idx="4"/>
          </p:cNvCxnSpPr>
          <p:nvPr/>
        </p:nvCxnSpPr>
        <p:spPr>
          <a:xfrm flipH="1">
            <a:off x="248882" y="4848886"/>
            <a:ext cx="178084" cy="485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ector recto de flecha 75">
            <a:extLst>
              <a:ext uri="{FF2B5EF4-FFF2-40B4-BE49-F238E27FC236}">
                <a16:creationId xmlns:a16="http://schemas.microsoft.com/office/drawing/2014/main" id="{C6F826AC-13EF-4B31-A08B-D07121BA1C00}"/>
              </a:ext>
            </a:extLst>
          </p:cNvPr>
          <p:cNvCxnSpPr>
            <a:stCxn id="16" idx="4"/>
            <a:endCxn id="11" idx="0"/>
          </p:cNvCxnSpPr>
          <p:nvPr/>
        </p:nvCxnSpPr>
        <p:spPr>
          <a:xfrm flipH="1">
            <a:off x="1693020" y="3707557"/>
            <a:ext cx="1082548" cy="8993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a:extLst>
              <a:ext uri="{FF2B5EF4-FFF2-40B4-BE49-F238E27FC236}">
                <a16:creationId xmlns:a16="http://schemas.microsoft.com/office/drawing/2014/main" id="{AEC412FC-49CF-4B93-A887-85D2F308F00F}"/>
              </a:ext>
            </a:extLst>
          </p:cNvPr>
          <p:cNvCxnSpPr>
            <a:stCxn id="16" idx="4"/>
            <a:endCxn id="9" idx="0"/>
          </p:cNvCxnSpPr>
          <p:nvPr/>
        </p:nvCxnSpPr>
        <p:spPr>
          <a:xfrm flipH="1">
            <a:off x="426966" y="3707557"/>
            <a:ext cx="2348602" cy="8858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ector recto de flecha 79">
            <a:extLst>
              <a:ext uri="{FF2B5EF4-FFF2-40B4-BE49-F238E27FC236}">
                <a16:creationId xmlns:a16="http://schemas.microsoft.com/office/drawing/2014/main" id="{AA7C63FA-3055-4E22-82A5-85DEC07D05A0}"/>
              </a:ext>
            </a:extLst>
          </p:cNvPr>
          <p:cNvCxnSpPr>
            <a:stCxn id="16" idx="4"/>
            <a:endCxn id="23" idx="0"/>
          </p:cNvCxnSpPr>
          <p:nvPr/>
        </p:nvCxnSpPr>
        <p:spPr>
          <a:xfrm flipH="1">
            <a:off x="2742667" y="3707557"/>
            <a:ext cx="32901" cy="916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ector recto de flecha 81">
            <a:extLst>
              <a:ext uri="{FF2B5EF4-FFF2-40B4-BE49-F238E27FC236}">
                <a16:creationId xmlns:a16="http://schemas.microsoft.com/office/drawing/2014/main" id="{DB26FB55-5B29-4B76-ADA7-C71A21F59869}"/>
              </a:ext>
            </a:extLst>
          </p:cNvPr>
          <p:cNvCxnSpPr>
            <a:stCxn id="16" idx="4"/>
            <a:endCxn id="10" idx="0"/>
          </p:cNvCxnSpPr>
          <p:nvPr/>
        </p:nvCxnSpPr>
        <p:spPr>
          <a:xfrm>
            <a:off x="2775568" y="3707557"/>
            <a:ext cx="971863" cy="931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Diagrama de flujo: unión de suma 82">
            <a:extLst>
              <a:ext uri="{FF2B5EF4-FFF2-40B4-BE49-F238E27FC236}">
                <a16:creationId xmlns:a16="http://schemas.microsoft.com/office/drawing/2014/main" id="{AB5EE01C-16AA-4450-A611-A27380481F35}"/>
              </a:ext>
            </a:extLst>
          </p:cNvPr>
          <p:cNvSpPr/>
          <p:nvPr/>
        </p:nvSpPr>
        <p:spPr>
          <a:xfrm>
            <a:off x="7099766" y="4636990"/>
            <a:ext cx="361907" cy="255491"/>
          </a:xfrm>
          <a:prstGeom prst="flowChartSummingJunction">
            <a:avLst/>
          </a:prstGeom>
          <a:solidFill>
            <a:schemeClr val="tx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b="1" dirty="0"/>
          </a:p>
        </p:txBody>
      </p:sp>
      <p:sp>
        <p:nvSpPr>
          <p:cNvPr id="85" name="Diagrama de flujo: unión de suma 84">
            <a:extLst>
              <a:ext uri="{FF2B5EF4-FFF2-40B4-BE49-F238E27FC236}">
                <a16:creationId xmlns:a16="http://schemas.microsoft.com/office/drawing/2014/main" id="{BCC3BFC8-D6B0-4315-87B7-9D0EA3B63577}"/>
              </a:ext>
            </a:extLst>
          </p:cNvPr>
          <p:cNvSpPr/>
          <p:nvPr/>
        </p:nvSpPr>
        <p:spPr>
          <a:xfrm>
            <a:off x="5023933" y="4622830"/>
            <a:ext cx="361907" cy="255491"/>
          </a:xfrm>
          <a:prstGeom prst="flowChartSummingJunction">
            <a:avLst/>
          </a:prstGeom>
          <a:solidFill>
            <a:schemeClr val="tx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b="1" dirty="0"/>
          </a:p>
        </p:txBody>
      </p:sp>
      <p:cxnSp>
        <p:nvCxnSpPr>
          <p:cNvPr id="87" name="Conector recto de flecha 86">
            <a:extLst>
              <a:ext uri="{FF2B5EF4-FFF2-40B4-BE49-F238E27FC236}">
                <a16:creationId xmlns:a16="http://schemas.microsoft.com/office/drawing/2014/main" id="{8623BE2E-F255-4D45-B1A8-436BCAC50181}"/>
              </a:ext>
            </a:extLst>
          </p:cNvPr>
          <p:cNvCxnSpPr>
            <a:stCxn id="16" idx="4"/>
            <a:endCxn id="85" idx="0"/>
          </p:cNvCxnSpPr>
          <p:nvPr/>
        </p:nvCxnSpPr>
        <p:spPr>
          <a:xfrm>
            <a:off x="2775568" y="3707557"/>
            <a:ext cx="2429319" cy="9152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Diagrama de flujo: unión de suma 88">
            <a:extLst>
              <a:ext uri="{FF2B5EF4-FFF2-40B4-BE49-F238E27FC236}">
                <a16:creationId xmlns:a16="http://schemas.microsoft.com/office/drawing/2014/main" id="{C69A73ED-9775-4A6E-99EF-C83884C40111}"/>
              </a:ext>
            </a:extLst>
          </p:cNvPr>
          <p:cNvSpPr/>
          <p:nvPr/>
        </p:nvSpPr>
        <p:spPr>
          <a:xfrm>
            <a:off x="5282681" y="5334606"/>
            <a:ext cx="361907" cy="255491"/>
          </a:xfrm>
          <a:prstGeom prst="flowChartSummingJunction">
            <a:avLst/>
          </a:prstGeom>
          <a:solidFill>
            <a:schemeClr val="tx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b="1" dirty="0"/>
          </a:p>
        </p:txBody>
      </p:sp>
      <p:sp>
        <p:nvSpPr>
          <p:cNvPr id="90" name="Diagrama de flujo: unión de suma 89">
            <a:extLst>
              <a:ext uri="{FF2B5EF4-FFF2-40B4-BE49-F238E27FC236}">
                <a16:creationId xmlns:a16="http://schemas.microsoft.com/office/drawing/2014/main" id="{9958D277-7C55-4783-A1CE-113D9B352B6A}"/>
              </a:ext>
            </a:extLst>
          </p:cNvPr>
          <p:cNvSpPr/>
          <p:nvPr/>
        </p:nvSpPr>
        <p:spPr>
          <a:xfrm>
            <a:off x="4853569" y="5334606"/>
            <a:ext cx="361907" cy="255491"/>
          </a:xfrm>
          <a:prstGeom prst="flowChartSummingJunction">
            <a:avLst/>
          </a:prstGeom>
          <a:solidFill>
            <a:schemeClr val="tx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b="1" dirty="0"/>
          </a:p>
        </p:txBody>
      </p:sp>
      <p:cxnSp>
        <p:nvCxnSpPr>
          <p:cNvPr id="91" name="Conector recto de flecha 90">
            <a:extLst>
              <a:ext uri="{FF2B5EF4-FFF2-40B4-BE49-F238E27FC236}">
                <a16:creationId xmlns:a16="http://schemas.microsoft.com/office/drawing/2014/main" id="{3A425851-4BEC-4923-9926-11445E74EB97}"/>
              </a:ext>
            </a:extLst>
          </p:cNvPr>
          <p:cNvCxnSpPr>
            <a:endCxn id="89" idx="0"/>
          </p:cNvCxnSpPr>
          <p:nvPr/>
        </p:nvCxnSpPr>
        <p:spPr>
          <a:xfrm>
            <a:off x="5212607" y="4848886"/>
            <a:ext cx="251028" cy="485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85C8BA42-C7F7-49DE-AC11-E87AC49AC77C}"/>
              </a:ext>
            </a:extLst>
          </p:cNvPr>
          <p:cNvCxnSpPr>
            <a:endCxn id="90" idx="0"/>
          </p:cNvCxnSpPr>
          <p:nvPr/>
        </p:nvCxnSpPr>
        <p:spPr>
          <a:xfrm flipH="1">
            <a:off x="5034523" y="4848886"/>
            <a:ext cx="178084" cy="485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Conector recto de flecha 106">
            <a:extLst>
              <a:ext uri="{FF2B5EF4-FFF2-40B4-BE49-F238E27FC236}">
                <a16:creationId xmlns:a16="http://schemas.microsoft.com/office/drawing/2014/main" id="{2A2FC4AF-13DA-4839-A61C-637F18E11EF8}"/>
              </a:ext>
            </a:extLst>
          </p:cNvPr>
          <p:cNvCxnSpPr>
            <a:stCxn id="33" idx="4"/>
            <a:endCxn id="7" idx="0"/>
          </p:cNvCxnSpPr>
          <p:nvPr/>
        </p:nvCxnSpPr>
        <p:spPr>
          <a:xfrm>
            <a:off x="6516081" y="3707557"/>
            <a:ext cx="60496" cy="902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Elipse 115">
            <a:extLst>
              <a:ext uri="{FF2B5EF4-FFF2-40B4-BE49-F238E27FC236}">
                <a16:creationId xmlns:a16="http://schemas.microsoft.com/office/drawing/2014/main" id="{6EB626FA-F33A-4C25-92BE-5B1951D94E06}"/>
              </a:ext>
            </a:extLst>
          </p:cNvPr>
          <p:cNvSpPr/>
          <p:nvPr/>
        </p:nvSpPr>
        <p:spPr>
          <a:xfrm>
            <a:off x="8051623" y="4593395"/>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17" name="Elipse 116">
            <a:extLst>
              <a:ext uri="{FF2B5EF4-FFF2-40B4-BE49-F238E27FC236}">
                <a16:creationId xmlns:a16="http://schemas.microsoft.com/office/drawing/2014/main" id="{1F76D4B7-DA75-4D3D-B352-0C64B190ECD8}"/>
              </a:ext>
            </a:extLst>
          </p:cNvPr>
          <p:cNvSpPr/>
          <p:nvPr/>
        </p:nvSpPr>
        <p:spPr>
          <a:xfrm>
            <a:off x="11372088" y="4638938"/>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18" name="Elipse 117">
            <a:extLst>
              <a:ext uri="{FF2B5EF4-FFF2-40B4-BE49-F238E27FC236}">
                <a16:creationId xmlns:a16="http://schemas.microsoft.com/office/drawing/2014/main" id="{6F63CBBD-BA4B-46E9-9736-D0419932BFEF}"/>
              </a:ext>
            </a:extLst>
          </p:cNvPr>
          <p:cNvSpPr/>
          <p:nvPr/>
        </p:nvSpPr>
        <p:spPr>
          <a:xfrm>
            <a:off x="9317677" y="4606918"/>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19" name="Elipse 118">
            <a:extLst>
              <a:ext uri="{FF2B5EF4-FFF2-40B4-BE49-F238E27FC236}">
                <a16:creationId xmlns:a16="http://schemas.microsoft.com/office/drawing/2014/main" id="{6203CD29-B336-4608-9028-8E0CFD9C28AD}"/>
              </a:ext>
            </a:extLst>
          </p:cNvPr>
          <p:cNvSpPr/>
          <p:nvPr/>
        </p:nvSpPr>
        <p:spPr>
          <a:xfrm>
            <a:off x="9334988" y="5322212"/>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20" name="Elipse 119">
            <a:extLst>
              <a:ext uri="{FF2B5EF4-FFF2-40B4-BE49-F238E27FC236}">
                <a16:creationId xmlns:a16="http://schemas.microsoft.com/office/drawing/2014/main" id="{1839DF1D-4E21-417C-89BD-97C0A604F0A7}"/>
              </a:ext>
            </a:extLst>
          </p:cNvPr>
          <p:cNvSpPr/>
          <p:nvPr/>
        </p:nvSpPr>
        <p:spPr>
          <a:xfrm>
            <a:off x="9770942" y="5322213"/>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21" name="Elipse 120">
            <a:extLst>
              <a:ext uri="{FF2B5EF4-FFF2-40B4-BE49-F238E27FC236}">
                <a16:creationId xmlns:a16="http://schemas.microsoft.com/office/drawing/2014/main" id="{A31CF014-9991-45AE-807B-C9A658B5FB52}"/>
              </a:ext>
            </a:extLst>
          </p:cNvPr>
          <p:cNvSpPr/>
          <p:nvPr/>
        </p:nvSpPr>
        <p:spPr>
          <a:xfrm>
            <a:off x="11651364" y="5314304"/>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22" name="Elipse 121">
            <a:extLst>
              <a:ext uri="{FF2B5EF4-FFF2-40B4-BE49-F238E27FC236}">
                <a16:creationId xmlns:a16="http://schemas.microsoft.com/office/drawing/2014/main" id="{AC24E1FB-71C4-4088-8E26-3DF1D0009BE3}"/>
              </a:ext>
            </a:extLst>
          </p:cNvPr>
          <p:cNvSpPr/>
          <p:nvPr/>
        </p:nvSpPr>
        <p:spPr>
          <a:xfrm>
            <a:off x="9498630" y="3452065"/>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23" name="Elipse 122">
            <a:extLst>
              <a:ext uri="{FF2B5EF4-FFF2-40B4-BE49-F238E27FC236}">
                <a16:creationId xmlns:a16="http://schemas.microsoft.com/office/drawing/2014/main" id="{7C8436A5-E334-4ED7-AD2B-EC118EF512C9}"/>
              </a:ext>
            </a:extLst>
          </p:cNvPr>
          <p:cNvSpPr/>
          <p:nvPr/>
        </p:nvSpPr>
        <p:spPr>
          <a:xfrm>
            <a:off x="11165185" y="5314303"/>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24" name="Elipse 123">
            <a:extLst>
              <a:ext uri="{FF2B5EF4-FFF2-40B4-BE49-F238E27FC236}">
                <a16:creationId xmlns:a16="http://schemas.microsoft.com/office/drawing/2014/main" id="{0317AE19-80C0-45AC-AED0-BB2D01FCE142}"/>
              </a:ext>
            </a:extLst>
          </p:cNvPr>
          <p:cNvSpPr/>
          <p:nvPr/>
        </p:nvSpPr>
        <p:spPr>
          <a:xfrm>
            <a:off x="10729231" y="5322212"/>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25" name="Elipse 124">
            <a:extLst>
              <a:ext uri="{FF2B5EF4-FFF2-40B4-BE49-F238E27FC236}">
                <a16:creationId xmlns:a16="http://schemas.microsoft.com/office/drawing/2014/main" id="{7A831320-8E4A-4753-9EDB-1B0C212187E8}"/>
              </a:ext>
            </a:extLst>
          </p:cNvPr>
          <p:cNvSpPr/>
          <p:nvPr/>
        </p:nvSpPr>
        <p:spPr>
          <a:xfrm>
            <a:off x="8912717" y="5334606"/>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26" name="Diagrama de flujo: unión de suma 125">
            <a:extLst>
              <a:ext uri="{FF2B5EF4-FFF2-40B4-BE49-F238E27FC236}">
                <a16:creationId xmlns:a16="http://schemas.microsoft.com/office/drawing/2014/main" id="{4331DE7D-52E4-44FE-8C9D-10C4F6610106}"/>
              </a:ext>
            </a:extLst>
          </p:cNvPr>
          <p:cNvSpPr/>
          <p:nvPr/>
        </p:nvSpPr>
        <p:spPr>
          <a:xfrm>
            <a:off x="8302651" y="5334606"/>
            <a:ext cx="361907" cy="255491"/>
          </a:xfrm>
          <a:prstGeom prst="flowChartSummingJunction">
            <a:avLst/>
          </a:prstGeom>
          <a:solidFill>
            <a:schemeClr val="tx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b="1" dirty="0"/>
          </a:p>
        </p:txBody>
      </p:sp>
      <p:sp>
        <p:nvSpPr>
          <p:cNvPr id="127" name="Diagrama de flujo: unión de suma 126">
            <a:extLst>
              <a:ext uri="{FF2B5EF4-FFF2-40B4-BE49-F238E27FC236}">
                <a16:creationId xmlns:a16="http://schemas.microsoft.com/office/drawing/2014/main" id="{BD27C3D4-0242-49AA-96A0-696379937E6A}"/>
              </a:ext>
            </a:extLst>
          </p:cNvPr>
          <p:cNvSpPr/>
          <p:nvPr/>
        </p:nvSpPr>
        <p:spPr>
          <a:xfrm>
            <a:off x="7873539" y="5334606"/>
            <a:ext cx="361907" cy="255491"/>
          </a:xfrm>
          <a:prstGeom prst="flowChartSummingJunction">
            <a:avLst/>
          </a:prstGeom>
          <a:solidFill>
            <a:schemeClr val="tx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b="1" dirty="0"/>
          </a:p>
        </p:txBody>
      </p:sp>
      <p:cxnSp>
        <p:nvCxnSpPr>
          <p:cNvPr id="129" name="Conector recto de flecha 128">
            <a:extLst>
              <a:ext uri="{FF2B5EF4-FFF2-40B4-BE49-F238E27FC236}">
                <a16:creationId xmlns:a16="http://schemas.microsoft.com/office/drawing/2014/main" id="{CB06A2B6-F062-4561-8E9F-0D1C31F679DA}"/>
              </a:ext>
            </a:extLst>
          </p:cNvPr>
          <p:cNvCxnSpPr>
            <a:stCxn id="117" idx="4"/>
            <a:endCxn id="124" idx="0"/>
          </p:cNvCxnSpPr>
          <p:nvPr/>
        </p:nvCxnSpPr>
        <p:spPr>
          <a:xfrm flipH="1">
            <a:off x="10910185" y="4894429"/>
            <a:ext cx="642857" cy="427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ector recto de flecha 129">
            <a:extLst>
              <a:ext uri="{FF2B5EF4-FFF2-40B4-BE49-F238E27FC236}">
                <a16:creationId xmlns:a16="http://schemas.microsoft.com/office/drawing/2014/main" id="{0A5505F5-4781-492D-8AE4-0A414A35F432}"/>
              </a:ext>
            </a:extLst>
          </p:cNvPr>
          <p:cNvCxnSpPr>
            <a:stCxn id="117" idx="4"/>
            <a:endCxn id="123" idx="0"/>
          </p:cNvCxnSpPr>
          <p:nvPr/>
        </p:nvCxnSpPr>
        <p:spPr>
          <a:xfrm flipH="1">
            <a:off x="11346139" y="4894429"/>
            <a:ext cx="206903" cy="419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Conector recto de flecha 130">
            <a:extLst>
              <a:ext uri="{FF2B5EF4-FFF2-40B4-BE49-F238E27FC236}">
                <a16:creationId xmlns:a16="http://schemas.microsoft.com/office/drawing/2014/main" id="{88CBC898-D2CE-4F3D-BC17-5CD1A7C96CEB}"/>
              </a:ext>
            </a:extLst>
          </p:cNvPr>
          <p:cNvCxnSpPr>
            <a:stCxn id="117" idx="4"/>
            <a:endCxn id="121" idx="0"/>
          </p:cNvCxnSpPr>
          <p:nvPr/>
        </p:nvCxnSpPr>
        <p:spPr>
          <a:xfrm>
            <a:off x="11553042" y="4894429"/>
            <a:ext cx="279276" cy="419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ector recto de flecha 132">
            <a:extLst>
              <a:ext uri="{FF2B5EF4-FFF2-40B4-BE49-F238E27FC236}">
                <a16:creationId xmlns:a16="http://schemas.microsoft.com/office/drawing/2014/main" id="{73A44DB4-5139-4576-841F-C3A4DB3C9E98}"/>
              </a:ext>
            </a:extLst>
          </p:cNvPr>
          <p:cNvCxnSpPr>
            <a:stCxn id="118" idx="4"/>
            <a:endCxn id="120" idx="0"/>
          </p:cNvCxnSpPr>
          <p:nvPr/>
        </p:nvCxnSpPr>
        <p:spPr>
          <a:xfrm>
            <a:off x="9498631" y="4862409"/>
            <a:ext cx="453265" cy="4598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ector recto de flecha 133">
            <a:extLst>
              <a:ext uri="{FF2B5EF4-FFF2-40B4-BE49-F238E27FC236}">
                <a16:creationId xmlns:a16="http://schemas.microsoft.com/office/drawing/2014/main" id="{B97249FE-25DE-4DA2-B1D1-4AB520AF9DF2}"/>
              </a:ext>
            </a:extLst>
          </p:cNvPr>
          <p:cNvCxnSpPr>
            <a:stCxn id="118" idx="4"/>
            <a:endCxn id="119" idx="0"/>
          </p:cNvCxnSpPr>
          <p:nvPr/>
        </p:nvCxnSpPr>
        <p:spPr>
          <a:xfrm>
            <a:off x="9498631" y="4862409"/>
            <a:ext cx="17311" cy="459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E173899F-30C0-4918-998D-1FE6F59562AE}"/>
              </a:ext>
            </a:extLst>
          </p:cNvPr>
          <p:cNvCxnSpPr>
            <a:stCxn id="118" idx="4"/>
            <a:endCxn id="125" idx="0"/>
          </p:cNvCxnSpPr>
          <p:nvPr/>
        </p:nvCxnSpPr>
        <p:spPr>
          <a:xfrm flipH="1">
            <a:off x="9093671" y="4862409"/>
            <a:ext cx="404960" cy="4721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EC9AAF99-29ED-4E7B-8C41-87C55432BA47}"/>
              </a:ext>
            </a:extLst>
          </p:cNvPr>
          <p:cNvCxnSpPr>
            <a:stCxn id="116" idx="4"/>
            <a:endCxn id="126" idx="0"/>
          </p:cNvCxnSpPr>
          <p:nvPr/>
        </p:nvCxnSpPr>
        <p:spPr>
          <a:xfrm>
            <a:off x="8232577" y="4848886"/>
            <a:ext cx="251028" cy="485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372F4A7D-6DA2-4140-8123-7C31F830BB0F}"/>
              </a:ext>
            </a:extLst>
          </p:cNvPr>
          <p:cNvCxnSpPr>
            <a:stCxn id="116" idx="4"/>
            <a:endCxn id="127" idx="0"/>
          </p:cNvCxnSpPr>
          <p:nvPr/>
        </p:nvCxnSpPr>
        <p:spPr>
          <a:xfrm flipH="1">
            <a:off x="8054493" y="4848886"/>
            <a:ext cx="178084" cy="485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7EAE714D-1E5E-4C56-ADE1-BB29E65B9933}"/>
              </a:ext>
            </a:extLst>
          </p:cNvPr>
          <p:cNvCxnSpPr>
            <a:stCxn id="122" idx="4"/>
            <a:endCxn id="118" idx="0"/>
          </p:cNvCxnSpPr>
          <p:nvPr/>
        </p:nvCxnSpPr>
        <p:spPr>
          <a:xfrm flipH="1">
            <a:off x="9498631" y="3707556"/>
            <a:ext cx="180953" cy="899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EDF969FD-CE7B-4053-BD1E-42A0CFBB14BE}"/>
              </a:ext>
            </a:extLst>
          </p:cNvPr>
          <p:cNvCxnSpPr>
            <a:stCxn id="122" idx="4"/>
            <a:endCxn id="116" idx="0"/>
          </p:cNvCxnSpPr>
          <p:nvPr/>
        </p:nvCxnSpPr>
        <p:spPr>
          <a:xfrm flipH="1">
            <a:off x="8232577" y="3707556"/>
            <a:ext cx="1447007" cy="885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199B9BAD-10D7-4761-A45B-CAA80C5BF36B}"/>
              </a:ext>
            </a:extLst>
          </p:cNvPr>
          <p:cNvCxnSpPr>
            <a:cxnSpLocks/>
            <a:stCxn id="122" idx="4"/>
          </p:cNvCxnSpPr>
          <p:nvPr/>
        </p:nvCxnSpPr>
        <p:spPr>
          <a:xfrm>
            <a:off x="9679584" y="3707556"/>
            <a:ext cx="868694" cy="9164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Conector recto de flecha 140">
            <a:extLst>
              <a:ext uri="{FF2B5EF4-FFF2-40B4-BE49-F238E27FC236}">
                <a16:creationId xmlns:a16="http://schemas.microsoft.com/office/drawing/2014/main" id="{2DC4EB99-7142-47E8-AEEF-766F0BBEFF2E}"/>
              </a:ext>
            </a:extLst>
          </p:cNvPr>
          <p:cNvCxnSpPr>
            <a:stCxn id="122" idx="4"/>
            <a:endCxn id="117" idx="0"/>
          </p:cNvCxnSpPr>
          <p:nvPr/>
        </p:nvCxnSpPr>
        <p:spPr>
          <a:xfrm>
            <a:off x="9679584" y="3707556"/>
            <a:ext cx="1873458" cy="931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Conector recto de flecha 152">
            <a:extLst>
              <a:ext uri="{FF2B5EF4-FFF2-40B4-BE49-F238E27FC236}">
                <a16:creationId xmlns:a16="http://schemas.microsoft.com/office/drawing/2014/main" id="{07798779-4208-4D23-A5E5-61BDCBE486C8}"/>
              </a:ext>
            </a:extLst>
          </p:cNvPr>
          <p:cNvCxnSpPr>
            <a:cxnSpLocks/>
            <a:stCxn id="20" idx="4"/>
            <a:endCxn id="122" idx="0"/>
          </p:cNvCxnSpPr>
          <p:nvPr/>
        </p:nvCxnSpPr>
        <p:spPr>
          <a:xfrm>
            <a:off x="6516080" y="2256702"/>
            <a:ext cx="3163504" cy="1195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Elipse 153">
            <a:extLst>
              <a:ext uri="{FF2B5EF4-FFF2-40B4-BE49-F238E27FC236}">
                <a16:creationId xmlns:a16="http://schemas.microsoft.com/office/drawing/2014/main" id="{47E137F4-8EAB-4AD0-968A-A9FCF96049B9}"/>
              </a:ext>
            </a:extLst>
          </p:cNvPr>
          <p:cNvSpPr/>
          <p:nvPr/>
        </p:nvSpPr>
        <p:spPr>
          <a:xfrm>
            <a:off x="10395169" y="4636989"/>
            <a:ext cx="361907" cy="25549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161" name="CuadroTexto 160">
            <a:extLst>
              <a:ext uri="{FF2B5EF4-FFF2-40B4-BE49-F238E27FC236}">
                <a16:creationId xmlns:a16="http://schemas.microsoft.com/office/drawing/2014/main" id="{88A7DFD0-BAB1-4E10-84CB-E4B1C6EB4F87}"/>
              </a:ext>
            </a:extLst>
          </p:cNvPr>
          <p:cNvSpPr txBox="1"/>
          <p:nvPr/>
        </p:nvSpPr>
        <p:spPr>
          <a:xfrm>
            <a:off x="444125" y="1195716"/>
            <a:ext cx="5200463" cy="646331"/>
          </a:xfrm>
          <a:prstGeom prst="rect">
            <a:avLst/>
          </a:prstGeom>
          <a:noFill/>
          <a:ln>
            <a:solidFill>
              <a:schemeClr val="tx1"/>
            </a:solidFill>
          </a:ln>
        </p:spPr>
        <p:txBody>
          <a:bodyPr wrap="none" rtlCol="0">
            <a:spAutoFit/>
          </a:bodyPr>
          <a:lstStyle/>
          <a:p>
            <a:r>
              <a:rPr lang="en-AU"/>
              <a:t>5 product levels (chapter, heading, sub-heading, code</a:t>
            </a:r>
          </a:p>
          <a:p>
            <a:r>
              <a:rPr lang="en-AU"/>
              <a:t>2 country levels (región, country)</a:t>
            </a:r>
          </a:p>
        </p:txBody>
      </p:sp>
    </p:spTree>
    <p:extLst>
      <p:ext uri="{BB962C8B-B14F-4D97-AF65-F5344CB8AC3E}">
        <p14:creationId xmlns:p14="http://schemas.microsoft.com/office/powerpoint/2010/main" val="3715308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3DE028-8B39-47A5-9130-30ECB9F77C2E}"/>
              </a:ext>
            </a:extLst>
          </p:cNvPr>
          <p:cNvSpPr>
            <a:spLocks noGrp="1"/>
          </p:cNvSpPr>
          <p:nvPr>
            <p:ph type="title"/>
          </p:nvPr>
        </p:nvSpPr>
        <p:spPr/>
        <p:txBody>
          <a:bodyPr/>
          <a:lstStyle/>
          <a:p>
            <a:r>
              <a:rPr lang="es-MX" sz="2800" dirty="0" err="1"/>
              <a:t>Technology</a:t>
            </a:r>
            <a:endParaRPr lang="es-MX" sz="2800" dirty="0"/>
          </a:p>
        </p:txBody>
      </p:sp>
      <p:sp>
        <p:nvSpPr>
          <p:cNvPr id="4" name="Marcador de texto 3">
            <a:extLst>
              <a:ext uri="{FF2B5EF4-FFF2-40B4-BE49-F238E27FC236}">
                <a16:creationId xmlns:a16="http://schemas.microsoft.com/office/drawing/2014/main" id="{BD4059F4-A235-44D0-8613-936A6D14B4D2}"/>
              </a:ext>
            </a:extLst>
          </p:cNvPr>
          <p:cNvSpPr>
            <a:spLocks noGrp="1"/>
          </p:cNvSpPr>
          <p:nvPr>
            <p:ph type="body" idx="1"/>
          </p:nvPr>
        </p:nvSpPr>
        <p:spPr/>
        <p:txBody>
          <a:bodyPr/>
          <a:lstStyle/>
          <a:p>
            <a:r>
              <a:rPr lang="en-AU"/>
              <a:t>Recursive algorithm</a:t>
            </a:r>
          </a:p>
          <a:p>
            <a:endParaRPr lang="en-AU"/>
          </a:p>
        </p:txBody>
      </p:sp>
      <p:sp>
        <p:nvSpPr>
          <p:cNvPr id="3" name="Marcador de contenido 2">
            <a:extLst>
              <a:ext uri="{FF2B5EF4-FFF2-40B4-BE49-F238E27FC236}">
                <a16:creationId xmlns:a16="http://schemas.microsoft.com/office/drawing/2014/main" id="{FBE8683D-1A93-4654-BE38-9BAA3E0712EF}"/>
              </a:ext>
            </a:extLst>
          </p:cNvPr>
          <p:cNvSpPr>
            <a:spLocks noGrp="1"/>
          </p:cNvSpPr>
          <p:nvPr>
            <p:ph sz="half" idx="2"/>
          </p:nvPr>
        </p:nvSpPr>
        <p:spPr/>
        <p:txBody>
          <a:bodyPr/>
          <a:lstStyle/>
          <a:p>
            <a:r>
              <a:rPr lang="en-AU"/>
              <a:t>Data is in a SQL data base</a:t>
            </a:r>
          </a:p>
          <a:p>
            <a:r>
              <a:rPr lang="en-AU"/>
              <a:t>Algorithm is precharged</a:t>
            </a:r>
          </a:p>
          <a:p>
            <a:r>
              <a:rPr lang="en-AU"/>
              <a:t>To optimize the quieries on web application</a:t>
            </a:r>
          </a:p>
          <a:p>
            <a:r>
              <a:rPr lang="en-AU"/>
              <a:t>Developed in SQL</a:t>
            </a:r>
          </a:p>
          <a:p>
            <a:endParaRPr lang="en-AU"/>
          </a:p>
          <a:p>
            <a:endParaRPr lang="en-AU"/>
          </a:p>
        </p:txBody>
      </p:sp>
      <p:sp>
        <p:nvSpPr>
          <p:cNvPr id="5" name="Marcador de texto 4">
            <a:extLst>
              <a:ext uri="{FF2B5EF4-FFF2-40B4-BE49-F238E27FC236}">
                <a16:creationId xmlns:a16="http://schemas.microsoft.com/office/drawing/2014/main" id="{3F25F962-EFA8-4CCB-92B5-A74883DF22DA}"/>
              </a:ext>
            </a:extLst>
          </p:cNvPr>
          <p:cNvSpPr>
            <a:spLocks noGrp="1"/>
          </p:cNvSpPr>
          <p:nvPr>
            <p:ph type="body" sz="quarter" idx="3"/>
          </p:nvPr>
        </p:nvSpPr>
        <p:spPr/>
        <p:txBody>
          <a:bodyPr/>
          <a:lstStyle/>
          <a:p>
            <a:r>
              <a:rPr lang="en-US" dirty="0"/>
              <a:t>Multidimensional data</a:t>
            </a:r>
          </a:p>
          <a:p>
            <a:endParaRPr lang="es-MX" dirty="0"/>
          </a:p>
        </p:txBody>
      </p:sp>
      <p:sp>
        <p:nvSpPr>
          <p:cNvPr id="6" name="Marcador de contenido 5">
            <a:extLst>
              <a:ext uri="{FF2B5EF4-FFF2-40B4-BE49-F238E27FC236}">
                <a16:creationId xmlns:a16="http://schemas.microsoft.com/office/drawing/2014/main" id="{82D1602D-0101-44B2-804F-0313BF132F28}"/>
              </a:ext>
            </a:extLst>
          </p:cNvPr>
          <p:cNvSpPr>
            <a:spLocks noGrp="1"/>
          </p:cNvSpPr>
          <p:nvPr>
            <p:ph sz="quarter" idx="4"/>
          </p:nvPr>
        </p:nvSpPr>
        <p:spPr/>
        <p:txBody>
          <a:bodyPr/>
          <a:lstStyle/>
          <a:p>
            <a:r>
              <a:rPr lang="en-AU"/>
              <a:t>Querying Multidimensional Data with MDX</a:t>
            </a:r>
          </a:p>
          <a:p>
            <a:r>
              <a:rPr lang="en-AU"/>
              <a:t>Analysis Services Cubes </a:t>
            </a:r>
          </a:p>
          <a:p>
            <a:r>
              <a:rPr lang="en-AU"/>
              <a:t>Online execution</a:t>
            </a:r>
          </a:p>
        </p:txBody>
      </p:sp>
      <p:pic>
        <p:nvPicPr>
          <p:cNvPr id="7" name="Picture 2" descr="Recursion in C | PrepInsta">
            <a:extLst>
              <a:ext uri="{FF2B5EF4-FFF2-40B4-BE49-F238E27FC236}">
                <a16:creationId xmlns:a16="http://schemas.microsoft.com/office/drawing/2014/main" id="{DCCC4DB3-8671-4425-B9EB-46D1CA8E5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009" y="4150519"/>
            <a:ext cx="1403680" cy="140368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be, rubiks, rubiks cube icon - Download on Iconfinder">
            <a:extLst>
              <a:ext uri="{FF2B5EF4-FFF2-40B4-BE49-F238E27FC236}">
                <a16:creationId xmlns:a16="http://schemas.microsoft.com/office/drawing/2014/main" id="{FC86F045-FA8D-4658-B90E-445BA44806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8252" y="4090523"/>
            <a:ext cx="1459272" cy="145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764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731A57-8AEA-4CF8-BA0B-9F1325A03387}"/>
              </a:ext>
            </a:extLst>
          </p:cNvPr>
          <p:cNvSpPr>
            <a:spLocks noGrp="1"/>
          </p:cNvSpPr>
          <p:nvPr>
            <p:ph type="title"/>
          </p:nvPr>
        </p:nvSpPr>
        <p:spPr/>
        <p:txBody>
          <a:bodyPr/>
          <a:lstStyle/>
          <a:p>
            <a:r>
              <a:rPr lang="es-MX" dirty="0" err="1"/>
              <a:t>Example</a:t>
            </a:r>
            <a:endParaRPr lang="es-MX" dirty="0"/>
          </a:p>
        </p:txBody>
      </p:sp>
      <p:sp>
        <p:nvSpPr>
          <p:cNvPr id="3" name="Marcador de contenido 2">
            <a:extLst>
              <a:ext uri="{FF2B5EF4-FFF2-40B4-BE49-F238E27FC236}">
                <a16:creationId xmlns:a16="http://schemas.microsoft.com/office/drawing/2014/main" id="{15CA3459-C829-4776-82F8-B94F3461BC6A}"/>
              </a:ext>
            </a:extLst>
          </p:cNvPr>
          <p:cNvSpPr>
            <a:spLocks noGrp="1"/>
          </p:cNvSpPr>
          <p:nvPr>
            <p:ph idx="1"/>
          </p:nvPr>
        </p:nvSpPr>
        <p:spPr>
          <a:xfrm>
            <a:off x="76198" y="5997024"/>
            <a:ext cx="4436853" cy="361631"/>
          </a:xfrm>
        </p:spPr>
        <p:txBody>
          <a:bodyPr>
            <a:normAutofit/>
          </a:bodyPr>
          <a:lstStyle/>
          <a:p>
            <a:pPr marL="0" indent="0">
              <a:buNone/>
            </a:pPr>
            <a:r>
              <a:rPr lang="es-MX" dirty="0">
                <a:hlinkClick r:id="rId3"/>
              </a:rPr>
              <a:t>https://www.banxico.org.mx/CuboComercioExterior/</a:t>
            </a:r>
            <a:endParaRPr lang="es-MX" dirty="0"/>
          </a:p>
          <a:p>
            <a:pPr marL="0" indent="0">
              <a:buNone/>
            </a:pPr>
            <a:endParaRPr lang="es-MX" dirty="0"/>
          </a:p>
          <a:p>
            <a:pPr marL="0" indent="0">
              <a:buNone/>
            </a:pPr>
            <a:endParaRPr lang="es-MX" dirty="0"/>
          </a:p>
        </p:txBody>
      </p:sp>
      <p:pic>
        <p:nvPicPr>
          <p:cNvPr id="4" name="Imagen 3">
            <a:extLst>
              <a:ext uri="{FF2B5EF4-FFF2-40B4-BE49-F238E27FC236}">
                <a16:creationId xmlns:a16="http://schemas.microsoft.com/office/drawing/2014/main" id="{AB58148D-5457-4442-91CA-D03DF834CE58}"/>
              </a:ext>
            </a:extLst>
          </p:cNvPr>
          <p:cNvPicPr>
            <a:picLocks noChangeAspect="1"/>
          </p:cNvPicPr>
          <p:nvPr/>
        </p:nvPicPr>
        <p:blipFill rotWithShape="1">
          <a:blip r:embed="rId4"/>
          <a:srcRect l="15283" t="6038" r="17853" b="10671"/>
          <a:stretch/>
        </p:blipFill>
        <p:spPr>
          <a:xfrm>
            <a:off x="2294625" y="860976"/>
            <a:ext cx="7382459" cy="51729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497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DB2DA6-96B6-40FE-8FCE-273FF49532BC}"/>
              </a:ext>
            </a:extLst>
          </p:cNvPr>
          <p:cNvSpPr>
            <a:spLocks noGrp="1"/>
          </p:cNvSpPr>
          <p:nvPr>
            <p:ph type="title"/>
          </p:nvPr>
        </p:nvSpPr>
        <p:spPr/>
        <p:txBody>
          <a:bodyPr/>
          <a:lstStyle/>
          <a:p>
            <a:r>
              <a:rPr lang="es-MX" dirty="0" err="1"/>
              <a:t>Results</a:t>
            </a:r>
            <a:endParaRPr lang="es-MX" dirty="0"/>
          </a:p>
        </p:txBody>
      </p:sp>
      <p:sp>
        <p:nvSpPr>
          <p:cNvPr id="3" name="Marcador de contenido 2">
            <a:extLst>
              <a:ext uri="{FF2B5EF4-FFF2-40B4-BE49-F238E27FC236}">
                <a16:creationId xmlns:a16="http://schemas.microsoft.com/office/drawing/2014/main" id="{20857B0A-4CB5-4532-88A7-05394478CAF4}"/>
              </a:ext>
            </a:extLst>
          </p:cNvPr>
          <p:cNvSpPr>
            <a:spLocks noGrp="1"/>
          </p:cNvSpPr>
          <p:nvPr>
            <p:ph idx="1"/>
          </p:nvPr>
        </p:nvSpPr>
        <p:spPr>
          <a:xfrm>
            <a:off x="609600" y="1268760"/>
            <a:ext cx="4238446" cy="4857403"/>
          </a:xfrm>
        </p:spPr>
        <p:txBody>
          <a:bodyPr/>
          <a:lstStyle/>
          <a:p>
            <a:r>
              <a:rPr lang="es-MX" dirty="0"/>
              <a:t>This </a:t>
            </a:r>
            <a:r>
              <a:rPr lang="es-MX" dirty="0" err="1"/>
              <a:t>tool</a:t>
            </a:r>
            <a:r>
              <a:rPr lang="es-MX" dirty="0"/>
              <a:t> is </a:t>
            </a:r>
            <a:r>
              <a:rPr lang="es-MX" dirty="0" err="1"/>
              <a:t>published</a:t>
            </a:r>
            <a:r>
              <a:rPr lang="es-MX" dirty="0"/>
              <a:t> </a:t>
            </a:r>
            <a:r>
              <a:rPr lang="es-MX" dirty="0" err="1"/>
              <a:t>for</a:t>
            </a:r>
            <a:r>
              <a:rPr lang="es-MX" dirty="0"/>
              <a:t> </a:t>
            </a:r>
            <a:r>
              <a:rPr lang="es-MX" dirty="0" err="1"/>
              <a:t>the</a:t>
            </a:r>
            <a:r>
              <a:rPr lang="es-MX" dirty="0"/>
              <a:t> </a:t>
            </a:r>
            <a:r>
              <a:rPr lang="es-MX" dirty="0" err="1"/>
              <a:t>public</a:t>
            </a:r>
            <a:endParaRPr lang="es-MX" dirty="0"/>
          </a:p>
          <a:p>
            <a:endParaRPr lang="es-MX" dirty="0"/>
          </a:p>
          <a:p>
            <a:endParaRPr lang="es-MX" dirty="0"/>
          </a:p>
          <a:p>
            <a:r>
              <a:rPr lang="es-MX" dirty="0" err="1"/>
              <a:t>It</a:t>
            </a:r>
            <a:r>
              <a:rPr lang="es-MX" dirty="0"/>
              <a:t> </a:t>
            </a:r>
            <a:r>
              <a:rPr lang="es-MX" dirty="0" err="1"/>
              <a:t>allows</a:t>
            </a:r>
            <a:r>
              <a:rPr lang="es-MX" dirty="0"/>
              <a:t> </a:t>
            </a:r>
            <a:r>
              <a:rPr lang="es-MX" dirty="0" err="1"/>
              <a:t>different</a:t>
            </a:r>
            <a:r>
              <a:rPr lang="es-MX" dirty="0"/>
              <a:t> </a:t>
            </a:r>
            <a:r>
              <a:rPr lang="es-MX" dirty="0" err="1"/>
              <a:t>types</a:t>
            </a:r>
            <a:r>
              <a:rPr lang="es-MX" dirty="0"/>
              <a:t> </a:t>
            </a:r>
            <a:r>
              <a:rPr lang="es-MX" dirty="0" err="1"/>
              <a:t>of</a:t>
            </a:r>
            <a:r>
              <a:rPr lang="es-MX" dirty="0"/>
              <a:t> </a:t>
            </a:r>
            <a:r>
              <a:rPr lang="es-MX" dirty="0" err="1"/>
              <a:t>interactions</a:t>
            </a:r>
            <a:r>
              <a:rPr lang="es-MX" dirty="0"/>
              <a:t> with </a:t>
            </a:r>
            <a:r>
              <a:rPr lang="es-MX" dirty="0" err="1"/>
              <a:t>maps</a:t>
            </a:r>
            <a:r>
              <a:rPr lang="es-MX" dirty="0"/>
              <a:t>, </a:t>
            </a:r>
            <a:r>
              <a:rPr lang="es-MX" dirty="0" err="1"/>
              <a:t>graphs</a:t>
            </a:r>
            <a:r>
              <a:rPr lang="es-MX" dirty="0"/>
              <a:t>, or tables with </a:t>
            </a:r>
            <a:r>
              <a:rPr lang="es-MX" dirty="0" err="1"/>
              <a:t>the</a:t>
            </a:r>
            <a:r>
              <a:rPr lang="es-MX" dirty="0"/>
              <a:t> data.</a:t>
            </a:r>
          </a:p>
          <a:p>
            <a:endParaRPr lang="es-MX" dirty="0"/>
          </a:p>
          <a:p>
            <a:r>
              <a:rPr lang="es-MX" dirty="0" err="1"/>
              <a:t>It</a:t>
            </a:r>
            <a:r>
              <a:rPr lang="es-MX" dirty="0"/>
              <a:t> has </a:t>
            </a:r>
            <a:r>
              <a:rPr lang="es-MX" dirty="0" err="1"/>
              <a:t>aproximately</a:t>
            </a:r>
            <a:r>
              <a:rPr lang="es-MX" dirty="0"/>
              <a:t> 1,500 </a:t>
            </a:r>
            <a:r>
              <a:rPr lang="es-MX" dirty="0" err="1"/>
              <a:t>accesses</a:t>
            </a:r>
            <a:r>
              <a:rPr lang="es-MX" dirty="0"/>
              <a:t>  per </a:t>
            </a:r>
            <a:r>
              <a:rPr lang="es-MX" dirty="0" err="1"/>
              <a:t>month</a:t>
            </a:r>
            <a:r>
              <a:rPr lang="es-MX" dirty="0"/>
              <a:t>.</a:t>
            </a:r>
          </a:p>
          <a:p>
            <a:endParaRPr lang="es-MX" dirty="0"/>
          </a:p>
          <a:p>
            <a:r>
              <a:rPr lang="es-MX" dirty="0"/>
              <a:t>In 2022 </a:t>
            </a:r>
            <a:r>
              <a:rPr lang="es-MX" dirty="0" err="1"/>
              <a:t>it</a:t>
            </a:r>
            <a:r>
              <a:rPr lang="es-MX" dirty="0"/>
              <a:t> wons a </a:t>
            </a:r>
            <a:r>
              <a:rPr lang="es-MX" dirty="0" err="1"/>
              <a:t>prize</a:t>
            </a:r>
            <a:r>
              <a:rPr lang="es-MX" dirty="0"/>
              <a:t> </a:t>
            </a:r>
            <a:r>
              <a:rPr lang="es-MX" dirty="0" err="1"/>
              <a:t>given</a:t>
            </a:r>
            <a:r>
              <a:rPr lang="es-MX" dirty="0"/>
              <a:t> by </a:t>
            </a:r>
            <a:r>
              <a:rPr lang="es-MX" dirty="0" err="1"/>
              <a:t>Transparency</a:t>
            </a:r>
            <a:r>
              <a:rPr lang="es-MX" dirty="0"/>
              <a:t> </a:t>
            </a:r>
            <a:r>
              <a:rPr lang="es-MX" dirty="0" err="1"/>
              <a:t>Mexican</a:t>
            </a:r>
            <a:r>
              <a:rPr lang="es-MX" dirty="0"/>
              <a:t> </a:t>
            </a:r>
            <a:r>
              <a:rPr lang="es-MX" dirty="0" err="1"/>
              <a:t>Institute</a:t>
            </a:r>
            <a:endParaRPr lang="es-MX" dirty="0"/>
          </a:p>
        </p:txBody>
      </p:sp>
      <p:pic>
        <p:nvPicPr>
          <p:cNvPr id="4" name="Imagen 3">
            <a:extLst>
              <a:ext uri="{FF2B5EF4-FFF2-40B4-BE49-F238E27FC236}">
                <a16:creationId xmlns:a16="http://schemas.microsoft.com/office/drawing/2014/main" id="{B8C574AC-1E8A-4211-9AE0-17281AF8A6D2}"/>
              </a:ext>
            </a:extLst>
          </p:cNvPr>
          <p:cNvPicPr>
            <a:picLocks noChangeAspect="1"/>
          </p:cNvPicPr>
          <p:nvPr/>
        </p:nvPicPr>
        <p:blipFill rotWithShape="1">
          <a:blip r:embed="rId2"/>
          <a:srcRect l="14859" t="5408" r="17429" b="3899"/>
          <a:stretch/>
        </p:blipFill>
        <p:spPr>
          <a:xfrm>
            <a:off x="7143149" y="656806"/>
            <a:ext cx="3814419" cy="2873768"/>
          </a:xfrm>
          <a:prstGeom prst="rect">
            <a:avLst/>
          </a:prstGeom>
          <a:ln>
            <a:noFill/>
          </a:ln>
          <a:effectLst>
            <a:outerShdw blurRad="190500" algn="tl" rotWithShape="0">
              <a:srgbClr val="000000">
                <a:alpha val="70000"/>
              </a:srgbClr>
            </a:outerShdw>
          </a:effectLst>
        </p:spPr>
      </p:pic>
      <p:pic>
        <p:nvPicPr>
          <p:cNvPr id="5" name="Imagen 4">
            <a:extLst>
              <a:ext uri="{FF2B5EF4-FFF2-40B4-BE49-F238E27FC236}">
                <a16:creationId xmlns:a16="http://schemas.microsoft.com/office/drawing/2014/main" id="{1644C926-75D3-4ACC-96BB-5964F7B1AE73}"/>
              </a:ext>
            </a:extLst>
          </p:cNvPr>
          <p:cNvPicPr>
            <a:picLocks noChangeAspect="1"/>
          </p:cNvPicPr>
          <p:nvPr/>
        </p:nvPicPr>
        <p:blipFill rotWithShape="1">
          <a:blip r:embed="rId3"/>
          <a:srcRect l="15354" t="5912" r="17571" b="13250"/>
          <a:stretch/>
        </p:blipFill>
        <p:spPr>
          <a:xfrm>
            <a:off x="4927120" y="2724538"/>
            <a:ext cx="3609560" cy="2446956"/>
          </a:xfrm>
          <a:prstGeom prst="rect">
            <a:avLst/>
          </a:prstGeom>
          <a:ln>
            <a:noFill/>
          </a:ln>
          <a:effectLst>
            <a:outerShdw blurRad="190500" algn="tl" rotWithShape="0">
              <a:srgbClr val="000000">
                <a:alpha val="70000"/>
              </a:srgbClr>
            </a:outerShdw>
          </a:effectLst>
        </p:spPr>
      </p:pic>
      <p:pic>
        <p:nvPicPr>
          <p:cNvPr id="6" name="Imagen 5">
            <a:extLst>
              <a:ext uri="{FF2B5EF4-FFF2-40B4-BE49-F238E27FC236}">
                <a16:creationId xmlns:a16="http://schemas.microsoft.com/office/drawing/2014/main" id="{FDBFF844-B7C7-40EE-AB6C-364E8A01FFE9}"/>
              </a:ext>
            </a:extLst>
          </p:cNvPr>
          <p:cNvPicPr>
            <a:picLocks noChangeAspect="1"/>
          </p:cNvPicPr>
          <p:nvPr/>
        </p:nvPicPr>
        <p:blipFill rotWithShape="1">
          <a:blip r:embed="rId4"/>
          <a:srcRect l="25939" t="5284" r="28991" b="20629"/>
          <a:stretch/>
        </p:blipFill>
        <p:spPr>
          <a:xfrm>
            <a:off x="8792046" y="3194888"/>
            <a:ext cx="3209319" cy="2967487"/>
          </a:xfrm>
          <a:prstGeom prst="rect">
            <a:avLst/>
          </a:prstGeom>
          <a:ln>
            <a:noFill/>
          </a:ln>
          <a:effectLst>
            <a:outerShdw blurRad="190500" algn="tl" rotWithShape="0">
              <a:srgbClr val="000000">
                <a:alpha val="70000"/>
              </a:srgbClr>
            </a:outerShdw>
          </a:effectLst>
        </p:spPr>
      </p:pic>
      <p:sp>
        <p:nvSpPr>
          <p:cNvPr id="7" name="Marcador de contenido 2">
            <a:extLst>
              <a:ext uri="{FF2B5EF4-FFF2-40B4-BE49-F238E27FC236}">
                <a16:creationId xmlns:a16="http://schemas.microsoft.com/office/drawing/2014/main" id="{5C330C92-A939-4017-B0B8-273FC9970F1C}"/>
              </a:ext>
            </a:extLst>
          </p:cNvPr>
          <p:cNvSpPr txBox="1">
            <a:spLocks/>
          </p:cNvSpPr>
          <p:nvPr/>
        </p:nvSpPr>
        <p:spPr>
          <a:xfrm>
            <a:off x="688674" y="1588277"/>
            <a:ext cx="4436853" cy="361631"/>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Clr>
                <a:schemeClr val="accent4"/>
              </a:buClr>
              <a:buSzPct val="120000"/>
              <a:buFont typeface="Calibri" pitchFamily="34" charset="0"/>
              <a:buChar char="•"/>
              <a:defRPr sz="1350" kern="1200">
                <a:solidFill>
                  <a:srgbClr val="254061"/>
                </a:solidFill>
                <a:latin typeface="+mn-lt"/>
                <a:ea typeface="+mn-ea"/>
                <a:cs typeface="+mn-cs"/>
              </a:defRPr>
            </a:lvl1pPr>
            <a:lvl2pPr marL="557213" indent="-214313" algn="l" defTabSz="685800" rtl="0" eaLnBrk="1" latinLnBrk="0" hangingPunct="1">
              <a:spcBef>
                <a:spcPct val="20000"/>
              </a:spcBef>
              <a:buClr>
                <a:schemeClr val="accent1"/>
              </a:buClr>
              <a:buSzPct val="80000"/>
              <a:buFont typeface="Wingdings" pitchFamily="2" charset="2"/>
              <a:buChar char=""/>
              <a:defRPr sz="1050" kern="1200">
                <a:solidFill>
                  <a:srgbClr val="254061"/>
                </a:solidFill>
                <a:latin typeface="+mn-lt"/>
                <a:ea typeface="+mn-ea"/>
                <a:cs typeface="+mn-cs"/>
              </a:defRPr>
            </a:lvl2pPr>
            <a:lvl3pPr marL="857250" indent="-171450" algn="l" defTabSz="685800" rtl="0" eaLnBrk="1" latinLnBrk="0" hangingPunct="1">
              <a:spcBef>
                <a:spcPct val="20000"/>
              </a:spcBef>
              <a:buClr>
                <a:schemeClr val="accent4"/>
              </a:buClr>
              <a:buFont typeface="Arial" pitchFamily="34" charset="0"/>
              <a:buChar char="•"/>
              <a:defRPr sz="1050" kern="1200">
                <a:solidFill>
                  <a:srgbClr val="254061"/>
                </a:solidFill>
                <a:latin typeface="+mn-lt"/>
                <a:ea typeface="+mn-ea"/>
                <a:cs typeface="+mn-cs"/>
              </a:defRPr>
            </a:lvl3pPr>
            <a:lvl4pPr marL="1200150" indent="-171450" algn="l" defTabSz="685800" rtl="0" eaLnBrk="1" latinLnBrk="0" hangingPunct="1">
              <a:spcBef>
                <a:spcPct val="20000"/>
              </a:spcBef>
              <a:buClr>
                <a:schemeClr val="accent4"/>
              </a:buClr>
              <a:buFont typeface="Arial" pitchFamily="34" charset="0"/>
              <a:buChar char="–"/>
              <a:defRPr sz="1050" kern="1200">
                <a:solidFill>
                  <a:srgbClr val="254061"/>
                </a:solidFill>
                <a:latin typeface="+mn-lt"/>
                <a:ea typeface="+mn-ea"/>
                <a:cs typeface="+mn-cs"/>
              </a:defRPr>
            </a:lvl4pPr>
            <a:lvl5pPr marL="1543050" indent="-171450" algn="l" defTabSz="685800" rtl="0" eaLnBrk="1" latinLnBrk="0" hangingPunct="1">
              <a:spcBef>
                <a:spcPct val="20000"/>
              </a:spcBef>
              <a:buClr>
                <a:schemeClr val="accent4"/>
              </a:buClr>
              <a:buFont typeface="Arial" pitchFamily="34" charset="0"/>
              <a:buChar char="»"/>
              <a:defRPr sz="1050" kern="1200">
                <a:solidFill>
                  <a:srgbClr val="25406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Calibri" pitchFamily="34" charset="0"/>
              <a:buNone/>
            </a:pPr>
            <a:r>
              <a:rPr lang="es-MX">
                <a:hlinkClick r:id="rId5"/>
              </a:rPr>
              <a:t>https://www.banxico.org.mx/CuboComercioExterior/</a:t>
            </a:r>
            <a:endParaRPr lang="es-MX"/>
          </a:p>
          <a:p>
            <a:pPr marL="0" indent="0">
              <a:buFont typeface="Calibri" pitchFamily="34" charset="0"/>
              <a:buNone/>
            </a:pPr>
            <a:endParaRPr lang="es-MX"/>
          </a:p>
          <a:p>
            <a:pPr marL="0" indent="0">
              <a:buFont typeface="Calibri" pitchFamily="34" charset="0"/>
              <a:buNone/>
            </a:pPr>
            <a:endParaRPr lang="es-MX" dirty="0"/>
          </a:p>
        </p:txBody>
      </p:sp>
    </p:spTree>
    <p:extLst>
      <p:ext uri="{BB962C8B-B14F-4D97-AF65-F5344CB8AC3E}">
        <p14:creationId xmlns:p14="http://schemas.microsoft.com/office/powerpoint/2010/main" val="1724167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91CCCA-9A75-44B8-B50F-69022A08E1A0}"/>
              </a:ext>
            </a:extLst>
          </p:cNvPr>
          <p:cNvSpPr>
            <a:spLocks noGrp="1"/>
          </p:cNvSpPr>
          <p:nvPr>
            <p:ph type="title"/>
          </p:nvPr>
        </p:nvSpPr>
        <p:spPr/>
        <p:txBody>
          <a:bodyPr/>
          <a:lstStyle/>
          <a:p>
            <a:r>
              <a:rPr lang="es-MX" sz="2800" dirty="0" err="1"/>
              <a:t>Questios</a:t>
            </a:r>
            <a:endParaRPr lang="es-MX" sz="2800" dirty="0"/>
          </a:p>
        </p:txBody>
      </p:sp>
      <p:pic>
        <p:nvPicPr>
          <p:cNvPr id="4098" name="Picture 2" descr="Blue Question Marks Images – Browse 53,705 Stock Photos, Vectors, and Video  | Adobe Stock">
            <a:extLst>
              <a:ext uri="{FF2B5EF4-FFF2-40B4-BE49-F238E27FC236}">
                <a16:creationId xmlns:a16="http://schemas.microsoft.com/office/drawing/2014/main" id="{850F4414-D012-4F8E-BAFC-0BF84AAC8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1714500"/>
            <a:ext cx="22479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824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135A6C6-EB7E-4103-835C-DFA026C9246C}"/>
              </a:ext>
            </a:extLst>
          </p:cNvPr>
          <p:cNvSpPr txBox="1"/>
          <p:nvPr/>
        </p:nvSpPr>
        <p:spPr>
          <a:xfrm>
            <a:off x="4465607" y="824902"/>
            <a:ext cx="3260786" cy="1200329"/>
          </a:xfrm>
          <a:prstGeom prst="rect">
            <a:avLst/>
          </a:prstGeom>
          <a:solidFill>
            <a:schemeClr val="tx1">
              <a:lumMod val="90000"/>
              <a:lumOff val="10000"/>
              <a:alpha val="90000"/>
            </a:schemeClr>
          </a:solidFill>
        </p:spPr>
        <p:txBody>
          <a:bodyPr wrap="square" rtlCol="0">
            <a:spAutoFit/>
          </a:bodyPr>
          <a:lstStyle/>
          <a:p>
            <a:r>
              <a:rPr lang="en-AU" sz="7200" b="1" dirty="0">
                <a:solidFill>
                  <a:schemeClr val="bg1"/>
                </a:solidFill>
              </a:rPr>
              <a:t>Thanks!</a:t>
            </a:r>
          </a:p>
        </p:txBody>
      </p:sp>
    </p:spTree>
    <p:extLst>
      <p:ext uri="{BB962C8B-B14F-4D97-AF65-F5344CB8AC3E}">
        <p14:creationId xmlns:p14="http://schemas.microsoft.com/office/powerpoint/2010/main" val="4192188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CAE583-E541-4BB0-83BD-0F47BCDFB859}"/>
              </a:ext>
            </a:extLst>
          </p:cNvPr>
          <p:cNvSpPr>
            <a:spLocks noGrp="1"/>
          </p:cNvSpPr>
          <p:nvPr>
            <p:ph type="title"/>
          </p:nvPr>
        </p:nvSpPr>
        <p:spPr>
          <a:xfrm>
            <a:off x="609600" y="293415"/>
            <a:ext cx="10972800" cy="720080"/>
          </a:xfrm>
        </p:spPr>
        <p:txBody>
          <a:bodyPr/>
          <a:lstStyle/>
          <a:p>
            <a:r>
              <a:rPr lang="es-MX" sz="2800" dirty="0"/>
              <a:t>Agenda</a:t>
            </a:r>
            <a:br>
              <a:rPr lang="es-MX" sz="2800" dirty="0"/>
            </a:br>
            <a:r>
              <a:rPr lang="es-MX" sz="2800" dirty="0"/>
              <a:t>	</a:t>
            </a:r>
          </a:p>
        </p:txBody>
      </p:sp>
      <p:graphicFrame>
        <p:nvGraphicFramePr>
          <p:cNvPr id="4" name="Diagrama 3">
            <a:extLst>
              <a:ext uri="{FF2B5EF4-FFF2-40B4-BE49-F238E27FC236}">
                <a16:creationId xmlns:a16="http://schemas.microsoft.com/office/drawing/2014/main" id="{03078CAE-2C76-47EA-8BC2-B09A7E0DB5F9}"/>
              </a:ext>
            </a:extLst>
          </p:cNvPr>
          <p:cNvGraphicFramePr/>
          <p:nvPr>
            <p:extLst>
              <p:ext uri="{D42A27DB-BD31-4B8C-83A1-F6EECF244321}">
                <p14:modId xmlns:p14="http://schemas.microsoft.com/office/powerpoint/2010/main" val="3686294774"/>
              </p:ext>
            </p:extLst>
          </p:nvPr>
        </p:nvGraphicFramePr>
        <p:xfrm>
          <a:off x="2574925" y="1266825"/>
          <a:ext cx="6673850" cy="36618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746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3383A-A563-4582-A98E-A048146E2C41}"/>
              </a:ext>
            </a:extLst>
          </p:cNvPr>
          <p:cNvSpPr>
            <a:spLocks noGrp="1"/>
          </p:cNvSpPr>
          <p:nvPr>
            <p:ph type="title"/>
          </p:nvPr>
        </p:nvSpPr>
        <p:spPr/>
        <p:txBody>
          <a:bodyPr/>
          <a:lstStyle/>
          <a:p>
            <a:r>
              <a:rPr lang="es-MX" sz="2800" dirty="0" err="1"/>
              <a:t>Introduction</a:t>
            </a:r>
            <a:endParaRPr lang="es-MX" sz="2800" dirty="0"/>
          </a:p>
        </p:txBody>
      </p:sp>
      <p:sp>
        <p:nvSpPr>
          <p:cNvPr id="3" name="Marcador de contenido 2">
            <a:extLst>
              <a:ext uri="{FF2B5EF4-FFF2-40B4-BE49-F238E27FC236}">
                <a16:creationId xmlns:a16="http://schemas.microsoft.com/office/drawing/2014/main" id="{4717C86F-E623-4A88-B176-A9217B78EFAC}"/>
              </a:ext>
            </a:extLst>
          </p:cNvPr>
          <p:cNvSpPr>
            <a:spLocks noGrp="1"/>
          </p:cNvSpPr>
          <p:nvPr>
            <p:ph idx="1"/>
          </p:nvPr>
        </p:nvSpPr>
        <p:spPr/>
        <p:txBody>
          <a:bodyPr>
            <a:normAutofit/>
          </a:bodyPr>
          <a:lstStyle/>
          <a:p>
            <a:r>
              <a:rPr lang="en-US" sz="2400" dirty="0"/>
              <a:t>Trade statistic is a National Interest Statistic in México</a:t>
            </a:r>
          </a:p>
          <a:p>
            <a:r>
              <a:rPr lang="en-US" sz="2400" dirty="0"/>
              <a:t>Many Projects include analysis of this data. </a:t>
            </a:r>
          </a:p>
          <a:p>
            <a:r>
              <a:rPr lang="en-US" sz="2400" dirty="0"/>
              <a:t>The group of institutions responsible of this statistic in Mexico, decide to publish the more granular data as possible without violating confidentiality.</a:t>
            </a:r>
          </a:p>
          <a:p>
            <a:r>
              <a:rPr lang="en-US" sz="2400" dirty="0"/>
              <a:t>Banco de Mexico created a algorithm to anonymize data allowing publication with the more detail possible.</a:t>
            </a:r>
          </a:p>
        </p:txBody>
      </p:sp>
      <p:pic>
        <p:nvPicPr>
          <p:cNvPr id="1026" name="Picture 2" descr="International Trade Images - Free Download on Freepik">
            <a:extLst>
              <a:ext uri="{FF2B5EF4-FFF2-40B4-BE49-F238E27FC236}">
                <a16:creationId xmlns:a16="http://schemas.microsoft.com/office/drawing/2014/main" id="{4AEC3966-4733-F0B6-CF86-A84E5CD2C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398" y="37798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948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5090BE-9CE6-48CC-82A5-304E2E09EC72}"/>
              </a:ext>
            </a:extLst>
          </p:cNvPr>
          <p:cNvSpPr>
            <a:spLocks noGrp="1"/>
          </p:cNvSpPr>
          <p:nvPr>
            <p:ph type="title"/>
          </p:nvPr>
        </p:nvSpPr>
        <p:spPr/>
        <p:txBody>
          <a:bodyPr/>
          <a:lstStyle/>
          <a:p>
            <a:r>
              <a:rPr lang="es-MX" sz="2800" dirty="0" err="1"/>
              <a:t>Trade</a:t>
            </a:r>
            <a:r>
              <a:rPr lang="es-MX" sz="2800" dirty="0"/>
              <a:t> information</a:t>
            </a:r>
          </a:p>
        </p:txBody>
      </p:sp>
      <p:sp>
        <p:nvSpPr>
          <p:cNvPr id="3" name="Marcador de contenido 2">
            <a:extLst>
              <a:ext uri="{FF2B5EF4-FFF2-40B4-BE49-F238E27FC236}">
                <a16:creationId xmlns:a16="http://schemas.microsoft.com/office/drawing/2014/main" id="{4EB003F0-89CD-4D95-870E-BFDEE5F77C81}"/>
              </a:ext>
            </a:extLst>
          </p:cNvPr>
          <p:cNvSpPr>
            <a:spLocks noGrp="1"/>
          </p:cNvSpPr>
          <p:nvPr>
            <p:ph idx="1"/>
          </p:nvPr>
        </p:nvSpPr>
        <p:spPr>
          <a:xfrm>
            <a:off x="940526" y="1260051"/>
            <a:ext cx="8160342" cy="4857403"/>
          </a:xfrm>
        </p:spPr>
        <p:txBody>
          <a:bodyPr>
            <a:normAutofit/>
          </a:bodyPr>
          <a:lstStyle/>
          <a:p>
            <a:pPr marL="0" indent="0">
              <a:buNone/>
            </a:pPr>
            <a:r>
              <a:rPr lang="es-MX" sz="2000" dirty="0"/>
              <a:t>The </a:t>
            </a:r>
            <a:r>
              <a:rPr lang="es-MX" sz="2000" dirty="0" err="1"/>
              <a:t>trade</a:t>
            </a:r>
            <a:r>
              <a:rPr lang="es-MX" sz="2000" dirty="0"/>
              <a:t> </a:t>
            </a:r>
            <a:r>
              <a:rPr lang="es-MX" sz="2000" dirty="0" err="1"/>
              <a:t>public</a:t>
            </a:r>
            <a:r>
              <a:rPr lang="es-MX" sz="2000" dirty="0"/>
              <a:t> information has </a:t>
            </a:r>
            <a:r>
              <a:rPr lang="es-MX" sz="2000" dirty="0" err="1"/>
              <a:t>the</a:t>
            </a:r>
            <a:r>
              <a:rPr lang="es-MX" sz="2000" dirty="0"/>
              <a:t> </a:t>
            </a:r>
            <a:r>
              <a:rPr lang="es-MX" sz="2000" dirty="0" err="1"/>
              <a:t>following</a:t>
            </a:r>
            <a:r>
              <a:rPr lang="es-MX" sz="2000" dirty="0"/>
              <a:t> variables:</a:t>
            </a:r>
          </a:p>
          <a:p>
            <a:r>
              <a:rPr lang="es-MX" sz="2000" dirty="0" err="1"/>
              <a:t>Type</a:t>
            </a:r>
            <a:r>
              <a:rPr lang="es-MX" sz="2000" dirty="0"/>
              <a:t> </a:t>
            </a:r>
            <a:r>
              <a:rPr lang="es-MX" sz="2000" dirty="0" err="1"/>
              <a:t>of</a:t>
            </a:r>
            <a:r>
              <a:rPr lang="es-MX" sz="2000" dirty="0"/>
              <a:t> </a:t>
            </a:r>
            <a:r>
              <a:rPr lang="es-MX" sz="2000" dirty="0" err="1"/>
              <a:t>transactiion</a:t>
            </a:r>
            <a:r>
              <a:rPr lang="es-MX" sz="2000" dirty="0"/>
              <a:t> (</a:t>
            </a:r>
            <a:r>
              <a:rPr lang="es-MX" sz="2000" dirty="0" err="1"/>
              <a:t>import</a:t>
            </a:r>
            <a:r>
              <a:rPr lang="es-MX" sz="2000" dirty="0"/>
              <a:t>/</a:t>
            </a:r>
            <a:r>
              <a:rPr lang="es-MX" sz="2000" dirty="0" err="1"/>
              <a:t>export</a:t>
            </a:r>
            <a:r>
              <a:rPr lang="es-MX" sz="2000" dirty="0"/>
              <a:t>)</a:t>
            </a:r>
          </a:p>
          <a:p>
            <a:r>
              <a:rPr lang="es-MX" sz="2000" dirty="0" err="1"/>
              <a:t>Month</a:t>
            </a:r>
            <a:r>
              <a:rPr lang="es-MX" sz="2000" dirty="0"/>
              <a:t> and </a:t>
            </a:r>
            <a:r>
              <a:rPr lang="es-MX" sz="2000" dirty="0" err="1"/>
              <a:t>year</a:t>
            </a:r>
            <a:r>
              <a:rPr lang="es-MX" sz="2000" dirty="0"/>
              <a:t> (</a:t>
            </a:r>
            <a:r>
              <a:rPr lang="es-MX" sz="2000" dirty="0" err="1"/>
              <a:t>since</a:t>
            </a:r>
            <a:r>
              <a:rPr lang="es-MX" sz="2000" dirty="0"/>
              <a:t> 1993)</a:t>
            </a:r>
          </a:p>
          <a:p>
            <a:r>
              <a:rPr lang="es-MX" sz="2000" dirty="0"/>
              <a:t>Country (</a:t>
            </a:r>
            <a:r>
              <a:rPr lang="es-MX" sz="2000" dirty="0" err="1"/>
              <a:t>origin</a:t>
            </a:r>
            <a:r>
              <a:rPr lang="es-MX" sz="2000" dirty="0"/>
              <a:t> or </a:t>
            </a:r>
            <a:r>
              <a:rPr lang="es-MX" sz="2000" dirty="0" err="1"/>
              <a:t>destiny</a:t>
            </a:r>
            <a:r>
              <a:rPr lang="es-MX" sz="2000" dirty="0"/>
              <a:t>)</a:t>
            </a:r>
          </a:p>
          <a:p>
            <a:r>
              <a:rPr lang="es-MX" sz="2000" dirty="0" err="1"/>
              <a:t>Products</a:t>
            </a:r>
            <a:r>
              <a:rPr lang="es-MX" sz="2000" dirty="0"/>
              <a:t> in </a:t>
            </a:r>
            <a:r>
              <a:rPr lang="es-MX" sz="2000" dirty="0" err="1"/>
              <a:t>Harmonized</a:t>
            </a:r>
            <a:r>
              <a:rPr lang="es-MX" sz="2000" dirty="0"/>
              <a:t> </a:t>
            </a:r>
            <a:r>
              <a:rPr lang="es-MX" sz="2000" dirty="0" err="1"/>
              <a:t>System</a:t>
            </a:r>
            <a:r>
              <a:rPr lang="es-MX" sz="2000" dirty="0"/>
              <a:t> (HS)  </a:t>
            </a:r>
            <a:r>
              <a:rPr lang="es-MX" sz="2000" dirty="0" err="1"/>
              <a:t>of</a:t>
            </a:r>
            <a:r>
              <a:rPr lang="es-MX" sz="2000" dirty="0"/>
              <a:t> </a:t>
            </a:r>
            <a:r>
              <a:rPr lang="es-MX" sz="2000" dirty="0" err="1"/>
              <a:t>the</a:t>
            </a:r>
            <a:r>
              <a:rPr lang="es-MX" sz="2000" dirty="0"/>
              <a:t> </a:t>
            </a:r>
            <a:r>
              <a:rPr lang="es-MX" sz="2000" dirty="0" err="1"/>
              <a:t>World</a:t>
            </a:r>
            <a:r>
              <a:rPr lang="es-MX" sz="2000" dirty="0"/>
              <a:t> </a:t>
            </a:r>
            <a:r>
              <a:rPr lang="es-MX" sz="2000" dirty="0" err="1"/>
              <a:t>Trade</a:t>
            </a:r>
            <a:r>
              <a:rPr lang="es-MX" sz="2000" dirty="0"/>
              <a:t> Organization</a:t>
            </a:r>
          </a:p>
          <a:p>
            <a:r>
              <a:rPr lang="es-MX" sz="2000" dirty="0"/>
              <a:t>USD </a:t>
            </a:r>
            <a:r>
              <a:rPr lang="es-MX" sz="2000" dirty="0" err="1"/>
              <a:t>amount</a:t>
            </a:r>
            <a:endParaRPr lang="es-MX" sz="2000" dirty="0"/>
          </a:p>
          <a:p>
            <a:r>
              <a:rPr lang="es-MX" sz="2000" dirty="0" err="1"/>
              <a:t>Volume</a:t>
            </a:r>
            <a:r>
              <a:rPr lang="es-MX" sz="2000" dirty="0"/>
              <a:t> </a:t>
            </a:r>
          </a:p>
          <a:p>
            <a:pPr marL="0" indent="0">
              <a:buNone/>
            </a:pPr>
            <a:endParaRPr lang="es-MX" sz="2000" dirty="0"/>
          </a:p>
          <a:p>
            <a:pPr marL="0" indent="0">
              <a:buNone/>
            </a:pPr>
            <a:r>
              <a:rPr lang="es-MX" sz="2000" dirty="0" err="1"/>
              <a:t>It</a:t>
            </a:r>
            <a:r>
              <a:rPr lang="es-MX" sz="2000" dirty="0"/>
              <a:t> has 13.5 </a:t>
            </a:r>
            <a:r>
              <a:rPr lang="es-MX" sz="2000" dirty="0" err="1"/>
              <a:t>million</a:t>
            </a:r>
            <a:r>
              <a:rPr lang="es-MX" sz="2000" dirty="0"/>
              <a:t> </a:t>
            </a:r>
            <a:r>
              <a:rPr lang="es-MX" sz="2000" dirty="0" err="1"/>
              <a:t>of</a:t>
            </a:r>
            <a:r>
              <a:rPr lang="es-MX" sz="2000" dirty="0"/>
              <a:t> </a:t>
            </a:r>
            <a:r>
              <a:rPr lang="es-MX" sz="2000" dirty="0" err="1"/>
              <a:t>transactions</a:t>
            </a:r>
            <a:r>
              <a:rPr lang="es-MX" sz="2000" dirty="0"/>
              <a:t> </a:t>
            </a:r>
            <a:r>
              <a:rPr lang="es-MX" sz="2000" dirty="0" err="1"/>
              <a:t>every</a:t>
            </a:r>
            <a:r>
              <a:rPr lang="es-MX" sz="2000" dirty="0"/>
              <a:t> </a:t>
            </a:r>
            <a:r>
              <a:rPr lang="es-MX" sz="2000" dirty="0" err="1"/>
              <a:t>month</a:t>
            </a:r>
            <a:endParaRPr lang="es-MX" sz="2000" dirty="0"/>
          </a:p>
          <a:p>
            <a:pPr marL="0" indent="0">
              <a:buNone/>
            </a:pPr>
            <a:endParaRPr lang="es-MX" sz="2000" dirty="0"/>
          </a:p>
          <a:p>
            <a:pPr marL="0" indent="0">
              <a:buNone/>
            </a:pPr>
            <a:r>
              <a:rPr lang="es-MX" sz="2000" dirty="0"/>
              <a:t>The information is </a:t>
            </a:r>
            <a:r>
              <a:rPr lang="es-MX" sz="2000" dirty="0" err="1"/>
              <a:t>published</a:t>
            </a:r>
            <a:r>
              <a:rPr lang="es-MX" sz="2000" dirty="0"/>
              <a:t> in a </a:t>
            </a:r>
            <a:r>
              <a:rPr lang="es-MX" sz="2000" dirty="0" err="1"/>
              <a:t>tree</a:t>
            </a:r>
            <a:r>
              <a:rPr lang="es-MX" sz="2000" dirty="0"/>
              <a:t> </a:t>
            </a:r>
            <a:r>
              <a:rPr lang="es-MX" sz="2000" dirty="0" err="1"/>
              <a:t>structure</a:t>
            </a:r>
            <a:r>
              <a:rPr lang="es-MX" sz="2000" dirty="0"/>
              <a:t> </a:t>
            </a:r>
            <a:r>
              <a:rPr lang="es-MX" sz="2000" dirty="0" err="1"/>
              <a:t>where</a:t>
            </a:r>
            <a:r>
              <a:rPr lang="es-MX" sz="2000" dirty="0"/>
              <a:t> </a:t>
            </a:r>
            <a:r>
              <a:rPr lang="es-MX" sz="2000" dirty="0" err="1"/>
              <a:t>nodes</a:t>
            </a:r>
            <a:r>
              <a:rPr lang="es-MX" sz="2000" dirty="0"/>
              <a:t> can have a </a:t>
            </a:r>
            <a:r>
              <a:rPr lang="es-MX" sz="2000" dirty="0" err="1"/>
              <a:t>parent</a:t>
            </a:r>
            <a:r>
              <a:rPr lang="es-MX" sz="2000" dirty="0"/>
              <a:t>, </a:t>
            </a:r>
            <a:r>
              <a:rPr lang="es-MX" sz="2000" dirty="0" err="1"/>
              <a:t>grand</a:t>
            </a:r>
            <a:r>
              <a:rPr lang="es-MX" sz="2000" dirty="0"/>
              <a:t> </a:t>
            </a:r>
            <a:r>
              <a:rPr lang="es-MX" sz="2000" dirty="0" err="1"/>
              <a:t>parent</a:t>
            </a:r>
            <a:r>
              <a:rPr lang="es-MX" sz="2000" dirty="0"/>
              <a:t>, son, </a:t>
            </a:r>
            <a:r>
              <a:rPr lang="es-MX" sz="2000" dirty="0" err="1"/>
              <a:t>grandson</a:t>
            </a:r>
            <a:r>
              <a:rPr lang="es-MX" sz="2000" dirty="0"/>
              <a:t>, </a:t>
            </a:r>
            <a:r>
              <a:rPr lang="es-MX" sz="2000" dirty="0" err="1"/>
              <a:t>brothers</a:t>
            </a:r>
            <a:r>
              <a:rPr lang="es-MX" sz="2000" dirty="0"/>
              <a:t>, etc.</a:t>
            </a:r>
          </a:p>
        </p:txBody>
      </p:sp>
      <p:pic>
        <p:nvPicPr>
          <p:cNvPr id="1026" name="Picture 2" descr="Tree structure - Free business icons">
            <a:extLst>
              <a:ext uri="{FF2B5EF4-FFF2-40B4-BE49-F238E27FC236}">
                <a16:creationId xmlns:a16="http://schemas.microsoft.com/office/drawing/2014/main" id="{6E680E5C-0EF4-43B1-964C-342892341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0725" y="4769667"/>
            <a:ext cx="1347787" cy="134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1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0AC6FA-A9AA-4FC8-BC31-13322B0DAB1D}"/>
              </a:ext>
            </a:extLst>
          </p:cNvPr>
          <p:cNvSpPr>
            <a:spLocks noGrp="1"/>
          </p:cNvSpPr>
          <p:nvPr>
            <p:ph type="title"/>
          </p:nvPr>
        </p:nvSpPr>
        <p:spPr>
          <a:xfrm>
            <a:off x="716280" y="-56803"/>
            <a:ext cx="10515600" cy="1325563"/>
          </a:xfrm>
        </p:spPr>
        <p:txBody>
          <a:bodyPr/>
          <a:lstStyle/>
          <a:p>
            <a:r>
              <a:rPr lang="en-US" sz="2800" dirty="0"/>
              <a:t>Algorithm</a:t>
            </a:r>
          </a:p>
        </p:txBody>
      </p:sp>
      <p:sp>
        <p:nvSpPr>
          <p:cNvPr id="3" name="Marcador de contenido 2">
            <a:extLst>
              <a:ext uri="{FF2B5EF4-FFF2-40B4-BE49-F238E27FC236}">
                <a16:creationId xmlns:a16="http://schemas.microsoft.com/office/drawing/2014/main" id="{46C7B351-A773-4779-821C-07498F427F97}"/>
              </a:ext>
            </a:extLst>
          </p:cNvPr>
          <p:cNvSpPr>
            <a:spLocks noGrp="1"/>
          </p:cNvSpPr>
          <p:nvPr>
            <p:ph idx="1"/>
          </p:nvPr>
        </p:nvSpPr>
        <p:spPr>
          <a:xfrm>
            <a:off x="609600" y="1268760"/>
            <a:ext cx="10622280" cy="4857403"/>
          </a:xfrm>
        </p:spPr>
        <p:txBody>
          <a:bodyPr>
            <a:normAutofit/>
          </a:bodyPr>
          <a:lstStyle/>
          <a:p>
            <a:pPr marL="0" indent="0">
              <a:buNone/>
            </a:pPr>
            <a:r>
              <a:rPr lang="en-US" sz="2000" b="1" dirty="0"/>
              <a:t>Objectives</a:t>
            </a:r>
          </a:p>
          <a:p>
            <a:r>
              <a:rPr lang="en-US" sz="2000" dirty="0"/>
              <a:t>The main objective of the algorithm is to provide the more granular data without violating confidentiality.</a:t>
            </a:r>
          </a:p>
          <a:p>
            <a:r>
              <a:rPr lang="en-US" sz="2000" dirty="0"/>
              <a:t>Avoid the possibility to identify the amount of the transaction of the firms.</a:t>
            </a:r>
          </a:p>
          <a:p>
            <a:endParaRPr lang="en-US" sz="2000" dirty="0"/>
          </a:p>
          <a:p>
            <a:pPr marL="0" indent="0">
              <a:buNone/>
            </a:pPr>
            <a:r>
              <a:rPr lang="en-US" sz="2000" b="1" dirty="0"/>
              <a:t>Steps</a:t>
            </a:r>
          </a:p>
          <a:p>
            <a:r>
              <a:rPr lang="en-US" sz="2000" dirty="0"/>
              <a:t>The first step was removing companies name and tax ID.</a:t>
            </a:r>
          </a:p>
          <a:p>
            <a:r>
              <a:rPr lang="en-US" sz="2000" dirty="0"/>
              <a:t>Second step is to avoid that any company can infer the amount of their competitor. </a:t>
            </a:r>
          </a:p>
          <a:p>
            <a:r>
              <a:rPr lang="en-US" sz="2000" dirty="0"/>
              <a:t>The anonymization must include anonymize any combination of four variables: operation type, date, product and country (atomic combination).</a:t>
            </a:r>
          </a:p>
          <a:p>
            <a:r>
              <a:rPr lang="en-US" sz="2000" dirty="0"/>
              <a:t>If one atomic combination is anonymized , the algorithm has to ensure it cannot be inferred by subtraction.</a:t>
            </a:r>
          </a:p>
          <a:p>
            <a:endParaRPr lang="en-US" sz="2000" dirty="0"/>
          </a:p>
        </p:txBody>
      </p:sp>
    </p:spTree>
    <p:extLst>
      <p:ext uri="{BB962C8B-B14F-4D97-AF65-F5344CB8AC3E}">
        <p14:creationId xmlns:p14="http://schemas.microsoft.com/office/powerpoint/2010/main" val="45801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6566BE-77F6-4361-8AA6-13503598BCEB}"/>
              </a:ext>
            </a:extLst>
          </p:cNvPr>
          <p:cNvSpPr>
            <a:spLocks noGrp="1"/>
          </p:cNvSpPr>
          <p:nvPr>
            <p:ph type="title"/>
          </p:nvPr>
        </p:nvSpPr>
        <p:spPr>
          <a:xfrm>
            <a:off x="859727" y="1586549"/>
            <a:ext cx="4140200" cy="1521272"/>
          </a:xfrm>
        </p:spPr>
        <p:txBody>
          <a:bodyPr>
            <a:noAutofit/>
          </a:bodyPr>
          <a:lstStyle/>
          <a:p>
            <a:pPr algn="l"/>
            <a:r>
              <a:rPr lang="en-US" sz="1400" b="1"/>
              <a:t>Case 1</a:t>
            </a:r>
            <a:br>
              <a:rPr lang="en-US" sz="1400"/>
            </a:br>
            <a:r>
              <a:rPr lang="en-US" sz="1400" b="0"/>
              <a:t>A product X exported to country A has two firms that have a export transaction in the month N, the USD amount and volumen of the product X to Country A in month N has to be anonimized </a:t>
            </a:r>
          </a:p>
        </p:txBody>
      </p:sp>
      <p:sp>
        <p:nvSpPr>
          <p:cNvPr id="4" name="Diagrama de flujo: unión de suma 3">
            <a:extLst>
              <a:ext uri="{FF2B5EF4-FFF2-40B4-BE49-F238E27FC236}">
                <a16:creationId xmlns:a16="http://schemas.microsoft.com/office/drawing/2014/main" id="{1E3EA3CA-166A-412C-8A02-B4CD51802F12}"/>
              </a:ext>
            </a:extLst>
          </p:cNvPr>
          <p:cNvSpPr/>
          <p:nvPr/>
        </p:nvSpPr>
        <p:spPr>
          <a:xfrm>
            <a:off x="8301497" y="1452861"/>
            <a:ext cx="1781890" cy="856995"/>
          </a:xfrm>
          <a:prstGeom prst="flowChartSummingJunction">
            <a:avLst/>
          </a:prstGeom>
          <a:solidFill>
            <a:schemeClr val="tx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err="1"/>
              <a:t>Export</a:t>
            </a:r>
            <a:endParaRPr lang="es-MX" sz="1100" b="1" dirty="0"/>
          </a:p>
          <a:p>
            <a:pPr algn="ctr"/>
            <a:r>
              <a:rPr lang="es-MX" sz="1100" b="1" dirty="0" err="1"/>
              <a:t>Product</a:t>
            </a:r>
            <a:r>
              <a:rPr lang="es-MX" sz="1100" b="1" dirty="0"/>
              <a:t> X</a:t>
            </a:r>
          </a:p>
          <a:p>
            <a:pPr algn="ctr"/>
            <a:r>
              <a:rPr lang="es-MX" sz="1100" b="1" dirty="0"/>
              <a:t>Country A</a:t>
            </a:r>
          </a:p>
          <a:p>
            <a:pPr algn="ctr"/>
            <a:r>
              <a:rPr lang="es-MX" sz="1100" b="1" dirty="0" err="1"/>
              <a:t>Month</a:t>
            </a:r>
            <a:r>
              <a:rPr lang="es-MX" sz="1100" b="1" dirty="0"/>
              <a:t> N </a:t>
            </a:r>
          </a:p>
        </p:txBody>
      </p:sp>
      <p:sp>
        <p:nvSpPr>
          <p:cNvPr id="5" name="Rectángulo 4">
            <a:extLst>
              <a:ext uri="{FF2B5EF4-FFF2-40B4-BE49-F238E27FC236}">
                <a16:creationId xmlns:a16="http://schemas.microsoft.com/office/drawing/2014/main" id="{5BFF8785-33FA-4F49-9D83-93F619A264A3}"/>
              </a:ext>
            </a:extLst>
          </p:cNvPr>
          <p:cNvSpPr/>
          <p:nvPr/>
        </p:nvSpPr>
        <p:spPr>
          <a:xfrm>
            <a:off x="9750501" y="2612361"/>
            <a:ext cx="831908" cy="492015"/>
          </a:xfrm>
          <a:prstGeom prst="rect">
            <a:avLst/>
          </a:prstGeom>
          <a:solidFill>
            <a:schemeClr val="tx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err="1"/>
              <a:t>Firm</a:t>
            </a:r>
            <a:r>
              <a:rPr lang="es-MX" sz="1100" b="1" dirty="0"/>
              <a:t> 2</a:t>
            </a:r>
          </a:p>
        </p:txBody>
      </p:sp>
      <p:sp>
        <p:nvSpPr>
          <p:cNvPr id="6" name="Rectángulo 5">
            <a:extLst>
              <a:ext uri="{FF2B5EF4-FFF2-40B4-BE49-F238E27FC236}">
                <a16:creationId xmlns:a16="http://schemas.microsoft.com/office/drawing/2014/main" id="{0F663432-224C-4877-88EF-DCAD05696AB7}"/>
              </a:ext>
            </a:extLst>
          </p:cNvPr>
          <p:cNvSpPr/>
          <p:nvPr/>
        </p:nvSpPr>
        <p:spPr>
          <a:xfrm>
            <a:off x="7814106" y="2612758"/>
            <a:ext cx="831907" cy="455801"/>
          </a:xfrm>
          <a:prstGeom prst="rect">
            <a:avLst/>
          </a:prstGeom>
          <a:solidFill>
            <a:schemeClr val="tx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err="1"/>
              <a:t>Firm</a:t>
            </a:r>
            <a:r>
              <a:rPr lang="es-MX" sz="1100" b="1" dirty="0"/>
              <a:t> 1 </a:t>
            </a:r>
          </a:p>
        </p:txBody>
      </p:sp>
      <p:cxnSp>
        <p:nvCxnSpPr>
          <p:cNvPr id="8" name="Conector recto 7">
            <a:extLst>
              <a:ext uri="{FF2B5EF4-FFF2-40B4-BE49-F238E27FC236}">
                <a16:creationId xmlns:a16="http://schemas.microsoft.com/office/drawing/2014/main" id="{CE9302AF-D28D-454F-A469-DD42776FA4CD}"/>
              </a:ext>
            </a:extLst>
          </p:cNvPr>
          <p:cNvCxnSpPr>
            <a:cxnSpLocks/>
            <a:stCxn id="4" idx="3"/>
            <a:endCxn id="6" idx="0"/>
          </p:cNvCxnSpPr>
          <p:nvPr/>
        </p:nvCxnSpPr>
        <p:spPr>
          <a:xfrm flipH="1">
            <a:off x="8230060" y="2184352"/>
            <a:ext cx="332389" cy="428406"/>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892BEAD7-456B-4FDA-A53A-4D40B7B81CF1}"/>
              </a:ext>
            </a:extLst>
          </p:cNvPr>
          <p:cNvCxnSpPr>
            <a:cxnSpLocks/>
            <a:stCxn id="4" idx="5"/>
            <a:endCxn id="5" idx="0"/>
          </p:cNvCxnSpPr>
          <p:nvPr/>
        </p:nvCxnSpPr>
        <p:spPr>
          <a:xfrm>
            <a:off x="9822435" y="2184352"/>
            <a:ext cx="344020" cy="428009"/>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ítulo 1">
            <a:extLst>
              <a:ext uri="{FF2B5EF4-FFF2-40B4-BE49-F238E27FC236}">
                <a16:creationId xmlns:a16="http://schemas.microsoft.com/office/drawing/2014/main" id="{099887A0-EC88-49F1-AF27-10CCF203EFD4}"/>
              </a:ext>
            </a:extLst>
          </p:cNvPr>
          <p:cNvSpPr txBox="1">
            <a:spLocks/>
          </p:cNvSpPr>
          <p:nvPr/>
        </p:nvSpPr>
        <p:spPr>
          <a:xfrm>
            <a:off x="838200" y="4189460"/>
            <a:ext cx="4140200" cy="178152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E" sz="1400" b="1"/>
              <a:t>Case 2</a:t>
            </a:r>
            <a:br>
              <a:rPr lang="en-AE" sz="1400"/>
            </a:br>
            <a:r>
              <a:rPr lang="en-AE" sz="1400"/>
              <a:t>A product Y exported to country B has three or more firms that have a export transaction in the month M, the USD amount and volumen of the product y to Country B in month M is not anonimized </a:t>
            </a:r>
          </a:p>
        </p:txBody>
      </p:sp>
      <p:sp>
        <p:nvSpPr>
          <p:cNvPr id="23" name="Elipse 22">
            <a:extLst>
              <a:ext uri="{FF2B5EF4-FFF2-40B4-BE49-F238E27FC236}">
                <a16:creationId xmlns:a16="http://schemas.microsoft.com/office/drawing/2014/main" id="{AA95E820-ECBF-4C38-8724-1828974BF765}"/>
              </a:ext>
            </a:extLst>
          </p:cNvPr>
          <p:cNvSpPr/>
          <p:nvPr/>
        </p:nvSpPr>
        <p:spPr>
          <a:xfrm>
            <a:off x="8435355" y="4085672"/>
            <a:ext cx="1787944" cy="78660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t>Export</a:t>
            </a:r>
            <a:endParaRPr lang="es-MX" sz="1200" b="1" dirty="0"/>
          </a:p>
          <a:p>
            <a:pPr algn="ctr"/>
            <a:r>
              <a:rPr lang="es-MX" sz="1200" b="1" dirty="0" err="1"/>
              <a:t>Product</a:t>
            </a:r>
            <a:r>
              <a:rPr lang="es-MX" sz="1200" b="1" dirty="0"/>
              <a:t> Y</a:t>
            </a:r>
          </a:p>
          <a:p>
            <a:pPr algn="ctr"/>
            <a:r>
              <a:rPr lang="es-MX" sz="1200" b="1" dirty="0"/>
              <a:t>Country B</a:t>
            </a:r>
          </a:p>
          <a:p>
            <a:pPr algn="ctr"/>
            <a:r>
              <a:rPr lang="es-MX" sz="1200" b="1" dirty="0" err="1"/>
              <a:t>Month</a:t>
            </a:r>
            <a:r>
              <a:rPr lang="es-MX" sz="1200" b="1" dirty="0"/>
              <a:t> M </a:t>
            </a:r>
          </a:p>
        </p:txBody>
      </p:sp>
      <p:sp>
        <p:nvSpPr>
          <p:cNvPr id="24" name="Rectángulo 23">
            <a:extLst>
              <a:ext uri="{FF2B5EF4-FFF2-40B4-BE49-F238E27FC236}">
                <a16:creationId xmlns:a16="http://schemas.microsoft.com/office/drawing/2014/main" id="{578F214D-E049-4451-848F-197DB8896F2D}"/>
              </a:ext>
            </a:extLst>
          </p:cNvPr>
          <p:cNvSpPr/>
          <p:nvPr/>
        </p:nvSpPr>
        <p:spPr>
          <a:xfrm>
            <a:off x="10500207" y="5530652"/>
            <a:ext cx="816674" cy="451899"/>
          </a:xfrm>
          <a:prstGeom prst="rect">
            <a:avLst/>
          </a:prstGeom>
          <a:solidFill>
            <a:schemeClr val="tx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t>Firm</a:t>
            </a:r>
            <a:r>
              <a:rPr lang="es-MX" sz="1200" b="1" dirty="0"/>
              <a:t> N</a:t>
            </a:r>
          </a:p>
        </p:txBody>
      </p:sp>
      <p:sp>
        <p:nvSpPr>
          <p:cNvPr id="25" name="Rectángulo 24">
            <a:extLst>
              <a:ext uri="{FF2B5EF4-FFF2-40B4-BE49-F238E27FC236}">
                <a16:creationId xmlns:a16="http://schemas.microsoft.com/office/drawing/2014/main" id="{83F41B6A-19D4-4004-AB8F-99D11B20C7A8}"/>
              </a:ext>
            </a:extLst>
          </p:cNvPr>
          <p:cNvSpPr/>
          <p:nvPr/>
        </p:nvSpPr>
        <p:spPr>
          <a:xfrm>
            <a:off x="7547404" y="5530653"/>
            <a:ext cx="754093" cy="451899"/>
          </a:xfrm>
          <a:prstGeom prst="rect">
            <a:avLst/>
          </a:prstGeom>
          <a:solidFill>
            <a:schemeClr val="tx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t>Firm</a:t>
            </a:r>
            <a:r>
              <a:rPr lang="es-MX" sz="1200" b="1" dirty="0"/>
              <a:t> 1 </a:t>
            </a:r>
          </a:p>
        </p:txBody>
      </p:sp>
      <p:cxnSp>
        <p:nvCxnSpPr>
          <p:cNvPr id="26" name="Conector recto 25">
            <a:extLst>
              <a:ext uri="{FF2B5EF4-FFF2-40B4-BE49-F238E27FC236}">
                <a16:creationId xmlns:a16="http://schemas.microsoft.com/office/drawing/2014/main" id="{D9809FC5-BFD7-450C-9608-CE262D164FAC}"/>
              </a:ext>
            </a:extLst>
          </p:cNvPr>
          <p:cNvCxnSpPr>
            <a:cxnSpLocks/>
            <a:stCxn id="23" idx="3"/>
            <a:endCxn id="25" idx="0"/>
          </p:cNvCxnSpPr>
          <p:nvPr/>
        </p:nvCxnSpPr>
        <p:spPr>
          <a:xfrm flipH="1">
            <a:off x="7924451" y="4757078"/>
            <a:ext cx="772742" cy="773575"/>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83ED220F-771E-4B44-A2FE-AD19BCF61F74}"/>
              </a:ext>
            </a:extLst>
          </p:cNvPr>
          <p:cNvCxnSpPr>
            <a:cxnSpLocks/>
            <a:stCxn id="23" idx="5"/>
            <a:endCxn id="24" idx="0"/>
          </p:cNvCxnSpPr>
          <p:nvPr/>
        </p:nvCxnSpPr>
        <p:spPr>
          <a:xfrm>
            <a:off x="9961461" y="4757078"/>
            <a:ext cx="947083" cy="773574"/>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Rectángulo 27">
            <a:extLst>
              <a:ext uri="{FF2B5EF4-FFF2-40B4-BE49-F238E27FC236}">
                <a16:creationId xmlns:a16="http://schemas.microsoft.com/office/drawing/2014/main" id="{E634DA2F-A553-4A3E-A586-CF0C7E78D20C}"/>
              </a:ext>
            </a:extLst>
          </p:cNvPr>
          <p:cNvSpPr/>
          <p:nvPr/>
        </p:nvSpPr>
        <p:spPr>
          <a:xfrm>
            <a:off x="8951640" y="5530652"/>
            <a:ext cx="754094" cy="451899"/>
          </a:xfrm>
          <a:prstGeom prst="rect">
            <a:avLst/>
          </a:prstGeom>
          <a:solidFill>
            <a:schemeClr val="tx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t>Firm</a:t>
            </a:r>
            <a:r>
              <a:rPr lang="es-MX" sz="1200" b="1" dirty="0"/>
              <a:t> 2</a:t>
            </a:r>
          </a:p>
        </p:txBody>
      </p:sp>
      <p:cxnSp>
        <p:nvCxnSpPr>
          <p:cNvPr id="30" name="Conector recto 29">
            <a:extLst>
              <a:ext uri="{FF2B5EF4-FFF2-40B4-BE49-F238E27FC236}">
                <a16:creationId xmlns:a16="http://schemas.microsoft.com/office/drawing/2014/main" id="{39D8DE04-5297-4DB7-BEFA-3BBE491CCDC2}"/>
              </a:ext>
            </a:extLst>
          </p:cNvPr>
          <p:cNvCxnSpPr>
            <a:cxnSpLocks/>
            <a:stCxn id="23" idx="4"/>
            <a:endCxn id="28" idx="0"/>
          </p:cNvCxnSpPr>
          <p:nvPr/>
        </p:nvCxnSpPr>
        <p:spPr>
          <a:xfrm flipH="1">
            <a:off x="9328687" y="4872273"/>
            <a:ext cx="640" cy="658379"/>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596A16AB-194E-47CC-A355-C49AF74EF6AF}"/>
              </a:ext>
            </a:extLst>
          </p:cNvPr>
          <p:cNvSpPr/>
          <p:nvPr/>
        </p:nvSpPr>
        <p:spPr>
          <a:xfrm>
            <a:off x="5881380" y="1466331"/>
            <a:ext cx="1787944" cy="819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Atomic combination</a:t>
            </a:r>
          </a:p>
        </p:txBody>
      </p:sp>
      <p:cxnSp>
        <p:nvCxnSpPr>
          <p:cNvPr id="9" name="Conector recto de flecha 8">
            <a:extLst>
              <a:ext uri="{FF2B5EF4-FFF2-40B4-BE49-F238E27FC236}">
                <a16:creationId xmlns:a16="http://schemas.microsoft.com/office/drawing/2014/main" id="{57B86A5C-2AB7-41DF-ADE1-9B2EC986E563}"/>
              </a:ext>
            </a:extLst>
          </p:cNvPr>
          <p:cNvCxnSpPr>
            <a:cxnSpLocks/>
            <a:stCxn id="3" idx="3"/>
            <a:endCxn id="4" idx="2"/>
          </p:cNvCxnSpPr>
          <p:nvPr/>
        </p:nvCxnSpPr>
        <p:spPr>
          <a:xfrm>
            <a:off x="7669324" y="1876166"/>
            <a:ext cx="632173" cy="5193"/>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CBAF33EB-C1C2-4D97-A55E-1BE9855CE941}"/>
              </a:ext>
            </a:extLst>
          </p:cNvPr>
          <p:cNvSpPr txBox="1"/>
          <p:nvPr/>
        </p:nvSpPr>
        <p:spPr>
          <a:xfrm>
            <a:off x="3827673" y="221043"/>
            <a:ext cx="4445063" cy="523220"/>
          </a:xfrm>
          <a:prstGeom prst="rect">
            <a:avLst/>
          </a:prstGeom>
          <a:noFill/>
        </p:spPr>
        <p:txBody>
          <a:bodyPr wrap="none" rtlCol="0">
            <a:spAutoFit/>
          </a:bodyPr>
          <a:lstStyle/>
          <a:p>
            <a:r>
              <a:rPr lang="en-US" sz="2800" b="1" dirty="0"/>
              <a:t>Rule 1. Atomic combinations</a:t>
            </a:r>
          </a:p>
        </p:txBody>
      </p:sp>
      <p:sp>
        <p:nvSpPr>
          <p:cNvPr id="29" name="Rectángulo 28">
            <a:extLst>
              <a:ext uri="{FF2B5EF4-FFF2-40B4-BE49-F238E27FC236}">
                <a16:creationId xmlns:a16="http://schemas.microsoft.com/office/drawing/2014/main" id="{5B265C3E-4C56-406D-A0C7-B78FA0D7DE0F}"/>
              </a:ext>
            </a:extLst>
          </p:cNvPr>
          <p:cNvSpPr/>
          <p:nvPr/>
        </p:nvSpPr>
        <p:spPr>
          <a:xfrm>
            <a:off x="6156016" y="4102220"/>
            <a:ext cx="1787944" cy="748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Atomic combination</a:t>
            </a:r>
          </a:p>
        </p:txBody>
      </p:sp>
      <p:cxnSp>
        <p:nvCxnSpPr>
          <p:cNvPr id="13" name="Conector recto de flecha 12">
            <a:extLst>
              <a:ext uri="{FF2B5EF4-FFF2-40B4-BE49-F238E27FC236}">
                <a16:creationId xmlns:a16="http://schemas.microsoft.com/office/drawing/2014/main" id="{D3C1C8CE-C14F-4EBA-8290-38F8DA17B5A8}"/>
              </a:ext>
            </a:extLst>
          </p:cNvPr>
          <p:cNvCxnSpPr>
            <a:cxnSpLocks/>
            <a:stCxn id="29" idx="3"/>
            <a:endCxn id="23" idx="2"/>
          </p:cNvCxnSpPr>
          <p:nvPr/>
        </p:nvCxnSpPr>
        <p:spPr>
          <a:xfrm>
            <a:off x="7943960" y="4476398"/>
            <a:ext cx="491395" cy="2575"/>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4DA968E6-9935-46B6-A823-6D9E66DA21BD}"/>
              </a:ext>
            </a:extLst>
          </p:cNvPr>
          <p:cNvSpPr txBox="1"/>
          <p:nvPr/>
        </p:nvSpPr>
        <p:spPr>
          <a:xfrm>
            <a:off x="9885587" y="5524751"/>
            <a:ext cx="450493" cy="461665"/>
          </a:xfrm>
          <a:prstGeom prst="rect">
            <a:avLst/>
          </a:prstGeom>
          <a:noFill/>
        </p:spPr>
        <p:txBody>
          <a:bodyPr wrap="square" rtlCol="0">
            <a:spAutoFit/>
          </a:bodyPr>
          <a:lstStyle/>
          <a:p>
            <a:r>
              <a:rPr lang="en-US" sz="2400" b="1" dirty="0"/>
              <a:t>…</a:t>
            </a:r>
          </a:p>
        </p:txBody>
      </p:sp>
      <p:cxnSp>
        <p:nvCxnSpPr>
          <p:cNvPr id="47" name="Conector recto 46">
            <a:extLst>
              <a:ext uri="{FF2B5EF4-FFF2-40B4-BE49-F238E27FC236}">
                <a16:creationId xmlns:a16="http://schemas.microsoft.com/office/drawing/2014/main" id="{A98158DF-AA21-5229-26DA-257CE6284DC1}"/>
              </a:ext>
            </a:extLst>
          </p:cNvPr>
          <p:cNvCxnSpPr>
            <a:cxnSpLocks/>
          </p:cNvCxnSpPr>
          <p:nvPr/>
        </p:nvCxnSpPr>
        <p:spPr>
          <a:xfrm flipV="1">
            <a:off x="609319" y="3700495"/>
            <a:ext cx="10871481" cy="10249"/>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7C3C87D2-CECF-9D60-7018-79FA026263D6}"/>
              </a:ext>
            </a:extLst>
          </p:cNvPr>
          <p:cNvSpPr txBox="1"/>
          <p:nvPr/>
        </p:nvSpPr>
        <p:spPr>
          <a:xfrm>
            <a:off x="609319" y="803740"/>
            <a:ext cx="11410059" cy="369332"/>
          </a:xfrm>
          <a:prstGeom prst="rect">
            <a:avLst/>
          </a:prstGeom>
          <a:noFill/>
        </p:spPr>
        <p:txBody>
          <a:bodyPr wrap="square">
            <a:spAutoFit/>
          </a:bodyPr>
          <a:lstStyle/>
          <a:p>
            <a:r>
              <a:rPr lang="es-MX" b="1" u="sng" dirty="0" err="1"/>
              <a:t>To</a:t>
            </a:r>
            <a:r>
              <a:rPr lang="es-MX" b="1" u="sng" dirty="0"/>
              <a:t> show a </a:t>
            </a:r>
            <a:r>
              <a:rPr lang="es-MX" b="1" u="sng" dirty="0" err="1"/>
              <a:t>atomic</a:t>
            </a:r>
            <a:r>
              <a:rPr lang="es-MX" b="1" u="sng" dirty="0"/>
              <a:t> </a:t>
            </a:r>
            <a:r>
              <a:rPr lang="es-MX" b="1" u="sng" dirty="0" err="1"/>
              <a:t>combination</a:t>
            </a:r>
            <a:r>
              <a:rPr lang="es-MX" b="1" u="sng" dirty="0"/>
              <a:t> </a:t>
            </a:r>
            <a:r>
              <a:rPr lang="es-MX" b="1" u="sng" dirty="0" err="1"/>
              <a:t>is</a:t>
            </a:r>
            <a:r>
              <a:rPr lang="es-MX" b="1" u="sng" dirty="0"/>
              <a:t> </a:t>
            </a:r>
            <a:r>
              <a:rPr lang="es-MX" b="1" u="sng" dirty="0" err="1"/>
              <a:t>necesary</a:t>
            </a:r>
            <a:r>
              <a:rPr lang="es-MX" b="1" u="sng" dirty="0"/>
              <a:t> </a:t>
            </a:r>
            <a:r>
              <a:rPr lang="es-MX" b="1" u="sng" dirty="0" err="1"/>
              <a:t>that</a:t>
            </a:r>
            <a:r>
              <a:rPr lang="es-MX" b="1" u="sng" dirty="0"/>
              <a:t> </a:t>
            </a:r>
            <a:r>
              <a:rPr lang="es-MX" b="1" u="sng" dirty="0" err="1"/>
              <a:t>this</a:t>
            </a:r>
            <a:r>
              <a:rPr lang="es-MX" b="1" u="sng" dirty="0"/>
              <a:t> </a:t>
            </a:r>
            <a:r>
              <a:rPr lang="es-MX" b="1" u="sng" dirty="0" err="1"/>
              <a:t>combination</a:t>
            </a:r>
            <a:r>
              <a:rPr lang="es-MX" b="1" u="sng" dirty="0"/>
              <a:t> </a:t>
            </a:r>
            <a:r>
              <a:rPr lang="es-MX" b="1" u="sng" dirty="0" err="1"/>
              <a:t>have</a:t>
            </a:r>
            <a:r>
              <a:rPr lang="es-MX" b="1" u="sng" dirty="0"/>
              <a:t> at </a:t>
            </a:r>
            <a:r>
              <a:rPr lang="es-MX" b="1" u="sng" dirty="0" err="1"/>
              <a:t>least</a:t>
            </a:r>
            <a:r>
              <a:rPr lang="es-MX" b="1" u="sng" dirty="0"/>
              <a:t> </a:t>
            </a:r>
            <a:r>
              <a:rPr lang="es-MX" b="1" u="sng" dirty="0" err="1"/>
              <a:t>three</a:t>
            </a:r>
            <a:r>
              <a:rPr lang="es-MX" b="1" u="sng" dirty="0"/>
              <a:t> </a:t>
            </a:r>
            <a:r>
              <a:rPr lang="es-MX" b="1" u="sng" dirty="0" err="1"/>
              <a:t>companies</a:t>
            </a:r>
            <a:r>
              <a:rPr lang="es-MX" b="1" u="sng" dirty="0"/>
              <a:t> </a:t>
            </a:r>
            <a:r>
              <a:rPr lang="es-MX" b="1" u="sng" dirty="0" err="1"/>
              <a:t>participating</a:t>
            </a:r>
            <a:r>
              <a:rPr lang="es-MX" b="1" u="sng" dirty="0"/>
              <a:t> </a:t>
            </a:r>
            <a:r>
              <a:rPr lang="es-MX" b="1" u="sng" dirty="0" err="1"/>
              <a:t>on</a:t>
            </a:r>
            <a:r>
              <a:rPr lang="es-MX" b="1" u="sng" dirty="0"/>
              <a:t> </a:t>
            </a:r>
            <a:r>
              <a:rPr lang="es-MX" b="1" u="sng" dirty="0" err="1"/>
              <a:t>it</a:t>
            </a:r>
            <a:r>
              <a:rPr lang="es-MX" b="1" u="sng" dirty="0"/>
              <a:t>.</a:t>
            </a:r>
          </a:p>
        </p:txBody>
      </p:sp>
    </p:spTree>
    <p:extLst>
      <p:ext uri="{BB962C8B-B14F-4D97-AF65-F5344CB8AC3E}">
        <p14:creationId xmlns:p14="http://schemas.microsoft.com/office/powerpoint/2010/main" val="247514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2CE2B-FE0F-469F-B4D2-4784007C834F}"/>
              </a:ext>
            </a:extLst>
          </p:cNvPr>
          <p:cNvSpPr>
            <a:spLocks noGrp="1"/>
          </p:cNvSpPr>
          <p:nvPr>
            <p:ph type="title"/>
          </p:nvPr>
        </p:nvSpPr>
        <p:spPr/>
        <p:txBody>
          <a:bodyPr/>
          <a:lstStyle/>
          <a:p>
            <a:r>
              <a:rPr lang="es-MX" sz="2800" dirty="0"/>
              <a:t>Rule 2. </a:t>
            </a:r>
            <a:r>
              <a:rPr lang="es-MX" sz="2800" dirty="0" err="1"/>
              <a:t>Only</a:t>
            </a:r>
            <a:r>
              <a:rPr lang="es-MX" sz="2800" dirty="0"/>
              <a:t> </a:t>
            </a:r>
            <a:r>
              <a:rPr lang="es-MX" sz="2800" dirty="0" err="1"/>
              <a:t>child</a:t>
            </a:r>
            <a:endParaRPr lang="es-MX" sz="2800" dirty="0"/>
          </a:p>
        </p:txBody>
      </p:sp>
      <p:sp>
        <p:nvSpPr>
          <p:cNvPr id="3" name="Marcador de contenido 2">
            <a:extLst>
              <a:ext uri="{FF2B5EF4-FFF2-40B4-BE49-F238E27FC236}">
                <a16:creationId xmlns:a16="http://schemas.microsoft.com/office/drawing/2014/main" id="{D8A29E34-C6D9-4F27-933A-F7F53A22A373}"/>
              </a:ext>
            </a:extLst>
          </p:cNvPr>
          <p:cNvSpPr>
            <a:spLocks noGrp="1"/>
          </p:cNvSpPr>
          <p:nvPr>
            <p:ph idx="1"/>
          </p:nvPr>
        </p:nvSpPr>
        <p:spPr>
          <a:xfrm>
            <a:off x="386080" y="4144040"/>
            <a:ext cx="10972800" cy="4857403"/>
          </a:xfrm>
        </p:spPr>
        <p:txBody>
          <a:bodyPr>
            <a:normAutofit/>
          </a:bodyPr>
          <a:lstStyle/>
          <a:p>
            <a:endParaRPr lang="es-MX" dirty="0"/>
          </a:p>
          <a:p>
            <a:endParaRPr lang="es-MX" dirty="0"/>
          </a:p>
        </p:txBody>
      </p:sp>
      <p:sp>
        <p:nvSpPr>
          <p:cNvPr id="4" name="Diagrama de flujo: unión de suma 3">
            <a:extLst>
              <a:ext uri="{FF2B5EF4-FFF2-40B4-BE49-F238E27FC236}">
                <a16:creationId xmlns:a16="http://schemas.microsoft.com/office/drawing/2014/main" id="{B799FF30-C415-D88A-D7CA-CF33A3962450}"/>
              </a:ext>
            </a:extLst>
          </p:cNvPr>
          <p:cNvSpPr/>
          <p:nvPr/>
        </p:nvSpPr>
        <p:spPr>
          <a:xfrm>
            <a:off x="1219243" y="4051127"/>
            <a:ext cx="1851761" cy="919239"/>
          </a:xfrm>
          <a:prstGeom prst="flowChartSummingJunction">
            <a:avLst/>
          </a:prstGeom>
          <a:solidFill>
            <a:schemeClr val="tx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err="1"/>
              <a:t>Export</a:t>
            </a:r>
            <a:endParaRPr lang="es-MX" sz="1100" b="1" dirty="0"/>
          </a:p>
          <a:p>
            <a:pPr algn="ctr"/>
            <a:r>
              <a:rPr lang="es-MX" sz="1100" b="1" dirty="0" err="1"/>
              <a:t>Product</a:t>
            </a:r>
            <a:r>
              <a:rPr lang="es-MX" sz="1100" b="1" dirty="0"/>
              <a:t> X</a:t>
            </a:r>
          </a:p>
          <a:p>
            <a:pPr algn="ctr"/>
            <a:r>
              <a:rPr lang="es-MX" sz="1100" b="1" dirty="0"/>
              <a:t>Country A</a:t>
            </a:r>
          </a:p>
          <a:p>
            <a:pPr algn="ctr"/>
            <a:r>
              <a:rPr lang="es-MX" sz="1100" b="1" dirty="0" err="1"/>
              <a:t>Month</a:t>
            </a:r>
            <a:r>
              <a:rPr lang="es-MX" sz="1100" b="1" dirty="0"/>
              <a:t> N </a:t>
            </a:r>
          </a:p>
        </p:txBody>
      </p:sp>
      <p:sp>
        <p:nvSpPr>
          <p:cNvPr id="7" name="CuadroTexto 6">
            <a:extLst>
              <a:ext uri="{FF2B5EF4-FFF2-40B4-BE49-F238E27FC236}">
                <a16:creationId xmlns:a16="http://schemas.microsoft.com/office/drawing/2014/main" id="{E1B2FFEA-768D-F04D-CF80-66CB8EE861E8}"/>
              </a:ext>
            </a:extLst>
          </p:cNvPr>
          <p:cNvSpPr txBox="1"/>
          <p:nvPr/>
        </p:nvSpPr>
        <p:spPr>
          <a:xfrm>
            <a:off x="833120" y="1130402"/>
            <a:ext cx="11487328" cy="400110"/>
          </a:xfrm>
          <a:prstGeom prst="rect">
            <a:avLst/>
          </a:prstGeom>
          <a:noFill/>
        </p:spPr>
        <p:txBody>
          <a:bodyPr wrap="square">
            <a:spAutoFit/>
          </a:bodyPr>
          <a:lstStyle/>
          <a:p>
            <a:r>
              <a:rPr lang="es-MX" sz="2000" b="1" u="sng" dirty="0" err="1"/>
              <a:t>If</a:t>
            </a:r>
            <a:r>
              <a:rPr lang="es-MX" sz="2000" b="1" u="sng" dirty="0"/>
              <a:t> </a:t>
            </a:r>
            <a:r>
              <a:rPr lang="es-MX" sz="2000" b="1" u="sng" dirty="0" err="1"/>
              <a:t>the</a:t>
            </a:r>
            <a:r>
              <a:rPr lang="es-MX" sz="2000" b="1" u="sng" dirty="0"/>
              <a:t> </a:t>
            </a:r>
            <a:r>
              <a:rPr lang="es-MX" sz="2000" b="1" u="sng" dirty="0" err="1"/>
              <a:t>atomyc</a:t>
            </a:r>
            <a:r>
              <a:rPr lang="es-MX" sz="2000" b="1" u="sng" dirty="0"/>
              <a:t> </a:t>
            </a:r>
            <a:r>
              <a:rPr lang="es-MX" sz="2000" b="1" u="sng" dirty="0" err="1"/>
              <a:t>combitanios</a:t>
            </a:r>
            <a:r>
              <a:rPr lang="es-MX" sz="2000" b="1" u="sng" dirty="0"/>
              <a:t> </a:t>
            </a:r>
            <a:r>
              <a:rPr lang="es-MX" sz="2000" b="1" u="sng" dirty="0" err="1"/>
              <a:t>doesn’t</a:t>
            </a:r>
            <a:r>
              <a:rPr lang="es-MX" sz="2000" b="1" u="sng" dirty="0"/>
              <a:t> has </a:t>
            </a:r>
            <a:r>
              <a:rPr lang="es-MX" sz="2000" b="1" u="sng" dirty="0" err="1"/>
              <a:t>brothers</a:t>
            </a:r>
            <a:r>
              <a:rPr lang="es-MX" sz="2000" b="1" u="sng" dirty="0"/>
              <a:t> and </a:t>
            </a:r>
            <a:r>
              <a:rPr lang="es-MX" sz="2000" b="1" u="sng" dirty="0" err="1"/>
              <a:t>it</a:t>
            </a:r>
            <a:r>
              <a:rPr lang="es-MX" sz="2000" b="1" u="sng" dirty="0"/>
              <a:t> is </a:t>
            </a:r>
            <a:r>
              <a:rPr lang="es-MX" sz="2000" b="1" u="sng" dirty="0" err="1"/>
              <a:t>anonimized</a:t>
            </a:r>
            <a:r>
              <a:rPr lang="es-MX" sz="2000" b="1" u="sng" dirty="0"/>
              <a:t>,  </a:t>
            </a:r>
            <a:r>
              <a:rPr lang="es-MX" sz="2000" b="1" u="sng" dirty="0" err="1"/>
              <a:t>the</a:t>
            </a:r>
            <a:r>
              <a:rPr lang="es-MX" sz="2000" b="1" u="sng" dirty="0"/>
              <a:t> </a:t>
            </a:r>
            <a:r>
              <a:rPr lang="es-MX" sz="2000" b="1" u="sng" dirty="0" err="1"/>
              <a:t>father</a:t>
            </a:r>
            <a:r>
              <a:rPr lang="es-MX" sz="2000" b="1" u="sng" dirty="0"/>
              <a:t> must be </a:t>
            </a:r>
            <a:r>
              <a:rPr lang="es-MX" sz="2000" b="1" u="sng" dirty="0" err="1"/>
              <a:t>anonimized</a:t>
            </a:r>
            <a:r>
              <a:rPr lang="es-MX" sz="2000" b="1" u="sng" dirty="0"/>
              <a:t>.</a:t>
            </a:r>
            <a:endParaRPr lang="en-US" sz="2000" b="1" u="sng" dirty="0"/>
          </a:p>
        </p:txBody>
      </p:sp>
      <p:cxnSp>
        <p:nvCxnSpPr>
          <p:cNvPr id="9" name="Conector recto 8">
            <a:extLst>
              <a:ext uri="{FF2B5EF4-FFF2-40B4-BE49-F238E27FC236}">
                <a16:creationId xmlns:a16="http://schemas.microsoft.com/office/drawing/2014/main" id="{2CDD10FE-CC70-0E8C-05C5-4E2B9C505E74}"/>
              </a:ext>
            </a:extLst>
          </p:cNvPr>
          <p:cNvCxnSpPr>
            <a:cxnSpLocks/>
            <a:endCxn id="4" idx="0"/>
          </p:cNvCxnSpPr>
          <p:nvPr/>
        </p:nvCxnSpPr>
        <p:spPr>
          <a:xfrm>
            <a:off x="2145124" y="3662143"/>
            <a:ext cx="0" cy="3889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iagrama de flujo: unión de suma 7">
            <a:extLst>
              <a:ext uri="{FF2B5EF4-FFF2-40B4-BE49-F238E27FC236}">
                <a16:creationId xmlns:a16="http://schemas.microsoft.com/office/drawing/2014/main" id="{B694427A-C0BB-49C2-9C6C-57DEFA7AB6F9}"/>
              </a:ext>
            </a:extLst>
          </p:cNvPr>
          <p:cNvSpPr/>
          <p:nvPr/>
        </p:nvSpPr>
        <p:spPr>
          <a:xfrm>
            <a:off x="6082208" y="4144040"/>
            <a:ext cx="1603928" cy="856995"/>
          </a:xfrm>
          <a:prstGeom prst="flowChartSummingJunction">
            <a:avLst/>
          </a:prstGeom>
          <a:solidFill>
            <a:schemeClr val="tx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err="1"/>
              <a:t>Export</a:t>
            </a:r>
            <a:endParaRPr lang="es-MX" sz="1100" b="1" dirty="0"/>
          </a:p>
          <a:p>
            <a:pPr algn="ctr"/>
            <a:r>
              <a:rPr lang="es-MX" sz="1100" b="1" dirty="0" err="1"/>
              <a:t>Product</a:t>
            </a:r>
            <a:r>
              <a:rPr lang="es-MX" sz="1100" b="1" dirty="0"/>
              <a:t> Y</a:t>
            </a:r>
          </a:p>
          <a:p>
            <a:pPr algn="ctr"/>
            <a:r>
              <a:rPr lang="es-MX" sz="1100" b="1" dirty="0"/>
              <a:t>Country A</a:t>
            </a:r>
          </a:p>
          <a:p>
            <a:pPr algn="ctr"/>
            <a:r>
              <a:rPr lang="es-MX" sz="1100" b="1" dirty="0" err="1"/>
              <a:t>Month</a:t>
            </a:r>
            <a:r>
              <a:rPr lang="es-MX" sz="1100" b="1" dirty="0"/>
              <a:t> M </a:t>
            </a:r>
          </a:p>
        </p:txBody>
      </p:sp>
      <p:sp>
        <p:nvSpPr>
          <p:cNvPr id="10" name="Elipse 9">
            <a:extLst>
              <a:ext uri="{FF2B5EF4-FFF2-40B4-BE49-F238E27FC236}">
                <a16:creationId xmlns:a16="http://schemas.microsoft.com/office/drawing/2014/main" id="{5FBB52E3-3F43-4636-BD17-7D1A89E0EC64}"/>
              </a:ext>
            </a:extLst>
          </p:cNvPr>
          <p:cNvSpPr/>
          <p:nvPr/>
        </p:nvSpPr>
        <p:spPr>
          <a:xfrm>
            <a:off x="7960902" y="2642399"/>
            <a:ext cx="1787944" cy="78660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err="1"/>
              <a:t>Export</a:t>
            </a:r>
            <a:endParaRPr lang="es-MX" sz="1100" b="1" dirty="0"/>
          </a:p>
          <a:p>
            <a:pPr algn="ctr"/>
            <a:r>
              <a:rPr lang="es-MX" sz="1100" b="1" dirty="0" err="1"/>
              <a:t>Product</a:t>
            </a:r>
            <a:r>
              <a:rPr lang="es-MX" sz="1100" b="1" dirty="0"/>
              <a:t> Y</a:t>
            </a:r>
          </a:p>
          <a:p>
            <a:pPr algn="ctr"/>
            <a:r>
              <a:rPr lang="es-MX" sz="1100" b="1" dirty="0" err="1"/>
              <a:t>Month</a:t>
            </a:r>
            <a:r>
              <a:rPr lang="es-MX" sz="1100" b="1" dirty="0"/>
              <a:t> M </a:t>
            </a:r>
          </a:p>
        </p:txBody>
      </p:sp>
      <p:sp>
        <p:nvSpPr>
          <p:cNvPr id="11" name="Elipse 10">
            <a:extLst>
              <a:ext uri="{FF2B5EF4-FFF2-40B4-BE49-F238E27FC236}">
                <a16:creationId xmlns:a16="http://schemas.microsoft.com/office/drawing/2014/main" id="{E1F5995B-A3C4-44E5-BC6A-FAB37FC350B7}"/>
              </a:ext>
            </a:extLst>
          </p:cNvPr>
          <p:cNvSpPr/>
          <p:nvPr/>
        </p:nvSpPr>
        <p:spPr>
          <a:xfrm>
            <a:off x="7992014" y="4153146"/>
            <a:ext cx="1787944" cy="78660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err="1"/>
              <a:t>Export</a:t>
            </a:r>
            <a:endParaRPr lang="es-MX" sz="1100" b="1" dirty="0"/>
          </a:p>
          <a:p>
            <a:pPr algn="ctr"/>
            <a:r>
              <a:rPr lang="es-MX" sz="1100" b="1" dirty="0" err="1"/>
              <a:t>Product</a:t>
            </a:r>
            <a:r>
              <a:rPr lang="es-MX" sz="1100" b="1" dirty="0"/>
              <a:t> Y</a:t>
            </a:r>
          </a:p>
          <a:p>
            <a:pPr algn="ctr"/>
            <a:r>
              <a:rPr lang="es-MX" sz="1100" b="1" dirty="0"/>
              <a:t>Country B</a:t>
            </a:r>
          </a:p>
          <a:p>
            <a:pPr algn="ctr"/>
            <a:r>
              <a:rPr lang="es-MX" sz="1100" b="1" dirty="0" err="1"/>
              <a:t>Month</a:t>
            </a:r>
            <a:r>
              <a:rPr lang="es-MX" sz="1100" b="1" dirty="0"/>
              <a:t> M </a:t>
            </a:r>
          </a:p>
        </p:txBody>
      </p:sp>
      <p:sp>
        <p:nvSpPr>
          <p:cNvPr id="12" name="Elipse 11">
            <a:extLst>
              <a:ext uri="{FF2B5EF4-FFF2-40B4-BE49-F238E27FC236}">
                <a16:creationId xmlns:a16="http://schemas.microsoft.com/office/drawing/2014/main" id="{7B427120-BD21-47E7-AFD1-BC5FC4A2F4C9}"/>
              </a:ext>
            </a:extLst>
          </p:cNvPr>
          <p:cNvSpPr/>
          <p:nvPr/>
        </p:nvSpPr>
        <p:spPr>
          <a:xfrm>
            <a:off x="10265247" y="4117445"/>
            <a:ext cx="1787944" cy="78660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err="1"/>
              <a:t>Export</a:t>
            </a:r>
            <a:endParaRPr lang="es-MX" sz="1100" b="1" dirty="0"/>
          </a:p>
          <a:p>
            <a:pPr algn="ctr"/>
            <a:r>
              <a:rPr lang="es-MX" sz="1100" b="1" dirty="0" err="1"/>
              <a:t>Product</a:t>
            </a:r>
            <a:r>
              <a:rPr lang="es-MX" sz="1100" b="1" dirty="0"/>
              <a:t> Y</a:t>
            </a:r>
          </a:p>
          <a:p>
            <a:pPr algn="ctr"/>
            <a:r>
              <a:rPr lang="es-MX" sz="1100" b="1" dirty="0"/>
              <a:t>Country C</a:t>
            </a:r>
          </a:p>
          <a:p>
            <a:pPr algn="ctr"/>
            <a:r>
              <a:rPr lang="es-MX" sz="1100" b="1" dirty="0" err="1"/>
              <a:t>Month</a:t>
            </a:r>
            <a:r>
              <a:rPr lang="es-MX" sz="1100" b="1" dirty="0"/>
              <a:t> M </a:t>
            </a:r>
          </a:p>
        </p:txBody>
      </p:sp>
      <p:cxnSp>
        <p:nvCxnSpPr>
          <p:cNvPr id="13" name="Conector recto de flecha 12">
            <a:extLst>
              <a:ext uri="{FF2B5EF4-FFF2-40B4-BE49-F238E27FC236}">
                <a16:creationId xmlns:a16="http://schemas.microsoft.com/office/drawing/2014/main" id="{2C34EC54-6CED-4D6B-82A5-DB89DA2FFF68}"/>
              </a:ext>
            </a:extLst>
          </p:cNvPr>
          <p:cNvCxnSpPr>
            <a:stCxn id="10" idx="3"/>
            <a:endCxn id="8" idx="0"/>
          </p:cNvCxnSpPr>
          <p:nvPr/>
        </p:nvCxnSpPr>
        <p:spPr>
          <a:xfrm flipH="1">
            <a:off x="6884172" y="3313805"/>
            <a:ext cx="1338568" cy="830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ector recto de flecha 14">
            <a:extLst>
              <a:ext uri="{FF2B5EF4-FFF2-40B4-BE49-F238E27FC236}">
                <a16:creationId xmlns:a16="http://schemas.microsoft.com/office/drawing/2014/main" id="{197F071F-930F-430D-8EB4-927C53D14747}"/>
              </a:ext>
            </a:extLst>
          </p:cNvPr>
          <p:cNvCxnSpPr>
            <a:stCxn id="10" idx="4"/>
            <a:endCxn id="11" idx="0"/>
          </p:cNvCxnSpPr>
          <p:nvPr/>
        </p:nvCxnSpPr>
        <p:spPr>
          <a:xfrm>
            <a:off x="8854874" y="3429000"/>
            <a:ext cx="31112" cy="7241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ector recto de flecha 16">
            <a:extLst>
              <a:ext uri="{FF2B5EF4-FFF2-40B4-BE49-F238E27FC236}">
                <a16:creationId xmlns:a16="http://schemas.microsoft.com/office/drawing/2014/main" id="{A8717DC9-7D7D-41DE-AA37-C07F4E147E6C}"/>
              </a:ext>
            </a:extLst>
          </p:cNvPr>
          <p:cNvCxnSpPr>
            <a:stCxn id="10" idx="5"/>
            <a:endCxn id="12" idx="0"/>
          </p:cNvCxnSpPr>
          <p:nvPr/>
        </p:nvCxnSpPr>
        <p:spPr>
          <a:xfrm>
            <a:off x="9487008" y="3313805"/>
            <a:ext cx="1672211" cy="803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uadroTexto 18">
            <a:extLst>
              <a:ext uri="{FF2B5EF4-FFF2-40B4-BE49-F238E27FC236}">
                <a16:creationId xmlns:a16="http://schemas.microsoft.com/office/drawing/2014/main" id="{89303A96-593B-4DBF-B595-3314F6163C9A}"/>
              </a:ext>
            </a:extLst>
          </p:cNvPr>
          <p:cNvSpPr txBox="1"/>
          <p:nvPr/>
        </p:nvSpPr>
        <p:spPr>
          <a:xfrm>
            <a:off x="656193" y="1945149"/>
            <a:ext cx="1308692" cy="646331"/>
          </a:xfrm>
          <a:prstGeom prst="rect">
            <a:avLst/>
          </a:prstGeom>
          <a:noFill/>
        </p:spPr>
        <p:txBody>
          <a:bodyPr wrap="none" rtlCol="0">
            <a:spAutoFit/>
          </a:bodyPr>
          <a:lstStyle/>
          <a:p>
            <a:r>
              <a:rPr lang="es-MX" b="1" dirty="0"/>
              <a:t>Case 1</a:t>
            </a:r>
          </a:p>
          <a:p>
            <a:r>
              <a:rPr lang="es-MX" dirty="0"/>
              <a:t>No </a:t>
            </a:r>
            <a:r>
              <a:rPr lang="es-MX" dirty="0" err="1"/>
              <a:t>brothers</a:t>
            </a:r>
            <a:endParaRPr lang="es-MX" dirty="0"/>
          </a:p>
        </p:txBody>
      </p:sp>
      <p:sp>
        <p:nvSpPr>
          <p:cNvPr id="20" name="CuadroTexto 19">
            <a:extLst>
              <a:ext uri="{FF2B5EF4-FFF2-40B4-BE49-F238E27FC236}">
                <a16:creationId xmlns:a16="http://schemas.microsoft.com/office/drawing/2014/main" id="{3909AF85-97E7-44C4-B273-67CDCDC08CE9}"/>
              </a:ext>
            </a:extLst>
          </p:cNvPr>
          <p:cNvSpPr txBox="1"/>
          <p:nvPr/>
        </p:nvSpPr>
        <p:spPr>
          <a:xfrm>
            <a:off x="6652210" y="1995662"/>
            <a:ext cx="1382430" cy="646331"/>
          </a:xfrm>
          <a:prstGeom prst="rect">
            <a:avLst/>
          </a:prstGeom>
          <a:noFill/>
        </p:spPr>
        <p:txBody>
          <a:bodyPr wrap="none" rtlCol="0">
            <a:spAutoFit/>
          </a:bodyPr>
          <a:lstStyle/>
          <a:p>
            <a:r>
              <a:rPr lang="es-MX" b="1" dirty="0"/>
              <a:t>Case  </a:t>
            </a:r>
          </a:p>
          <a:p>
            <a:r>
              <a:rPr lang="es-MX" dirty="0"/>
              <a:t>Has </a:t>
            </a:r>
            <a:r>
              <a:rPr lang="es-MX" dirty="0" err="1"/>
              <a:t>brothers</a:t>
            </a:r>
            <a:endParaRPr lang="es-MX" dirty="0"/>
          </a:p>
        </p:txBody>
      </p:sp>
      <p:sp>
        <p:nvSpPr>
          <p:cNvPr id="23" name="Elipse 22">
            <a:extLst>
              <a:ext uri="{FF2B5EF4-FFF2-40B4-BE49-F238E27FC236}">
                <a16:creationId xmlns:a16="http://schemas.microsoft.com/office/drawing/2014/main" id="{6005B6EA-D7DC-459D-8D18-46380B024FA2}"/>
              </a:ext>
            </a:extLst>
          </p:cNvPr>
          <p:cNvSpPr/>
          <p:nvPr/>
        </p:nvSpPr>
        <p:spPr>
          <a:xfrm>
            <a:off x="1283060" y="2856061"/>
            <a:ext cx="1787944" cy="786601"/>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err="1"/>
              <a:t>Export</a:t>
            </a:r>
            <a:endParaRPr lang="es-MX" sz="1100" b="1" dirty="0"/>
          </a:p>
          <a:p>
            <a:pPr algn="ctr"/>
            <a:r>
              <a:rPr lang="es-MX" sz="1100" b="1" dirty="0" err="1"/>
              <a:t>Product</a:t>
            </a:r>
            <a:r>
              <a:rPr lang="es-MX" sz="1100" b="1" dirty="0"/>
              <a:t> Y</a:t>
            </a:r>
          </a:p>
          <a:p>
            <a:pPr algn="ctr"/>
            <a:r>
              <a:rPr lang="es-MX" sz="1100" b="1" dirty="0" err="1"/>
              <a:t>Month</a:t>
            </a:r>
            <a:r>
              <a:rPr lang="es-MX" sz="1100" b="1" dirty="0"/>
              <a:t> M </a:t>
            </a:r>
          </a:p>
        </p:txBody>
      </p:sp>
      <p:sp>
        <p:nvSpPr>
          <p:cNvPr id="22" name="Signo de multiplicación 21">
            <a:extLst>
              <a:ext uri="{FF2B5EF4-FFF2-40B4-BE49-F238E27FC236}">
                <a16:creationId xmlns:a16="http://schemas.microsoft.com/office/drawing/2014/main" id="{82559026-1037-4B63-8AEC-152AB7ED7E21}"/>
              </a:ext>
            </a:extLst>
          </p:cNvPr>
          <p:cNvSpPr/>
          <p:nvPr/>
        </p:nvSpPr>
        <p:spPr>
          <a:xfrm>
            <a:off x="1127376" y="2465405"/>
            <a:ext cx="2144088" cy="1502654"/>
          </a:xfrm>
          <a:prstGeom prst="mathMultiply">
            <a:avLst>
              <a:gd name="adj1" fmla="val 661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623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CF3F0-88E5-2576-F40B-FCD17BADD4B2}"/>
              </a:ext>
            </a:extLst>
          </p:cNvPr>
          <p:cNvSpPr>
            <a:spLocks noGrp="1"/>
          </p:cNvSpPr>
          <p:nvPr>
            <p:ph type="title"/>
          </p:nvPr>
        </p:nvSpPr>
        <p:spPr/>
        <p:txBody>
          <a:bodyPr/>
          <a:lstStyle/>
          <a:p>
            <a:r>
              <a:rPr lang="en-US" sz="2800" dirty="0"/>
              <a:t>Rule 3. Solidary brother</a:t>
            </a:r>
          </a:p>
        </p:txBody>
      </p:sp>
      <p:sp>
        <p:nvSpPr>
          <p:cNvPr id="5" name="CuadroTexto 4">
            <a:extLst>
              <a:ext uri="{FF2B5EF4-FFF2-40B4-BE49-F238E27FC236}">
                <a16:creationId xmlns:a16="http://schemas.microsoft.com/office/drawing/2014/main" id="{DD53CD19-84F5-D06D-50EC-037628DB52D6}"/>
              </a:ext>
            </a:extLst>
          </p:cNvPr>
          <p:cNvSpPr txBox="1"/>
          <p:nvPr/>
        </p:nvSpPr>
        <p:spPr>
          <a:xfrm>
            <a:off x="595808" y="1034576"/>
            <a:ext cx="10972800" cy="1107996"/>
          </a:xfrm>
          <a:prstGeom prst="rect">
            <a:avLst/>
          </a:prstGeom>
          <a:ln>
            <a:noFill/>
          </a:ln>
        </p:spPr>
        <p:style>
          <a:lnRef idx="1">
            <a:schemeClr val="dk1"/>
          </a:lnRef>
          <a:fillRef idx="0">
            <a:schemeClr val="dk1"/>
          </a:fillRef>
          <a:effectRef idx="0">
            <a:schemeClr val="dk1"/>
          </a:effectRef>
          <a:fontRef idx="minor">
            <a:schemeClr val="tx1"/>
          </a:fontRef>
        </p:style>
        <p:txBody>
          <a:bodyPr wrap="square">
            <a:spAutoFit/>
          </a:bodyPr>
          <a:lstStyle/>
          <a:p>
            <a:r>
              <a:rPr lang="en-US" b="1" u="sng"/>
              <a:t>If an atomic combination is anonimized and any of his brothers is anonimized, a solidary brother is needed.</a:t>
            </a:r>
          </a:p>
          <a:p>
            <a:endParaRPr lang="en-US" sz="1600"/>
          </a:p>
          <a:p>
            <a:r>
              <a:rPr lang="en-US" sz="1600"/>
              <a:t>The solidary brother is the “littlest” brother (in terms of value amount), and it is anonimized in order to avoid the possibitly to know the vlue of the anonimized brothed by subsctraction.</a:t>
            </a:r>
          </a:p>
        </p:txBody>
      </p:sp>
      <p:sp>
        <p:nvSpPr>
          <p:cNvPr id="6" name="Diagrama de flujo: unión de suma 5">
            <a:extLst>
              <a:ext uri="{FF2B5EF4-FFF2-40B4-BE49-F238E27FC236}">
                <a16:creationId xmlns:a16="http://schemas.microsoft.com/office/drawing/2014/main" id="{014C74CB-0C51-06E4-A2CF-EE5518A56CE9}"/>
              </a:ext>
            </a:extLst>
          </p:cNvPr>
          <p:cNvSpPr/>
          <p:nvPr/>
        </p:nvSpPr>
        <p:spPr>
          <a:xfrm>
            <a:off x="1875617" y="4934624"/>
            <a:ext cx="1467023" cy="951154"/>
          </a:xfrm>
          <a:prstGeom prst="flowChartSummingJunction">
            <a:avLst/>
          </a:prstGeom>
          <a:solidFill>
            <a:schemeClr val="tx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Group 1</a:t>
            </a:r>
          </a:p>
        </p:txBody>
      </p:sp>
      <p:sp>
        <p:nvSpPr>
          <p:cNvPr id="11" name="Elipse 10">
            <a:extLst>
              <a:ext uri="{FF2B5EF4-FFF2-40B4-BE49-F238E27FC236}">
                <a16:creationId xmlns:a16="http://schemas.microsoft.com/office/drawing/2014/main" id="{3183821C-6C29-E58C-CD05-3F95B4D1F1DC}"/>
              </a:ext>
            </a:extLst>
          </p:cNvPr>
          <p:cNvSpPr/>
          <p:nvPr/>
        </p:nvSpPr>
        <p:spPr>
          <a:xfrm>
            <a:off x="3736561" y="4934624"/>
            <a:ext cx="1467023" cy="954124"/>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Group 2</a:t>
            </a:r>
          </a:p>
        </p:txBody>
      </p:sp>
      <p:sp>
        <p:nvSpPr>
          <p:cNvPr id="13" name="Elipse 12">
            <a:extLst>
              <a:ext uri="{FF2B5EF4-FFF2-40B4-BE49-F238E27FC236}">
                <a16:creationId xmlns:a16="http://schemas.microsoft.com/office/drawing/2014/main" id="{83F8AFC2-D198-FB6F-7449-8EC40394DB16}"/>
              </a:ext>
            </a:extLst>
          </p:cNvPr>
          <p:cNvSpPr/>
          <p:nvPr/>
        </p:nvSpPr>
        <p:spPr>
          <a:xfrm>
            <a:off x="5777057" y="4931654"/>
            <a:ext cx="1467023" cy="954124"/>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Group 3</a:t>
            </a:r>
          </a:p>
        </p:txBody>
      </p:sp>
      <p:sp>
        <p:nvSpPr>
          <p:cNvPr id="14" name="Elipse 13">
            <a:extLst>
              <a:ext uri="{FF2B5EF4-FFF2-40B4-BE49-F238E27FC236}">
                <a16:creationId xmlns:a16="http://schemas.microsoft.com/office/drawing/2014/main" id="{E710DB81-FDF1-E8C6-8B0A-632A8FB20D10}"/>
              </a:ext>
            </a:extLst>
          </p:cNvPr>
          <p:cNvSpPr/>
          <p:nvPr/>
        </p:nvSpPr>
        <p:spPr>
          <a:xfrm>
            <a:off x="7698961" y="4934624"/>
            <a:ext cx="1467023" cy="954124"/>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Group 4</a:t>
            </a:r>
          </a:p>
        </p:txBody>
      </p:sp>
      <p:sp>
        <p:nvSpPr>
          <p:cNvPr id="15" name="Elipse 14">
            <a:extLst>
              <a:ext uri="{FF2B5EF4-FFF2-40B4-BE49-F238E27FC236}">
                <a16:creationId xmlns:a16="http://schemas.microsoft.com/office/drawing/2014/main" id="{AB39BD5B-2409-F7FE-709F-08212213BCFE}"/>
              </a:ext>
            </a:extLst>
          </p:cNvPr>
          <p:cNvSpPr/>
          <p:nvPr/>
        </p:nvSpPr>
        <p:spPr>
          <a:xfrm>
            <a:off x="4884641" y="2720525"/>
            <a:ext cx="1467023" cy="954124"/>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Father Group </a:t>
            </a:r>
          </a:p>
        </p:txBody>
      </p:sp>
      <p:sp>
        <p:nvSpPr>
          <p:cNvPr id="16" name="CuadroTexto 15">
            <a:extLst>
              <a:ext uri="{FF2B5EF4-FFF2-40B4-BE49-F238E27FC236}">
                <a16:creationId xmlns:a16="http://schemas.microsoft.com/office/drawing/2014/main" id="{CC0922F7-D73F-1CDE-9C29-43F8D9148964}"/>
              </a:ext>
            </a:extLst>
          </p:cNvPr>
          <p:cNvSpPr txBox="1"/>
          <p:nvPr/>
        </p:nvSpPr>
        <p:spPr>
          <a:xfrm>
            <a:off x="10173237" y="5073132"/>
            <a:ext cx="1535292" cy="338554"/>
          </a:xfrm>
          <a:prstGeom prst="rect">
            <a:avLst/>
          </a:prstGeom>
          <a:noFill/>
        </p:spPr>
        <p:txBody>
          <a:bodyPr wrap="none" rtlCol="0">
            <a:spAutoFit/>
          </a:bodyPr>
          <a:lstStyle/>
          <a:p>
            <a:r>
              <a:rPr lang="en-US" sz="1600"/>
              <a:t>Solidary brother</a:t>
            </a:r>
          </a:p>
        </p:txBody>
      </p:sp>
      <p:cxnSp>
        <p:nvCxnSpPr>
          <p:cNvPr id="18" name="Conector recto de flecha 17">
            <a:extLst>
              <a:ext uri="{FF2B5EF4-FFF2-40B4-BE49-F238E27FC236}">
                <a16:creationId xmlns:a16="http://schemas.microsoft.com/office/drawing/2014/main" id="{B3E195C8-B781-56E9-B5B2-4EDF9EF6FDA5}"/>
              </a:ext>
            </a:extLst>
          </p:cNvPr>
          <p:cNvCxnSpPr>
            <a:stCxn id="16" idx="1"/>
            <a:endCxn id="14" idx="6"/>
          </p:cNvCxnSpPr>
          <p:nvPr/>
        </p:nvCxnSpPr>
        <p:spPr>
          <a:xfrm flipH="1">
            <a:off x="9165984" y="5242409"/>
            <a:ext cx="1007253" cy="1692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9B222AC4-D20B-81B3-B27B-39718F5AACF1}"/>
              </a:ext>
            </a:extLst>
          </p:cNvPr>
          <p:cNvCxnSpPr>
            <a:stCxn id="15" idx="3"/>
            <a:endCxn id="11" idx="0"/>
          </p:cNvCxnSpPr>
          <p:nvPr/>
        </p:nvCxnSpPr>
        <p:spPr>
          <a:xfrm flipH="1">
            <a:off x="4470073" y="3534921"/>
            <a:ext cx="629409" cy="13997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ector recto de flecha 24">
            <a:extLst>
              <a:ext uri="{FF2B5EF4-FFF2-40B4-BE49-F238E27FC236}">
                <a16:creationId xmlns:a16="http://schemas.microsoft.com/office/drawing/2014/main" id="{BC649065-9320-3FEF-F451-63293A33245D}"/>
              </a:ext>
            </a:extLst>
          </p:cNvPr>
          <p:cNvCxnSpPr>
            <a:stCxn id="15" idx="5"/>
            <a:endCxn id="13" idx="0"/>
          </p:cNvCxnSpPr>
          <p:nvPr/>
        </p:nvCxnSpPr>
        <p:spPr>
          <a:xfrm>
            <a:off x="6136823" y="3534921"/>
            <a:ext cx="373746" cy="1396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ector recto de flecha 26">
            <a:extLst>
              <a:ext uri="{FF2B5EF4-FFF2-40B4-BE49-F238E27FC236}">
                <a16:creationId xmlns:a16="http://schemas.microsoft.com/office/drawing/2014/main" id="{D017D6F1-2125-054B-80E3-8E67A513A14D}"/>
              </a:ext>
            </a:extLst>
          </p:cNvPr>
          <p:cNvCxnSpPr>
            <a:stCxn id="15" idx="3"/>
            <a:endCxn id="6" idx="0"/>
          </p:cNvCxnSpPr>
          <p:nvPr/>
        </p:nvCxnSpPr>
        <p:spPr>
          <a:xfrm flipH="1">
            <a:off x="2609129" y="3534921"/>
            <a:ext cx="2490353" cy="13997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ector recto de flecha 28">
            <a:extLst>
              <a:ext uri="{FF2B5EF4-FFF2-40B4-BE49-F238E27FC236}">
                <a16:creationId xmlns:a16="http://schemas.microsoft.com/office/drawing/2014/main" id="{DFF79FEA-0F72-BCEF-1897-74CFC03E9CEE}"/>
              </a:ext>
            </a:extLst>
          </p:cNvPr>
          <p:cNvCxnSpPr>
            <a:stCxn id="15" idx="5"/>
            <a:endCxn id="14" idx="0"/>
          </p:cNvCxnSpPr>
          <p:nvPr/>
        </p:nvCxnSpPr>
        <p:spPr>
          <a:xfrm>
            <a:off x="6136823" y="3534921"/>
            <a:ext cx="2295650" cy="13997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Signo de multiplicación 29">
            <a:extLst>
              <a:ext uri="{FF2B5EF4-FFF2-40B4-BE49-F238E27FC236}">
                <a16:creationId xmlns:a16="http://schemas.microsoft.com/office/drawing/2014/main" id="{BFABA02F-BCDD-2AE4-56E9-76CDCEFB1C04}"/>
              </a:ext>
            </a:extLst>
          </p:cNvPr>
          <p:cNvSpPr/>
          <p:nvPr/>
        </p:nvSpPr>
        <p:spPr>
          <a:xfrm>
            <a:off x="7414306" y="4658014"/>
            <a:ext cx="2144088" cy="1502654"/>
          </a:xfrm>
          <a:prstGeom prst="mathMultiply">
            <a:avLst>
              <a:gd name="adj1" fmla="val 661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00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BE699-4EBC-D1AE-48DE-8C9B6FEBA4EF}"/>
              </a:ext>
            </a:extLst>
          </p:cNvPr>
          <p:cNvSpPr>
            <a:spLocks noGrp="1"/>
          </p:cNvSpPr>
          <p:nvPr>
            <p:ph type="title"/>
          </p:nvPr>
        </p:nvSpPr>
        <p:spPr/>
        <p:txBody>
          <a:bodyPr/>
          <a:lstStyle/>
          <a:p>
            <a:r>
              <a:rPr lang="en-US" sz="2800" dirty="0"/>
              <a:t>Rule 4. Solidary brother, son’s</a:t>
            </a:r>
          </a:p>
        </p:txBody>
      </p:sp>
      <p:sp>
        <p:nvSpPr>
          <p:cNvPr id="5" name="CuadroTexto 4">
            <a:extLst>
              <a:ext uri="{FF2B5EF4-FFF2-40B4-BE49-F238E27FC236}">
                <a16:creationId xmlns:a16="http://schemas.microsoft.com/office/drawing/2014/main" id="{794728AF-172A-4C61-5398-0D1E825BBD63}"/>
              </a:ext>
            </a:extLst>
          </p:cNvPr>
          <p:cNvSpPr txBox="1"/>
          <p:nvPr/>
        </p:nvSpPr>
        <p:spPr>
          <a:xfrm>
            <a:off x="2568567" y="936432"/>
            <a:ext cx="8666480" cy="369332"/>
          </a:xfrm>
          <a:prstGeom prst="rect">
            <a:avLst/>
          </a:prstGeom>
          <a:noFill/>
        </p:spPr>
        <p:txBody>
          <a:bodyPr wrap="square">
            <a:spAutoFit/>
          </a:bodyPr>
          <a:lstStyle/>
          <a:p>
            <a:r>
              <a:rPr lang="es-MX" b="1" u="sng" dirty="0" err="1"/>
              <a:t>If</a:t>
            </a:r>
            <a:r>
              <a:rPr lang="es-MX" b="1" u="sng" dirty="0"/>
              <a:t> a </a:t>
            </a:r>
            <a:r>
              <a:rPr lang="es-MX" b="1" u="sng" dirty="0" err="1"/>
              <a:t>solidary</a:t>
            </a:r>
            <a:r>
              <a:rPr lang="es-MX" b="1" u="sng" dirty="0"/>
              <a:t> </a:t>
            </a:r>
            <a:r>
              <a:rPr lang="es-MX" b="1" u="sng" dirty="0" err="1"/>
              <a:t>brother</a:t>
            </a:r>
            <a:r>
              <a:rPr lang="es-MX" b="1" u="sng" dirty="0"/>
              <a:t> has </a:t>
            </a:r>
            <a:r>
              <a:rPr lang="es-MX" b="1" u="sng" dirty="0" err="1"/>
              <a:t>two</a:t>
            </a:r>
            <a:r>
              <a:rPr lang="es-MX" b="1" u="sng" dirty="0"/>
              <a:t> </a:t>
            </a:r>
            <a:r>
              <a:rPr lang="es-MX" b="1" u="sng" dirty="0" err="1"/>
              <a:t>or</a:t>
            </a:r>
            <a:r>
              <a:rPr lang="es-MX" b="1" u="sng" dirty="0"/>
              <a:t> </a:t>
            </a:r>
            <a:r>
              <a:rPr lang="es-MX" b="1" u="sng" dirty="0" err="1"/>
              <a:t>less</a:t>
            </a:r>
            <a:r>
              <a:rPr lang="es-MX" b="1" u="sng" dirty="0"/>
              <a:t> </a:t>
            </a:r>
            <a:r>
              <a:rPr lang="es-MX" b="1" u="sng" dirty="0" err="1"/>
              <a:t>sons</a:t>
            </a:r>
            <a:r>
              <a:rPr lang="es-MX" b="1" u="sng" dirty="0"/>
              <a:t>, </a:t>
            </a:r>
            <a:r>
              <a:rPr lang="es-MX" b="1" u="sng" dirty="0" err="1"/>
              <a:t>the</a:t>
            </a:r>
            <a:r>
              <a:rPr lang="es-MX" b="1" u="sng" dirty="0"/>
              <a:t> </a:t>
            </a:r>
            <a:r>
              <a:rPr lang="es-MX" b="1" u="sng" dirty="0" err="1"/>
              <a:t>sons</a:t>
            </a:r>
            <a:r>
              <a:rPr lang="es-MX" b="1" u="sng" dirty="0"/>
              <a:t> are </a:t>
            </a:r>
            <a:r>
              <a:rPr lang="es-MX" b="1" u="sng" dirty="0" err="1"/>
              <a:t>anonimized</a:t>
            </a:r>
            <a:r>
              <a:rPr lang="es-MX" b="1" u="sng" dirty="0"/>
              <a:t> </a:t>
            </a:r>
            <a:r>
              <a:rPr lang="es-MX" b="1" u="sng" dirty="0" err="1"/>
              <a:t>also</a:t>
            </a:r>
            <a:r>
              <a:rPr lang="es-MX" b="1" u="sng" dirty="0"/>
              <a:t>.</a:t>
            </a:r>
          </a:p>
        </p:txBody>
      </p:sp>
      <p:sp>
        <p:nvSpPr>
          <p:cNvPr id="6" name="Diagrama de flujo: unión de suma 5">
            <a:extLst>
              <a:ext uri="{FF2B5EF4-FFF2-40B4-BE49-F238E27FC236}">
                <a16:creationId xmlns:a16="http://schemas.microsoft.com/office/drawing/2014/main" id="{14E09103-A566-2488-184D-3E4AB7013DD7}"/>
              </a:ext>
            </a:extLst>
          </p:cNvPr>
          <p:cNvSpPr/>
          <p:nvPr/>
        </p:nvSpPr>
        <p:spPr>
          <a:xfrm>
            <a:off x="1654458" y="3489603"/>
            <a:ext cx="1467023" cy="951154"/>
          </a:xfrm>
          <a:prstGeom prst="flowChartSummingJunction">
            <a:avLst/>
          </a:prstGeom>
          <a:solidFill>
            <a:schemeClr val="tx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err="1"/>
              <a:t>Group</a:t>
            </a:r>
            <a:r>
              <a:rPr lang="es-MX" sz="1100" b="1" dirty="0"/>
              <a:t> 1</a:t>
            </a:r>
          </a:p>
        </p:txBody>
      </p:sp>
      <p:sp>
        <p:nvSpPr>
          <p:cNvPr id="7" name="Elipse 6">
            <a:extLst>
              <a:ext uri="{FF2B5EF4-FFF2-40B4-BE49-F238E27FC236}">
                <a16:creationId xmlns:a16="http://schemas.microsoft.com/office/drawing/2014/main" id="{5BE2A759-1ED0-C2B9-6B5C-76971ED979D6}"/>
              </a:ext>
            </a:extLst>
          </p:cNvPr>
          <p:cNvSpPr/>
          <p:nvPr/>
        </p:nvSpPr>
        <p:spPr>
          <a:xfrm>
            <a:off x="3515402" y="3489603"/>
            <a:ext cx="1467023" cy="954124"/>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t>Group</a:t>
            </a:r>
            <a:r>
              <a:rPr lang="es-MX" sz="1200" b="1" dirty="0"/>
              <a:t> 2</a:t>
            </a:r>
          </a:p>
        </p:txBody>
      </p:sp>
      <p:sp>
        <p:nvSpPr>
          <p:cNvPr id="8" name="Elipse 7">
            <a:extLst>
              <a:ext uri="{FF2B5EF4-FFF2-40B4-BE49-F238E27FC236}">
                <a16:creationId xmlns:a16="http://schemas.microsoft.com/office/drawing/2014/main" id="{8709F7DE-BBE6-4524-C414-34A7A635B774}"/>
              </a:ext>
            </a:extLst>
          </p:cNvPr>
          <p:cNvSpPr/>
          <p:nvPr/>
        </p:nvSpPr>
        <p:spPr>
          <a:xfrm>
            <a:off x="5555898" y="3486633"/>
            <a:ext cx="1467023" cy="954124"/>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t>Group</a:t>
            </a:r>
            <a:r>
              <a:rPr lang="es-MX" sz="1200" b="1" dirty="0"/>
              <a:t> 3</a:t>
            </a:r>
          </a:p>
        </p:txBody>
      </p:sp>
      <p:sp>
        <p:nvSpPr>
          <p:cNvPr id="9" name="Elipse 8">
            <a:extLst>
              <a:ext uri="{FF2B5EF4-FFF2-40B4-BE49-F238E27FC236}">
                <a16:creationId xmlns:a16="http://schemas.microsoft.com/office/drawing/2014/main" id="{183CBC0A-345C-8479-8BD1-C64EB17CF9B9}"/>
              </a:ext>
            </a:extLst>
          </p:cNvPr>
          <p:cNvSpPr/>
          <p:nvPr/>
        </p:nvSpPr>
        <p:spPr>
          <a:xfrm>
            <a:off x="7477802" y="3489603"/>
            <a:ext cx="1467023" cy="954124"/>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t>Group</a:t>
            </a:r>
            <a:r>
              <a:rPr lang="es-MX" sz="1200" b="1" dirty="0"/>
              <a:t> 4</a:t>
            </a:r>
          </a:p>
        </p:txBody>
      </p:sp>
      <p:sp>
        <p:nvSpPr>
          <p:cNvPr id="10" name="Elipse 9">
            <a:extLst>
              <a:ext uri="{FF2B5EF4-FFF2-40B4-BE49-F238E27FC236}">
                <a16:creationId xmlns:a16="http://schemas.microsoft.com/office/drawing/2014/main" id="{36E91DFB-6B97-A324-0C5C-86EF94197CE7}"/>
              </a:ext>
            </a:extLst>
          </p:cNvPr>
          <p:cNvSpPr/>
          <p:nvPr/>
        </p:nvSpPr>
        <p:spPr>
          <a:xfrm>
            <a:off x="4663482" y="1885861"/>
            <a:ext cx="1467023" cy="954124"/>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t>Grandfather</a:t>
            </a:r>
            <a:r>
              <a:rPr lang="es-MX" sz="1200" b="1" dirty="0"/>
              <a:t> </a:t>
            </a:r>
            <a:r>
              <a:rPr lang="es-MX" sz="1200" b="1" dirty="0" err="1"/>
              <a:t>Group</a:t>
            </a:r>
            <a:r>
              <a:rPr lang="es-MX" sz="1200" b="1" dirty="0"/>
              <a:t> </a:t>
            </a:r>
          </a:p>
        </p:txBody>
      </p:sp>
      <p:sp>
        <p:nvSpPr>
          <p:cNvPr id="11" name="CuadroTexto 10">
            <a:extLst>
              <a:ext uri="{FF2B5EF4-FFF2-40B4-BE49-F238E27FC236}">
                <a16:creationId xmlns:a16="http://schemas.microsoft.com/office/drawing/2014/main" id="{5C8EDEB6-3DC2-4C14-3F7D-99AC07731E0D}"/>
              </a:ext>
            </a:extLst>
          </p:cNvPr>
          <p:cNvSpPr txBox="1"/>
          <p:nvPr/>
        </p:nvSpPr>
        <p:spPr>
          <a:xfrm>
            <a:off x="9952078" y="3628111"/>
            <a:ext cx="1535292" cy="338554"/>
          </a:xfrm>
          <a:prstGeom prst="rect">
            <a:avLst/>
          </a:prstGeom>
          <a:noFill/>
        </p:spPr>
        <p:txBody>
          <a:bodyPr wrap="none" rtlCol="0">
            <a:spAutoFit/>
          </a:bodyPr>
          <a:lstStyle/>
          <a:p>
            <a:r>
              <a:rPr lang="en-US" sz="1600" dirty="0"/>
              <a:t>Solidary brother</a:t>
            </a:r>
          </a:p>
        </p:txBody>
      </p:sp>
      <p:cxnSp>
        <p:nvCxnSpPr>
          <p:cNvPr id="12" name="Conector recto de flecha 11">
            <a:extLst>
              <a:ext uri="{FF2B5EF4-FFF2-40B4-BE49-F238E27FC236}">
                <a16:creationId xmlns:a16="http://schemas.microsoft.com/office/drawing/2014/main" id="{5903E185-0682-FA12-6494-A3C822DAE38F}"/>
              </a:ext>
            </a:extLst>
          </p:cNvPr>
          <p:cNvCxnSpPr>
            <a:stCxn id="11" idx="1"/>
            <a:endCxn id="9" idx="6"/>
          </p:cNvCxnSpPr>
          <p:nvPr/>
        </p:nvCxnSpPr>
        <p:spPr>
          <a:xfrm flipH="1">
            <a:off x="8944825" y="3797388"/>
            <a:ext cx="1007253" cy="1692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A82EB71F-F92D-73EC-FB39-A1C6DC73649E}"/>
              </a:ext>
            </a:extLst>
          </p:cNvPr>
          <p:cNvCxnSpPr>
            <a:stCxn id="10" idx="3"/>
            <a:endCxn id="7" idx="0"/>
          </p:cNvCxnSpPr>
          <p:nvPr/>
        </p:nvCxnSpPr>
        <p:spPr>
          <a:xfrm flipH="1">
            <a:off x="4248914" y="2700257"/>
            <a:ext cx="629409" cy="789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ector recto de flecha 13">
            <a:extLst>
              <a:ext uri="{FF2B5EF4-FFF2-40B4-BE49-F238E27FC236}">
                <a16:creationId xmlns:a16="http://schemas.microsoft.com/office/drawing/2014/main" id="{D993224B-7549-6396-6DBF-24D21EB6E9DC}"/>
              </a:ext>
            </a:extLst>
          </p:cNvPr>
          <p:cNvCxnSpPr>
            <a:stCxn id="10" idx="5"/>
            <a:endCxn id="8" idx="0"/>
          </p:cNvCxnSpPr>
          <p:nvPr/>
        </p:nvCxnSpPr>
        <p:spPr>
          <a:xfrm>
            <a:off x="5915664" y="2700257"/>
            <a:ext cx="373746" cy="786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ector recto de flecha 14">
            <a:extLst>
              <a:ext uri="{FF2B5EF4-FFF2-40B4-BE49-F238E27FC236}">
                <a16:creationId xmlns:a16="http://schemas.microsoft.com/office/drawing/2014/main" id="{311E706B-3D8E-38F3-43E7-8ED41C9B1197}"/>
              </a:ext>
            </a:extLst>
          </p:cNvPr>
          <p:cNvCxnSpPr>
            <a:stCxn id="10" idx="3"/>
            <a:endCxn id="6" idx="0"/>
          </p:cNvCxnSpPr>
          <p:nvPr/>
        </p:nvCxnSpPr>
        <p:spPr>
          <a:xfrm flipH="1">
            <a:off x="2387970" y="2700257"/>
            <a:ext cx="2490353" cy="789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ector recto de flecha 15">
            <a:extLst>
              <a:ext uri="{FF2B5EF4-FFF2-40B4-BE49-F238E27FC236}">
                <a16:creationId xmlns:a16="http://schemas.microsoft.com/office/drawing/2014/main" id="{55862637-45D0-CAFD-981F-FAD56E57F856}"/>
              </a:ext>
            </a:extLst>
          </p:cNvPr>
          <p:cNvCxnSpPr>
            <a:stCxn id="10" idx="5"/>
            <a:endCxn id="9" idx="0"/>
          </p:cNvCxnSpPr>
          <p:nvPr/>
        </p:nvCxnSpPr>
        <p:spPr>
          <a:xfrm>
            <a:off x="5915664" y="2700257"/>
            <a:ext cx="2295650" cy="789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Signo de multiplicación 16">
            <a:extLst>
              <a:ext uri="{FF2B5EF4-FFF2-40B4-BE49-F238E27FC236}">
                <a16:creationId xmlns:a16="http://schemas.microsoft.com/office/drawing/2014/main" id="{CA37AADE-A075-FAFD-55DA-9F391B091660}"/>
              </a:ext>
            </a:extLst>
          </p:cNvPr>
          <p:cNvSpPr/>
          <p:nvPr/>
        </p:nvSpPr>
        <p:spPr>
          <a:xfrm>
            <a:off x="7193147" y="3212993"/>
            <a:ext cx="2144088" cy="1502654"/>
          </a:xfrm>
          <a:prstGeom prst="mathMultiply">
            <a:avLst>
              <a:gd name="adj1" fmla="val 661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ipse 21">
            <a:extLst>
              <a:ext uri="{FF2B5EF4-FFF2-40B4-BE49-F238E27FC236}">
                <a16:creationId xmlns:a16="http://schemas.microsoft.com/office/drawing/2014/main" id="{22D2343B-557B-6B03-30EA-B5A3AA7C6080}"/>
              </a:ext>
            </a:extLst>
          </p:cNvPr>
          <p:cNvSpPr/>
          <p:nvPr/>
        </p:nvSpPr>
        <p:spPr>
          <a:xfrm>
            <a:off x="6469795" y="4872561"/>
            <a:ext cx="1467023" cy="954124"/>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t>Son 1</a:t>
            </a:r>
          </a:p>
          <a:p>
            <a:pPr algn="ctr"/>
            <a:endParaRPr lang="es-MX" sz="1200" b="1" dirty="0"/>
          </a:p>
          <a:p>
            <a:pPr algn="ctr"/>
            <a:endParaRPr lang="es-MX" sz="1200" b="1" dirty="0"/>
          </a:p>
        </p:txBody>
      </p:sp>
      <p:sp>
        <p:nvSpPr>
          <p:cNvPr id="23" name="Elipse 22">
            <a:extLst>
              <a:ext uri="{FF2B5EF4-FFF2-40B4-BE49-F238E27FC236}">
                <a16:creationId xmlns:a16="http://schemas.microsoft.com/office/drawing/2014/main" id="{EBFB92E5-444D-8B27-28B0-0CC8750801C2}"/>
              </a:ext>
            </a:extLst>
          </p:cNvPr>
          <p:cNvSpPr/>
          <p:nvPr/>
        </p:nvSpPr>
        <p:spPr>
          <a:xfrm>
            <a:off x="8665063" y="4836981"/>
            <a:ext cx="1467023" cy="954124"/>
          </a:xfrm>
          <a:prstGeom prst="ellipse">
            <a:avLst/>
          </a:prstGeom>
          <a:solidFill>
            <a:schemeClr val="tx2"/>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t>Son 2</a:t>
            </a:r>
          </a:p>
          <a:p>
            <a:pPr algn="ctr"/>
            <a:endParaRPr lang="es-MX" sz="1200" b="1" dirty="0"/>
          </a:p>
          <a:p>
            <a:pPr algn="ctr"/>
            <a:endParaRPr lang="es-MX" sz="1200" b="1" dirty="0"/>
          </a:p>
        </p:txBody>
      </p:sp>
      <p:sp>
        <p:nvSpPr>
          <p:cNvPr id="24" name="Signo de multiplicación 23">
            <a:extLst>
              <a:ext uri="{FF2B5EF4-FFF2-40B4-BE49-F238E27FC236}">
                <a16:creationId xmlns:a16="http://schemas.microsoft.com/office/drawing/2014/main" id="{5317CDEA-CEE0-BF9A-AE99-3AB26807B00F}"/>
              </a:ext>
            </a:extLst>
          </p:cNvPr>
          <p:cNvSpPr/>
          <p:nvPr/>
        </p:nvSpPr>
        <p:spPr>
          <a:xfrm>
            <a:off x="6119639" y="4686307"/>
            <a:ext cx="2144088" cy="1502654"/>
          </a:xfrm>
          <a:prstGeom prst="mathMultiply">
            <a:avLst>
              <a:gd name="adj1" fmla="val 661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igno de multiplicación 24">
            <a:extLst>
              <a:ext uri="{FF2B5EF4-FFF2-40B4-BE49-F238E27FC236}">
                <a16:creationId xmlns:a16="http://schemas.microsoft.com/office/drawing/2014/main" id="{C11691B8-781B-AAB3-9ABF-52626414D09B}"/>
              </a:ext>
            </a:extLst>
          </p:cNvPr>
          <p:cNvSpPr/>
          <p:nvPr/>
        </p:nvSpPr>
        <p:spPr>
          <a:xfrm>
            <a:off x="8326530" y="4656380"/>
            <a:ext cx="2144088" cy="1502654"/>
          </a:xfrm>
          <a:prstGeom prst="mathMultiply">
            <a:avLst>
              <a:gd name="adj1" fmla="val 661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onector recto de flecha 28">
            <a:extLst>
              <a:ext uri="{FF2B5EF4-FFF2-40B4-BE49-F238E27FC236}">
                <a16:creationId xmlns:a16="http://schemas.microsoft.com/office/drawing/2014/main" id="{C0E1576D-5C40-B8DB-9388-9E0B214B5568}"/>
              </a:ext>
            </a:extLst>
          </p:cNvPr>
          <p:cNvCxnSpPr>
            <a:cxnSpLocks/>
            <a:stCxn id="9" idx="4"/>
            <a:endCxn id="23" idx="0"/>
          </p:cNvCxnSpPr>
          <p:nvPr/>
        </p:nvCxnSpPr>
        <p:spPr>
          <a:xfrm>
            <a:off x="8211314" y="4443727"/>
            <a:ext cx="1187261" cy="393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ector recto de flecha 17">
            <a:extLst>
              <a:ext uri="{FF2B5EF4-FFF2-40B4-BE49-F238E27FC236}">
                <a16:creationId xmlns:a16="http://schemas.microsoft.com/office/drawing/2014/main" id="{6C837997-36AC-4070-A063-E4177CEB084D}"/>
              </a:ext>
            </a:extLst>
          </p:cNvPr>
          <p:cNvCxnSpPr>
            <a:stCxn id="9" idx="4"/>
            <a:endCxn id="22" idx="0"/>
          </p:cNvCxnSpPr>
          <p:nvPr/>
        </p:nvCxnSpPr>
        <p:spPr>
          <a:xfrm flipH="1">
            <a:off x="7203307" y="4443727"/>
            <a:ext cx="1008007" cy="428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24925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Uso Público&#10; &#10;Información de acceso público."/>
  <p:tag name="BJHEADERFOOTERTEXTMARKING" val="Uso Público&#10; &#10;Información de acceso público."/>
</p:tagLst>
</file>

<file path=ppt/theme/theme1.xml><?xml version="1.0" encoding="utf-8"?>
<a:theme xmlns:a="http://schemas.openxmlformats.org/drawingml/2006/main" name="banxico azul nuevo">
  <a:themeElements>
    <a:clrScheme name="Gama Final Banco">
      <a:dk1>
        <a:srgbClr val="182B47"/>
      </a:dk1>
      <a:lt1>
        <a:srgbClr val="FFFFFF"/>
      </a:lt1>
      <a:dk2>
        <a:srgbClr val="00727C"/>
      </a:dk2>
      <a:lt2>
        <a:srgbClr val="8C734A"/>
      </a:lt2>
      <a:accent1>
        <a:srgbClr val="31B133"/>
      </a:accent1>
      <a:accent2>
        <a:srgbClr val="6D3A77"/>
      </a:accent2>
      <a:accent3>
        <a:srgbClr val="3D7DDA"/>
      </a:accent3>
      <a:accent4>
        <a:srgbClr val="FF7800"/>
      </a:accent4>
      <a:accent5>
        <a:srgbClr val="FFCB00"/>
      </a:accent5>
      <a:accent6>
        <a:srgbClr val="BF0A33"/>
      </a:accent6>
      <a:hlink>
        <a:srgbClr val="8C734A"/>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nxico azul nuevo" id="{5FFD6468-25D4-472B-A267-B8233B3F4BAB}" vid="{56859C93-F475-47F1-A69B-C2E0B5AE3B7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2c673f97-f704-441a-a1be-26277c273d44" origin="userSelected"/>
</file>

<file path=customXml/itemProps1.xml><?xml version="1.0" encoding="utf-8"?>
<ds:datastoreItem xmlns:ds="http://schemas.openxmlformats.org/officeDocument/2006/customXml" ds:itemID="{A3B3C455-5145-4C3B-98E9-A5BFABA2B6BF}">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banxico azul nuevo</Template>
  <TotalTime>24458</TotalTime>
  <Words>719</Words>
  <Application>Microsoft Office PowerPoint</Application>
  <PresentationFormat>Panorámica</PresentationFormat>
  <Paragraphs>141</Paragraphs>
  <Slides>15</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Wingdings</vt:lpstr>
      <vt:lpstr>banxico azul nuevo</vt:lpstr>
      <vt:lpstr>Presentación de PowerPoint</vt:lpstr>
      <vt:lpstr>Agenda  </vt:lpstr>
      <vt:lpstr>Introduction</vt:lpstr>
      <vt:lpstr>Trade information</vt:lpstr>
      <vt:lpstr>Algorithm</vt:lpstr>
      <vt:lpstr>Case 1 A product X exported to country A has two firms that have a export transaction in the month N, the USD amount and volumen of the product X to Country A in month N has to be anonimized </vt:lpstr>
      <vt:lpstr>Rule 2. Only child</vt:lpstr>
      <vt:lpstr>Rule 3. Solidary brother</vt:lpstr>
      <vt:lpstr>Rule 4. Solidary brother, son’s</vt:lpstr>
      <vt:lpstr>Tree example</vt:lpstr>
      <vt:lpstr>Technology</vt:lpstr>
      <vt:lpstr>Example</vt:lpstr>
      <vt:lpstr>Results</vt:lpstr>
      <vt:lpstr>Questios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Velázquez Villegas Claudia Katheri</dc:creator>
  <cp:keywords/>
  <cp:lastModifiedBy>Velázquez Villegas Claudia Katheri</cp:lastModifiedBy>
  <cp:revision>37</cp:revision>
  <dcterms:created xsi:type="dcterms:W3CDTF">2023-10-24T00:07:22Z</dcterms:created>
  <dcterms:modified xsi:type="dcterms:W3CDTF">2023-11-17T19:18:44Z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76f395df-277d-4699-b9b9-1983b173a6a3</vt:lpwstr>
  </property>
  <property fmtid="{D5CDD505-2E9C-101B-9397-08002B2CF9AE}" pid="3" name="bjDocumentSecurityLabel">
    <vt:lpwstr>Este documento no ha sido etiquetado</vt:lpwstr>
  </property>
  <property fmtid="{D5CDD505-2E9C-101B-9397-08002B2CF9AE}" pid="4" name="bjClsUserRVM">
    <vt:lpwstr>[]</vt:lpwstr>
  </property>
  <property fmtid="{D5CDD505-2E9C-101B-9397-08002B2CF9AE}" pid="5" name="bjSaver">
    <vt:lpwstr>7aZ6pp8agzrHuPKGYtflIMxKdoOWZZJb</vt:lpwstr>
  </property>
  <property fmtid="{D5CDD505-2E9C-101B-9397-08002B2CF9AE}" pid="6" name="X-Metadata 1">
    <vt:lpwstr>001: B11457 - 002: 170.70.38.107 - 003: 16/11/2023 01:30:50 p. m.</vt:lpwstr>
  </property>
</Properties>
</file>