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A25FC-9CFF-18BC-C98D-A625C8B28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CDB5D-8C3C-8CF0-7FBF-AEAA4CEC9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899D7-DD9C-1F3C-D7F8-E149C81D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7A7DE-A5F2-6F95-0891-E2F0F922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A12E0-A0E0-DDF3-ACCE-10971C2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1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6060-949A-BC76-CDF7-88F9F444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6AAC28-CBF0-B845-DC42-B2E8EE685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CB28E-8D8F-D9A5-9ED5-B3CC7C3D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2C4E7-B30D-16C0-15DE-9715A949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90412-F496-3E76-3B8F-12EA5757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5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5D505D-21A1-1562-34F8-E3CA4CBF7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D8839-58DC-1284-7ABD-8E1F5BE9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5BE71-BDF0-04DE-8920-4140E50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0220-9D35-0970-3C32-7A9DB04F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396FD-2280-0E22-3D65-A2FAC7F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8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F348-5E1B-D1C8-7837-65B0A23F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A2097-870C-B4CE-15DA-09A72131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155FF-C085-3CD9-3213-3187E178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20A6D-EA71-C038-F35D-FCE73E6B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83FA2-9F4B-B785-5B49-E7C70B0F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94208-2838-D760-5F89-2C6059F6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C5160-D198-6CCB-BC12-910283C2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79768-EAD7-183B-F06C-35FEA9B1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B143C-9187-A58B-6E54-A609FB96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75AFC-D398-872E-1852-04448AC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89D82-F6C3-70BF-A74C-25617E5A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905F-E96A-387A-8F62-1B09B91B3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0A055-4A51-F9A0-A692-1A0C69504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C5C77-9790-3807-5FA9-288FAC91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D56B5-4696-4A73-CF71-18237C1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DA6FF-4008-A811-BE7D-6787058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3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BBFC2-DF2F-8A8E-A32C-50EC36E4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C258F-E2D9-4915-F01B-A6AC37517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E7A98-B4D3-C85E-8772-C4AF19BD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DBD64-9B1A-049A-6278-D1533E5F6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0621A4-AC2A-B31D-AEA3-D64DBF971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F9C185-83D5-2988-952F-081006F3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66AC5-2838-535D-0B72-9F1172A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E2EBC6-2653-ECCE-7A8E-4097B992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6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8CA0-09A8-EDB0-CA86-4033C906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847AB7-7B4A-0571-93D3-B8904ABE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7CACC-1F26-93AF-9E2F-A8692714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36634-D490-C768-9AAA-06576F8E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9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6457C7-4844-E65C-BDCA-3EE1C174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C252F7-3105-B1D9-8E11-AD8C3292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9F93C-B87A-8019-6A72-BC8963B5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13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6665-0B25-C87A-9DB3-8854996C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0851E-5875-792C-C8BA-84FB9729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D3346C-59BD-49AB-D8F8-80B39CE5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9B653-BAB4-D460-69AA-2DCB6DB0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CCC31-7A83-3888-247A-62979DE4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B0EE9-D3BB-BD62-EF6F-DFF161F9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2AACE-5A7E-E577-08FF-78A7A4CF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F343D3-5CE4-10BC-A293-B0D8CEBC8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6CD8C-9B26-A7A7-FB72-927F4232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FAE99-5107-BCB1-4E32-8EA05824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BFEF0-1A86-ECB7-99A5-108028F5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15113-7F9F-7659-498E-241F7C27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84A7C-4A7C-0251-EC91-0C4048A2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141823-C86F-F32F-2FD6-9D30D48E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F6290-7347-9594-AE1B-FCDDA4F30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1284-6A5C-4CA2-8180-98B22003B46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807B8-7027-39E6-2709-F23C5C41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89BB4-1527-98E8-7E06-554A1D481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D4FA-BB05-47C3-A87F-025211CF52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0A6D2-90EC-E334-60B7-CF029A8D5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C. </a:t>
            </a:r>
            <a:r>
              <a:rPr lang="zh-CN" altLang="en-US" dirty="0"/>
              <a:t>史莱姆工厂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64B5EA-A2C8-BA2F-40E8-7C0A42FCB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E.Space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18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A644-7DEA-EC60-8951-D9B1D9A0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86B170-F192-2AF5-EA5A-FAFCD508B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祖玛游戏</a:t>
                </a:r>
                <a:endParaRPr lang="en-US" altLang="zh-CN" dirty="0"/>
              </a:p>
              <a:p>
                <a:r>
                  <a:rPr lang="zh-CN" altLang="en-US" dirty="0"/>
                  <a:t>每发射一个球需要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的代价（只能增加某一段的长度）</a:t>
                </a:r>
                <a:endParaRPr lang="en-US" altLang="zh-CN" dirty="0"/>
              </a:p>
              <a:p>
                <a:r>
                  <a:rPr lang="zh-CN" altLang="en-US" dirty="0"/>
                  <a:t>至少要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个连着才能消除</a:t>
                </a:r>
                <a:endParaRPr lang="en-US" altLang="zh-CN" dirty="0"/>
              </a:p>
              <a:p>
                <a:r>
                  <a:rPr lang="zh-CN" altLang="en-US" dirty="0"/>
                  <a:t>消除一段长为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的球可以得到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的分数，保证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段，求消完之后的最高分数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86B170-F192-2AF5-EA5A-FAFCD508B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4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58F08-EA67-302C-C64A-7967239E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631ED-0CB6-C454-7386-46BE232B2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区间 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，考虑最后删哪些</a:t>
                </a:r>
                <a:endParaRPr lang="en-US" altLang="zh-CN" dirty="0"/>
              </a:p>
              <a:p>
                <a:r>
                  <a:rPr lang="zh-CN" altLang="en-US" dirty="0"/>
                  <a:t>这个子序列必须满足能分成两段和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的部分，且整个子序列的总和必须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然后这个子序列把整个序列分成了若干段</a:t>
                </a:r>
                <a:endParaRPr lang="en-US" altLang="zh-CN" dirty="0"/>
              </a:p>
              <a:p>
                <a:r>
                  <a:rPr lang="zh-CN" altLang="en-US" dirty="0"/>
                  <a:t>每一段中最后删去的不能是和这个子序列颜色相同的</a:t>
                </a:r>
                <a:endParaRPr lang="en-US" altLang="zh-CN" dirty="0"/>
              </a:p>
              <a:p>
                <a:r>
                  <a:rPr lang="zh-CN" altLang="en-US" dirty="0"/>
                  <a:t>所以把这些都记到状态里就能转移了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631ED-0CB6-C454-7386-46BE232B2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D28A7-D74C-AF51-3CF9-3D016B9E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3D9E1-AF38-E92D-D861-3B1383CC8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为区间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的答案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为区间左端点为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时，考虑了子序列在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中的部分，且取了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这段，第一部分的和为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时，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区间内不在子序列中的所有区间的答案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为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且第二部分的和为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时，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:r>
                  <a:rPr lang="zh-CN" altLang="en-US" dirty="0"/>
                  <a:t>然后枚举下一段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最后一段转移就行</a:t>
                </a:r>
                <a:endParaRPr lang="en-US" altLang="zh-CN" dirty="0"/>
              </a:p>
              <a:p>
                <a:r>
                  <a:rPr lang="zh-CN" altLang="en-US"/>
                  <a:t>颜色冲突就是在</a:t>
                </a:r>
                <a:r>
                  <a:rPr lang="zh-CN" altLang="en-US" dirty="0"/>
                  <a:t>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的时候考虑一下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53D9E1-AF38-E92D-D861-3B1383CC8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C. 史莱姆工厂</vt:lpstr>
      <vt:lpstr>题目大意</vt:lpstr>
      <vt:lpstr>正解</vt:lpstr>
      <vt:lpstr>正解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史莱姆工厂</dc:title>
  <dc:creator>Eliminate Space</dc:creator>
  <cp:lastModifiedBy>Eliminate Space</cp:lastModifiedBy>
  <cp:revision>1</cp:revision>
  <dcterms:created xsi:type="dcterms:W3CDTF">2023-12-21T14:42:56Z</dcterms:created>
  <dcterms:modified xsi:type="dcterms:W3CDTF">2023-12-21T14:43:10Z</dcterms:modified>
</cp:coreProperties>
</file>