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CF4D-32AE-DC49-6B06-64367A27F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73C35-E82F-86D1-B91F-A2BF27A8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4D762-A717-7A56-B730-23AA034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8DBD7-3528-62CD-98C0-2E41AD08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D8ECB-8FA8-0FD1-3437-3B7443C7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CEF1E-04FE-227A-46F3-05A7E401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4C579-6664-E0FC-2C20-45416C70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4D3FC-76D4-B24F-9299-103488A5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F259C-8854-0A86-2FD4-120A42D7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D2788-C6E8-DF80-AA77-26A535BB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5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E9579F-A03D-66B0-D2BD-C3ED96EB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717F2-E669-0E39-9FEE-68DF5879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B9028-0EB4-7C20-5C5F-6D3B40E9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37C6A-C41A-6614-CE7E-F3E5787D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CDC7-6391-D43E-4895-EC6475C8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9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B23D1-4DA8-D140-0A1E-D8F3424A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528B7-D46D-A94A-C2F0-FCD73FBC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E58B2-9904-AD3D-55A6-79DFFFB7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63602-F9C6-4301-8F70-D395097D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42179-913D-65AF-83FD-17D9675F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7D14-20C6-EC86-3E94-D3608FEE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EF0BB-97C8-9BB2-B856-6BCA056E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D2B99-7FD3-5BA3-0D39-5A220EC5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7FA98-F9D1-BE01-DB8F-7AB602B0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51CED-2F40-2793-1F07-EE65C86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24082-1A76-7BCF-9086-3BBB698A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AD207-B658-95F1-2B2D-467FA358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0735B-2AA6-AF31-FF4D-99643F055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6732-838B-82B7-B910-198128F4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2C21D-91C2-5831-6BFB-B4A1AB71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84AE8-48A9-572B-C55C-18F4DAE7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5213A-74C4-E479-1F49-344B762C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B83F2-E263-3FAE-400B-6FD4BEFB2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110AE-3715-B660-0855-F85F26F9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34D39B-0036-F43F-D1EE-B26CDD3A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2A95E2-7FC6-5297-D19C-90D35D8AA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FAC049-1AB1-DAD3-6523-4BD5A79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9D24D1-8D15-CF2E-8D1F-17751EF2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AF0B4B-8165-D430-F82F-7354605D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6DDE-0625-5426-C5FA-4992D0AE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C5228D-493C-F26D-6400-571001F1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4746C0-535C-E00D-CC1C-28FC432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E21B6-E7A9-74AD-DA4E-32B7D41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F9531F-F45B-73F0-AACB-B0D03C9D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246D72-5473-EB5C-D55E-496E0A62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740B1-094D-2DFC-94C7-FFC3662B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6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1DA98-5890-60BB-89EF-B2B4BB76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DBCC8-D4BD-C939-C2BA-0E24CA0C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98F64-E23E-0F91-8079-FF22D3DE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214DB-97A9-3100-AB57-219FCBC3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5ECA1-DA6D-25D5-C8CC-7F31964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9A744-49D8-65C3-14CE-3851E2D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1803B-7D7A-12E2-378B-8DC8201E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5C96D8-9DDB-5350-4793-28154C8F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FB0DF-67B0-9831-79AD-45EE4FCA7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42355-63CA-6919-21FF-F7988FEF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397B2-909F-435C-20BE-4D604E9F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8A491-A25C-77B4-3268-EEB1873B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9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76B1F-FF3A-1469-50A6-B5347D2D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7F558-10AD-6C6B-50E8-189BE800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30DEB-D935-2D52-9276-76A8690AD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11C4D-DD6C-2BA6-BED9-CE3B99CC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AC284-9D28-E003-B44B-434963E46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1FF4E-BAF6-677F-7BE2-14A8406FB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2023 CCPC </a:t>
            </a:r>
            <a:r>
              <a:rPr lang="zh-CN" altLang="en-US" dirty="0"/>
              <a:t>北京市赛</a:t>
            </a:r>
            <a:br>
              <a:rPr lang="en-US" altLang="zh-CN" dirty="0"/>
            </a:br>
            <a:r>
              <a:rPr lang="en-US" altLang="zh-CN" dirty="0"/>
              <a:t>A. </a:t>
            </a:r>
            <a:r>
              <a:rPr lang="zh-CN" altLang="en-US" dirty="0"/>
              <a:t>游戏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F956B-A308-49DD-E21A-D2216794B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Itst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0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389F-81DF-E1A5-B66B-7AAF05A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个节点的树，双方在树上博弈。</a:t>
                </a:r>
                <a:endParaRPr lang="en-US" altLang="zh-CN" dirty="0"/>
              </a:p>
              <a:p>
                <a:r>
                  <a:rPr lang="zh-CN" altLang="en-US" dirty="0"/>
                  <a:t>初始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号节点有一个棋子。先手每次禁掉一条边，后手每次选择一条没被禁掉的边将棋子沿着它移动。后手移到度数恰好为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的节点时后手获胜，不能移动时先手获胜。</a:t>
                </a:r>
                <a:endParaRPr lang="en-US" altLang="zh-CN" dirty="0"/>
              </a:p>
              <a:p>
                <a:r>
                  <a:rPr lang="zh-CN" altLang="en-US" dirty="0"/>
                  <a:t>问双方绝顶聪明时谁获胜。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27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389F-81DF-E1A5-B66B-7AAF05A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首先需要注意到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时先手胜，因为没有节点度数是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我们先获得一些比较直观的想法：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对于后手来说，走回头路是不优的，因为这样给了先手更多的机会禁边。所以我们可以把树看成以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为根的外向树，后手只会往远离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的方向移动棋子。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对于先手来说，每次禁与棋子相连的一条边一定是更优的。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如果按照后手的策略每次只会往远离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的方向走，那么先手每次也一定会禁掉当前棋子所在节点和一个儿子的边。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9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02D7-F46F-BBC8-361B-2B916814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5C5064-D608-1775-6CC1-35CA4F014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将这个问题看成外向树之后，自然产生了递归的结构：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dirty="0"/>
                  <a:t> 个子树是获胜的，那么后手直接钻进任意一个获胜的子树内就可以获胜；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而如果只有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dirty="0"/>
                  <a:t> 个子树获胜，那么先手把这个子树禁掉，后手就没救了。</a:t>
                </a:r>
                <a:endParaRPr lang="en-US" altLang="zh-CN" dirty="0"/>
              </a:p>
              <a:p>
                <a:r>
                  <a:rPr lang="zh-CN" altLang="en-US" dirty="0"/>
                  <a:t>而将外向树换成一般的无向树不会改变胜负情况：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我们只需要考虑先手获胜的情况会不会发生改变。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因为每个子树后手都会输，所以后手就算能回头钻进别的子树也没法赢。</a:t>
                </a:r>
                <a:endParaRPr lang="en-US" altLang="zh-CN" dirty="0"/>
              </a:p>
              <a:p>
                <a:r>
                  <a:rPr lang="zh-CN" altLang="en-US" dirty="0"/>
                  <a:t>因此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计算以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为根时每个子树的获胜情况即可。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，可以轻松通过。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5C5064-D608-1775-6CC1-35CA4F014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359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2023 CCPC 北京市赛 A. 游戏</vt:lpstr>
      <vt:lpstr>题意简述</vt:lpstr>
      <vt:lpstr>解法</vt:lpstr>
      <vt:lpstr>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思进 彭</dc:creator>
  <cp:lastModifiedBy>思进 彭</cp:lastModifiedBy>
  <cp:revision>46</cp:revision>
  <dcterms:created xsi:type="dcterms:W3CDTF">2023-10-17T07:12:47Z</dcterms:created>
  <dcterms:modified xsi:type="dcterms:W3CDTF">2023-12-17T11:33:30Z</dcterms:modified>
</cp:coreProperties>
</file>