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CF4D-32AE-DC49-6B06-64367A27F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73C35-E82F-86D1-B91F-A2BF27A8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4D762-A717-7A56-B730-23AA034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8DBD7-3528-62CD-98C0-2E41AD08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D8ECB-8FA8-0FD1-3437-3B7443C7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CEF1E-04FE-227A-46F3-05A7E401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74C579-6664-E0FC-2C20-45416C70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4D3FC-76D4-B24F-9299-103488A5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F259C-8854-0A86-2FD4-120A42D7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D2788-C6E8-DF80-AA77-26A535BB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5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E9579F-A03D-66B0-D2BD-C3ED96EB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717F2-E669-0E39-9FEE-68DF58791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B9028-0EB4-7C20-5C5F-6D3B40E9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37C6A-C41A-6614-CE7E-F3E5787D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CDC7-6391-D43E-4895-EC6475C8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9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B23D1-4DA8-D140-0A1E-D8F3424A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528B7-D46D-A94A-C2F0-FCD73FBC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E58B2-9904-AD3D-55A6-79DFFFB7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63602-F9C6-4301-8F70-D395097D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42179-913D-65AF-83FD-17D9675F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7D14-20C6-EC86-3E94-D3608FEE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EF0BB-97C8-9BB2-B856-6BCA056E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D2B99-7FD3-5BA3-0D39-5A220EC5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7FA98-F9D1-BE01-DB8F-7AB602B0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51CED-2F40-2793-1F07-EE65C863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9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24082-1A76-7BCF-9086-3BBB698A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AD207-B658-95F1-2B2D-467FA3580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0735B-2AA6-AF31-FF4D-99643F055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6732-838B-82B7-B910-198128F4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2C21D-91C2-5831-6BFB-B4A1AB71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84AE8-48A9-572B-C55C-18F4DAE7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5213A-74C4-E479-1F49-344B762C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B83F2-E263-3FAE-400B-6FD4BEFB2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110AE-3715-B660-0855-F85F26F9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34D39B-0036-F43F-D1EE-B26CDD3A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2A95E2-7FC6-5297-D19C-90D35D8AA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FAC049-1AB1-DAD3-6523-4BD5A79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9D24D1-8D15-CF2E-8D1F-17751EF2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AF0B4B-8165-D430-F82F-7354605D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B6DDE-0625-5426-C5FA-4992D0AE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C5228D-493C-F26D-6400-571001F1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4746C0-535C-E00D-CC1C-28FC4325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E21B6-E7A9-74AD-DA4E-32B7D41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F9531F-F45B-73F0-AACB-B0D03C9D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246D72-5473-EB5C-D55E-496E0A62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740B1-094D-2DFC-94C7-FFC3662B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6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1DA98-5890-60BB-89EF-B2B4BB76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DBCC8-D4BD-C939-C2BA-0E24CA0C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98F64-E23E-0F91-8079-FF22D3DE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214DB-97A9-3100-AB57-219FCBC3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5ECA1-DA6D-25D5-C8CC-7F319644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9A744-49D8-65C3-14CE-3851E2D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1803B-7D7A-12E2-378B-8DC8201E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5C96D8-9DDB-5350-4793-28154C8F0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FB0DF-67B0-9831-79AD-45EE4FCA7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42355-63CA-6919-21FF-F7988FEF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397B2-909F-435C-20BE-4D604E9F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8A491-A25C-77B4-3268-EEB1873B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9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76B1F-FF3A-1469-50A6-B5347D2D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7F558-10AD-6C6B-50E8-189BE800C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30DEB-D935-2D52-9276-76A8690AD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2AD6-0178-40B2-8275-7C2F09BD863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11C4D-DD6C-2BA6-BED9-CE3B99CC0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AC284-9D28-E003-B44B-434963E46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F9F5-505A-490F-8F5B-3E4D4BD19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1FF4E-BAF6-677F-7BE2-14A8406FB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2023 CCPC </a:t>
            </a:r>
            <a:r>
              <a:rPr lang="zh-CN" altLang="en-US" dirty="0"/>
              <a:t>北京市赛</a:t>
            </a:r>
            <a:br>
              <a:rPr lang="en-US" altLang="zh-CN" dirty="0"/>
            </a:br>
            <a:r>
              <a:rPr lang="en-US" altLang="zh-CN" dirty="0"/>
              <a:t>B. </a:t>
            </a:r>
            <a:r>
              <a:rPr lang="zh-CN" altLang="en-US" dirty="0"/>
              <a:t>替换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F956B-A308-49DD-E21A-D2216794B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Itst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80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389F-81DF-E1A5-B66B-7AAF05A1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，字符集为 </a:t>
                </a:r>
                <a:r>
                  <a:rPr lang="en-US" altLang="zh-CN" dirty="0"/>
                  <a:t>01?</a:t>
                </a:r>
                <a:r>
                  <a:rPr lang="zh-CN" altLang="en-US" dirty="0"/>
                  <a:t>。对于每个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定义字符串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为以下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字符串：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</a:t>
                </a:r>
                <a:r>
                  <a:rPr lang="en-US" altLang="zh-CN" dirty="0"/>
                  <a:t> ?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否则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你需要递归地求出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越界则为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你需要输出每个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中的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的数量。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27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389F-81DF-E1A5-B66B-7AAF05A1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100" dirty="0"/>
                  <a:t>按照下标顺序得到字符串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的每个字符，得到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做法。</a:t>
                </a:r>
                <a:endParaRPr lang="en-US" altLang="zh-CN" sz="2100" dirty="0"/>
              </a:p>
              <a:p>
                <a:r>
                  <a:rPr lang="zh-CN" altLang="en-US" sz="2100" dirty="0"/>
                  <a:t>注意到字符集是 </a:t>
                </a:r>
                <a:r>
                  <a:rPr lang="en-US" altLang="zh-CN" sz="2100" dirty="0"/>
                  <a:t>01</a:t>
                </a:r>
                <a:r>
                  <a:rPr lang="zh-CN" altLang="en-US" sz="2100" dirty="0"/>
                  <a:t>，故考虑压位，每次求出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个字符。</a:t>
                </a:r>
                <a:endParaRPr lang="en-US" altLang="zh-CN" sz="2100" dirty="0"/>
              </a:p>
              <a:p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的情况暴力，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的情况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zh-CN" altLang="en-US" sz="2100" dirty="0"/>
                  <a:t> 依赖的字符为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zh-CN" altLang="en-US" sz="2100" dirty="0"/>
                  <a:t>，这是提前求好的。因此我们需要做以下操作得到这段字符：</a:t>
                </a:r>
                <a:endParaRPr lang="en-US" altLang="zh-CN" sz="2100" dirty="0"/>
              </a:p>
              <a:p>
                <a:pPr lvl="1"/>
                <a:r>
                  <a:rPr lang="zh-CN" altLang="en-US" sz="2100" dirty="0"/>
                  <a:t>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zh-CN" altLang="en-US" sz="2100" dirty="0"/>
                  <a:t> 的二进制表示；</a:t>
                </a:r>
                <a:endParaRPr lang="en-US" altLang="zh-CN" sz="2100" dirty="0"/>
              </a:p>
              <a:p>
                <a:pPr lvl="1"/>
                <a:r>
                  <a:rPr lang="zh-CN" altLang="en-US" sz="2100" dirty="0"/>
                  <a:t>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中 </a:t>
                </a:r>
                <a:r>
                  <a:rPr lang="en-US" altLang="zh-CN" sz="2100" dirty="0"/>
                  <a:t>? </a:t>
                </a:r>
                <a:r>
                  <a:rPr lang="zh-CN" altLang="en-US" sz="2100" dirty="0"/>
                  <a:t>的位置和 </a:t>
                </a:r>
                <a:r>
                  <a:rPr lang="en-US" altLang="zh-CN" sz="2100" dirty="0"/>
                  <a:t>1 </a:t>
                </a:r>
                <a:r>
                  <a:rPr lang="zh-CN" altLang="en-US" sz="2100" dirty="0"/>
                  <a:t>的位置的二进制表示。</a:t>
                </a:r>
                <a:endParaRPr lang="en-US" altLang="zh-CN" sz="2100" dirty="0"/>
              </a:p>
              <a:p>
                <a:pPr lvl="1"/>
                <a:r>
                  <a:rPr lang="zh-CN" altLang="en-US" sz="2100" dirty="0"/>
                  <a:t>对于 </a:t>
                </a:r>
                <a:r>
                  <a:rPr lang="en-US" altLang="zh-CN" sz="2100" dirty="0"/>
                  <a:t>? </a:t>
                </a:r>
                <a:r>
                  <a:rPr lang="zh-CN" altLang="en-US" sz="2100" dirty="0"/>
                  <a:t>的位置使用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zh-CN" altLang="en-US" sz="21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100" dirty="0"/>
                  <a:t>对于非 </a:t>
                </a:r>
                <a:r>
                  <a:rPr lang="en-US" altLang="zh-CN" sz="2100" dirty="0"/>
                  <a:t>? </a:t>
                </a:r>
                <a:r>
                  <a:rPr lang="zh-CN" altLang="en-US" sz="2100" dirty="0"/>
                  <a:t>的位置使用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zh-CN" altLang="en-US" sz="2100" dirty="0"/>
                  <a:t>，这容易在得到二进制表示后使用位运算实现。</a:t>
                </a:r>
                <a:endParaRPr lang="en-US" altLang="zh-CN" sz="2100" dirty="0"/>
              </a:p>
              <a:p>
                <a:r>
                  <a:rPr lang="zh-CN" altLang="en-US" sz="2100" dirty="0"/>
                  <a:t>如果使用一个 </a:t>
                </a:r>
                <a:r>
                  <a:rPr lang="en-US" altLang="zh-CN" sz="2100" dirty="0"/>
                  <a:t>long </a:t>
                </a:r>
                <a:r>
                  <a:rPr lang="en-US" altLang="zh-CN" sz="2100" dirty="0" err="1"/>
                  <a:t>long</a:t>
                </a:r>
                <a:r>
                  <a:rPr lang="en-US" altLang="zh-CN" sz="2100" dirty="0"/>
                  <a:t> </a:t>
                </a:r>
                <a:r>
                  <a:rPr lang="zh-CN" altLang="en-US" sz="2100" dirty="0"/>
                  <a:t>存储形如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100" dirty="0"/>
                  <a:t> 的一段字符，那么第一个部分只与两个 </a:t>
                </a:r>
                <a:r>
                  <a:rPr lang="en-US" altLang="zh-CN" sz="2100" dirty="0"/>
                  <a:t>long </a:t>
                </a:r>
                <a:r>
                  <a:rPr lang="en-US" altLang="zh-CN" sz="2100" dirty="0" err="1"/>
                  <a:t>long</a:t>
                </a:r>
                <a:r>
                  <a:rPr lang="en-US" altLang="zh-CN" sz="2100" dirty="0"/>
                  <a:t> </a:t>
                </a:r>
                <a:r>
                  <a:rPr lang="zh-CN" altLang="en-US" sz="2100" dirty="0"/>
                  <a:t>有关；如果每次我们取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的倍数，那么第二个部分可以直接预处理。</a:t>
                </a:r>
                <a:endParaRPr lang="en-US" altLang="zh-CN" sz="2100" dirty="0"/>
              </a:p>
              <a:p>
                <a:r>
                  <a:rPr lang="zh-CN" altLang="en-US" sz="2100" dirty="0"/>
                  <a:t>这样得到复杂度为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en-US" sz="2100" dirty="0"/>
                  <a:t>的做法，</a:t>
                </a:r>
                <a:r>
                  <a:rPr lang="zh-CN" altLang="en-US" sz="2100" strike="sngStrike" dirty="0"/>
                  <a:t>应该</a:t>
                </a:r>
                <a:r>
                  <a:rPr lang="zh-CN" altLang="en-US" sz="2100" dirty="0"/>
                  <a:t>可以通过。</a:t>
                </a:r>
                <a:endParaRPr lang="en-US" altLang="zh-CN" sz="2100" dirty="0"/>
              </a:p>
              <a:p>
                <a:pPr lvl="1"/>
                <a:endParaRPr lang="en-US" altLang="zh-CN" sz="2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4DF26-F4C2-E72F-CAC0-EF14121C8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54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94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269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2023 CCPC 北京市赛 B. 替换</vt:lpstr>
      <vt:lpstr>题意简述</vt:lpstr>
      <vt:lpstr>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思进 彭</dc:creator>
  <cp:lastModifiedBy>思进 彭</cp:lastModifiedBy>
  <cp:revision>68</cp:revision>
  <dcterms:created xsi:type="dcterms:W3CDTF">2023-10-17T07:12:47Z</dcterms:created>
  <dcterms:modified xsi:type="dcterms:W3CDTF">2023-12-17T11:33:46Z</dcterms:modified>
</cp:coreProperties>
</file>