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2D049B-62C6-BCCE-840E-7610434E376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0DAF19A-D5B8-C7A0-E336-F4954B6C92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2F7A5C6-3528-22C6-175C-B68AA613A27D}"/>
              </a:ext>
            </a:extLst>
          </p:cNvPr>
          <p:cNvSpPr>
            <a:spLocks noGrp="1"/>
          </p:cNvSpPr>
          <p:nvPr>
            <p:ph type="dt" sz="half" idx="10"/>
          </p:nvPr>
        </p:nvSpPr>
        <p:spPr/>
        <p:txBody>
          <a:bodyPr/>
          <a:lstStyle/>
          <a:p>
            <a:fld id="{F6A9CAA9-E21A-4C71-B51B-3764260CF59F}" type="datetimeFigureOut">
              <a:rPr lang="zh-CN" altLang="en-US" smtClean="0"/>
              <a:t>2023/12/13</a:t>
            </a:fld>
            <a:endParaRPr lang="zh-CN" altLang="en-US"/>
          </a:p>
        </p:txBody>
      </p:sp>
      <p:sp>
        <p:nvSpPr>
          <p:cNvPr id="5" name="页脚占位符 4">
            <a:extLst>
              <a:ext uri="{FF2B5EF4-FFF2-40B4-BE49-F238E27FC236}">
                <a16:creationId xmlns:a16="http://schemas.microsoft.com/office/drawing/2014/main" id="{EEAC39A0-DF0A-0D64-7FC4-3EE6F60FDD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538F3C-6C57-41EA-6B51-36FFF86185A3}"/>
              </a:ext>
            </a:extLst>
          </p:cNvPr>
          <p:cNvSpPr>
            <a:spLocks noGrp="1"/>
          </p:cNvSpPr>
          <p:nvPr>
            <p:ph type="sldNum" sz="quarter" idx="12"/>
          </p:nvPr>
        </p:nvSpPr>
        <p:spPr/>
        <p:txBody>
          <a:bodyPr/>
          <a:lstStyle/>
          <a:p>
            <a:fld id="{BCF8FA74-34BC-431B-8E07-E4B6C5160080}" type="slidenum">
              <a:rPr lang="zh-CN" altLang="en-US" smtClean="0"/>
              <a:t>‹#›</a:t>
            </a:fld>
            <a:endParaRPr lang="zh-CN" altLang="en-US"/>
          </a:p>
        </p:txBody>
      </p:sp>
    </p:spTree>
    <p:extLst>
      <p:ext uri="{BB962C8B-B14F-4D97-AF65-F5344CB8AC3E}">
        <p14:creationId xmlns:p14="http://schemas.microsoft.com/office/powerpoint/2010/main" val="311346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88128C-6E0C-C084-30BE-437B121D3EE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D1FE46B-60E1-35AC-45DE-86FDFBF7C9B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EA8D34-BA51-0D98-5080-25CCA3441868}"/>
              </a:ext>
            </a:extLst>
          </p:cNvPr>
          <p:cNvSpPr>
            <a:spLocks noGrp="1"/>
          </p:cNvSpPr>
          <p:nvPr>
            <p:ph type="dt" sz="half" idx="10"/>
          </p:nvPr>
        </p:nvSpPr>
        <p:spPr/>
        <p:txBody>
          <a:bodyPr/>
          <a:lstStyle/>
          <a:p>
            <a:fld id="{F6A9CAA9-E21A-4C71-B51B-3764260CF59F}" type="datetimeFigureOut">
              <a:rPr lang="zh-CN" altLang="en-US" smtClean="0"/>
              <a:t>2023/12/13</a:t>
            </a:fld>
            <a:endParaRPr lang="zh-CN" altLang="en-US"/>
          </a:p>
        </p:txBody>
      </p:sp>
      <p:sp>
        <p:nvSpPr>
          <p:cNvPr id="5" name="页脚占位符 4">
            <a:extLst>
              <a:ext uri="{FF2B5EF4-FFF2-40B4-BE49-F238E27FC236}">
                <a16:creationId xmlns:a16="http://schemas.microsoft.com/office/drawing/2014/main" id="{B2486833-60CF-BD33-F8F4-3C1E231360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70C8CB-CDEE-3332-D209-334000A09DEC}"/>
              </a:ext>
            </a:extLst>
          </p:cNvPr>
          <p:cNvSpPr>
            <a:spLocks noGrp="1"/>
          </p:cNvSpPr>
          <p:nvPr>
            <p:ph type="sldNum" sz="quarter" idx="12"/>
          </p:nvPr>
        </p:nvSpPr>
        <p:spPr/>
        <p:txBody>
          <a:bodyPr/>
          <a:lstStyle/>
          <a:p>
            <a:fld id="{BCF8FA74-34BC-431B-8E07-E4B6C5160080}" type="slidenum">
              <a:rPr lang="zh-CN" altLang="en-US" smtClean="0"/>
              <a:t>‹#›</a:t>
            </a:fld>
            <a:endParaRPr lang="zh-CN" altLang="en-US"/>
          </a:p>
        </p:txBody>
      </p:sp>
    </p:spTree>
    <p:extLst>
      <p:ext uri="{BB962C8B-B14F-4D97-AF65-F5344CB8AC3E}">
        <p14:creationId xmlns:p14="http://schemas.microsoft.com/office/powerpoint/2010/main" val="2003768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667E0D9-2C4B-CA99-3697-9AC6C5B44B7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6AF1D9E-B39C-1876-E4D2-0961254049C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26029A-D6FE-86DF-ADB2-8543A856569D}"/>
              </a:ext>
            </a:extLst>
          </p:cNvPr>
          <p:cNvSpPr>
            <a:spLocks noGrp="1"/>
          </p:cNvSpPr>
          <p:nvPr>
            <p:ph type="dt" sz="half" idx="10"/>
          </p:nvPr>
        </p:nvSpPr>
        <p:spPr/>
        <p:txBody>
          <a:bodyPr/>
          <a:lstStyle/>
          <a:p>
            <a:fld id="{F6A9CAA9-E21A-4C71-B51B-3764260CF59F}" type="datetimeFigureOut">
              <a:rPr lang="zh-CN" altLang="en-US" smtClean="0"/>
              <a:t>2023/12/13</a:t>
            </a:fld>
            <a:endParaRPr lang="zh-CN" altLang="en-US"/>
          </a:p>
        </p:txBody>
      </p:sp>
      <p:sp>
        <p:nvSpPr>
          <p:cNvPr id="5" name="页脚占位符 4">
            <a:extLst>
              <a:ext uri="{FF2B5EF4-FFF2-40B4-BE49-F238E27FC236}">
                <a16:creationId xmlns:a16="http://schemas.microsoft.com/office/drawing/2014/main" id="{AC89788C-082D-84D5-6FDD-0E55D1CC07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5F504F-FA59-1C71-FF28-4DF7B4CF5040}"/>
              </a:ext>
            </a:extLst>
          </p:cNvPr>
          <p:cNvSpPr>
            <a:spLocks noGrp="1"/>
          </p:cNvSpPr>
          <p:nvPr>
            <p:ph type="sldNum" sz="quarter" idx="12"/>
          </p:nvPr>
        </p:nvSpPr>
        <p:spPr/>
        <p:txBody>
          <a:bodyPr/>
          <a:lstStyle/>
          <a:p>
            <a:fld id="{BCF8FA74-34BC-431B-8E07-E4B6C5160080}" type="slidenum">
              <a:rPr lang="zh-CN" altLang="en-US" smtClean="0"/>
              <a:t>‹#›</a:t>
            </a:fld>
            <a:endParaRPr lang="zh-CN" altLang="en-US"/>
          </a:p>
        </p:txBody>
      </p:sp>
    </p:spTree>
    <p:extLst>
      <p:ext uri="{BB962C8B-B14F-4D97-AF65-F5344CB8AC3E}">
        <p14:creationId xmlns:p14="http://schemas.microsoft.com/office/powerpoint/2010/main" val="2827064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1E9A1-E349-B717-FB78-81CCD3AC3E3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51E362C-16F7-5404-1905-E1A35A0B1B0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9C3632-C459-57ED-0569-776D2647E25C}"/>
              </a:ext>
            </a:extLst>
          </p:cNvPr>
          <p:cNvSpPr>
            <a:spLocks noGrp="1"/>
          </p:cNvSpPr>
          <p:nvPr>
            <p:ph type="dt" sz="half" idx="10"/>
          </p:nvPr>
        </p:nvSpPr>
        <p:spPr/>
        <p:txBody>
          <a:bodyPr/>
          <a:lstStyle/>
          <a:p>
            <a:fld id="{F6A9CAA9-E21A-4C71-B51B-3764260CF59F}" type="datetimeFigureOut">
              <a:rPr lang="zh-CN" altLang="en-US" smtClean="0"/>
              <a:t>2023/12/13</a:t>
            </a:fld>
            <a:endParaRPr lang="zh-CN" altLang="en-US"/>
          </a:p>
        </p:txBody>
      </p:sp>
      <p:sp>
        <p:nvSpPr>
          <p:cNvPr id="5" name="页脚占位符 4">
            <a:extLst>
              <a:ext uri="{FF2B5EF4-FFF2-40B4-BE49-F238E27FC236}">
                <a16:creationId xmlns:a16="http://schemas.microsoft.com/office/drawing/2014/main" id="{A6443DAC-C7CC-6C08-A00D-84FD6557C3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411894-977B-6A08-B6A0-E1A5109320FC}"/>
              </a:ext>
            </a:extLst>
          </p:cNvPr>
          <p:cNvSpPr>
            <a:spLocks noGrp="1"/>
          </p:cNvSpPr>
          <p:nvPr>
            <p:ph type="sldNum" sz="quarter" idx="12"/>
          </p:nvPr>
        </p:nvSpPr>
        <p:spPr/>
        <p:txBody>
          <a:bodyPr/>
          <a:lstStyle/>
          <a:p>
            <a:fld id="{BCF8FA74-34BC-431B-8E07-E4B6C5160080}" type="slidenum">
              <a:rPr lang="zh-CN" altLang="en-US" smtClean="0"/>
              <a:t>‹#›</a:t>
            </a:fld>
            <a:endParaRPr lang="zh-CN" altLang="en-US"/>
          </a:p>
        </p:txBody>
      </p:sp>
    </p:spTree>
    <p:extLst>
      <p:ext uri="{BB962C8B-B14F-4D97-AF65-F5344CB8AC3E}">
        <p14:creationId xmlns:p14="http://schemas.microsoft.com/office/powerpoint/2010/main" val="4064958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CE80A-5B78-4715-A1A6-AA31590CBC9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C54868B-1C80-DA27-9F07-05688F2F65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5611D51-CE63-7BF5-6F79-5DA47C21C2C7}"/>
              </a:ext>
            </a:extLst>
          </p:cNvPr>
          <p:cNvSpPr>
            <a:spLocks noGrp="1"/>
          </p:cNvSpPr>
          <p:nvPr>
            <p:ph type="dt" sz="half" idx="10"/>
          </p:nvPr>
        </p:nvSpPr>
        <p:spPr/>
        <p:txBody>
          <a:bodyPr/>
          <a:lstStyle/>
          <a:p>
            <a:fld id="{F6A9CAA9-E21A-4C71-B51B-3764260CF59F}" type="datetimeFigureOut">
              <a:rPr lang="zh-CN" altLang="en-US" smtClean="0"/>
              <a:t>2023/12/13</a:t>
            </a:fld>
            <a:endParaRPr lang="zh-CN" altLang="en-US"/>
          </a:p>
        </p:txBody>
      </p:sp>
      <p:sp>
        <p:nvSpPr>
          <p:cNvPr id="5" name="页脚占位符 4">
            <a:extLst>
              <a:ext uri="{FF2B5EF4-FFF2-40B4-BE49-F238E27FC236}">
                <a16:creationId xmlns:a16="http://schemas.microsoft.com/office/drawing/2014/main" id="{2F057DC6-EF8D-710C-82B0-B1EB2E7644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267C04-2404-7B18-71C1-722E9EC5B4FE}"/>
              </a:ext>
            </a:extLst>
          </p:cNvPr>
          <p:cNvSpPr>
            <a:spLocks noGrp="1"/>
          </p:cNvSpPr>
          <p:nvPr>
            <p:ph type="sldNum" sz="quarter" idx="12"/>
          </p:nvPr>
        </p:nvSpPr>
        <p:spPr/>
        <p:txBody>
          <a:bodyPr/>
          <a:lstStyle/>
          <a:p>
            <a:fld id="{BCF8FA74-34BC-431B-8E07-E4B6C5160080}" type="slidenum">
              <a:rPr lang="zh-CN" altLang="en-US" smtClean="0"/>
              <a:t>‹#›</a:t>
            </a:fld>
            <a:endParaRPr lang="zh-CN" altLang="en-US"/>
          </a:p>
        </p:txBody>
      </p:sp>
    </p:spTree>
    <p:extLst>
      <p:ext uri="{BB962C8B-B14F-4D97-AF65-F5344CB8AC3E}">
        <p14:creationId xmlns:p14="http://schemas.microsoft.com/office/powerpoint/2010/main" val="573605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0FE3B-B872-713F-A901-17E3673BAEA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F1BF11-EC8D-2BBB-1811-7EF268646D1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702A03D-E0C5-8327-E4C7-82FADCFD3F0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85EE2A1-B305-ED06-4EE5-17A815FB1F8C}"/>
              </a:ext>
            </a:extLst>
          </p:cNvPr>
          <p:cNvSpPr>
            <a:spLocks noGrp="1"/>
          </p:cNvSpPr>
          <p:nvPr>
            <p:ph type="dt" sz="half" idx="10"/>
          </p:nvPr>
        </p:nvSpPr>
        <p:spPr/>
        <p:txBody>
          <a:bodyPr/>
          <a:lstStyle/>
          <a:p>
            <a:fld id="{F6A9CAA9-E21A-4C71-B51B-3764260CF59F}" type="datetimeFigureOut">
              <a:rPr lang="zh-CN" altLang="en-US" smtClean="0"/>
              <a:t>2023/12/13</a:t>
            </a:fld>
            <a:endParaRPr lang="zh-CN" altLang="en-US"/>
          </a:p>
        </p:txBody>
      </p:sp>
      <p:sp>
        <p:nvSpPr>
          <p:cNvPr id="6" name="页脚占位符 5">
            <a:extLst>
              <a:ext uri="{FF2B5EF4-FFF2-40B4-BE49-F238E27FC236}">
                <a16:creationId xmlns:a16="http://schemas.microsoft.com/office/drawing/2014/main" id="{F0780945-4689-28B5-BA43-94440C6574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ED9CCF-8099-8F5A-B033-DB370F21B5A4}"/>
              </a:ext>
            </a:extLst>
          </p:cNvPr>
          <p:cNvSpPr>
            <a:spLocks noGrp="1"/>
          </p:cNvSpPr>
          <p:nvPr>
            <p:ph type="sldNum" sz="quarter" idx="12"/>
          </p:nvPr>
        </p:nvSpPr>
        <p:spPr/>
        <p:txBody>
          <a:bodyPr/>
          <a:lstStyle/>
          <a:p>
            <a:fld id="{BCF8FA74-34BC-431B-8E07-E4B6C5160080}" type="slidenum">
              <a:rPr lang="zh-CN" altLang="en-US" smtClean="0"/>
              <a:t>‹#›</a:t>
            </a:fld>
            <a:endParaRPr lang="zh-CN" altLang="en-US"/>
          </a:p>
        </p:txBody>
      </p:sp>
    </p:spTree>
    <p:extLst>
      <p:ext uri="{BB962C8B-B14F-4D97-AF65-F5344CB8AC3E}">
        <p14:creationId xmlns:p14="http://schemas.microsoft.com/office/powerpoint/2010/main" val="261047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C9CEC8-E8D0-6C66-6F73-F819DD5D6F9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CF14BAD-8A91-7ED5-4367-DF624F7F73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5E1AA25-DD34-E892-B045-0F0E36849E1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C58F560-9805-084D-E0CF-39F3D9F46F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187EDB3-9289-C25E-21D9-4BE792482DC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693DE15-8AD6-43B7-102E-61A764CC3ACC}"/>
              </a:ext>
            </a:extLst>
          </p:cNvPr>
          <p:cNvSpPr>
            <a:spLocks noGrp="1"/>
          </p:cNvSpPr>
          <p:nvPr>
            <p:ph type="dt" sz="half" idx="10"/>
          </p:nvPr>
        </p:nvSpPr>
        <p:spPr/>
        <p:txBody>
          <a:bodyPr/>
          <a:lstStyle/>
          <a:p>
            <a:fld id="{F6A9CAA9-E21A-4C71-B51B-3764260CF59F}" type="datetimeFigureOut">
              <a:rPr lang="zh-CN" altLang="en-US" smtClean="0"/>
              <a:t>2023/12/13</a:t>
            </a:fld>
            <a:endParaRPr lang="zh-CN" altLang="en-US"/>
          </a:p>
        </p:txBody>
      </p:sp>
      <p:sp>
        <p:nvSpPr>
          <p:cNvPr id="8" name="页脚占位符 7">
            <a:extLst>
              <a:ext uri="{FF2B5EF4-FFF2-40B4-BE49-F238E27FC236}">
                <a16:creationId xmlns:a16="http://schemas.microsoft.com/office/drawing/2014/main" id="{BDB98490-FA08-0531-8EC5-BD62F67B900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C790CCE-33DB-B5FA-D5D9-35DCEAD332C1}"/>
              </a:ext>
            </a:extLst>
          </p:cNvPr>
          <p:cNvSpPr>
            <a:spLocks noGrp="1"/>
          </p:cNvSpPr>
          <p:nvPr>
            <p:ph type="sldNum" sz="quarter" idx="12"/>
          </p:nvPr>
        </p:nvSpPr>
        <p:spPr/>
        <p:txBody>
          <a:bodyPr/>
          <a:lstStyle/>
          <a:p>
            <a:fld id="{BCF8FA74-34BC-431B-8E07-E4B6C5160080}" type="slidenum">
              <a:rPr lang="zh-CN" altLang="en-US" smtClean="0"/>
              <a:t>‹#›</a:t>
            </a:fld>
            <a:endParaRPr lang="zh-CN" altLang="en-US"/>
          </a:p>
        </p:txBody>
      </p:sp>
    </p:spTree>
    <p:extLst>
      <p:ext uri="{BB962C8B-B14F-4D97-AF65-F5344CB8AC3E}">
        <p14:creationId xmlns:p14="http://schemas.microsoft.com/office/powerpoint/2010/main" val="5661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5DA85-1732-1284-17C1-DFFD42FE367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6ACBE9C-7180-C669-A121-A8590843C8E3}"/>
              </a:ext>
            </a:extLst>
          </p:cNvPr>
          <p:cNvSpPr>
            <a:spLocks noGrp="1"/>
          </p:cNvSpPr>
          <p:nvPr>
            <p:ph type="dt" sz="half" idx="10"/>
          </p:nvPr>
        </p:nvSpPr>
        <p:spPr/>
        <p:txBody>
          <a:bodyPr/>
          <a:lstStyle/>
          <a:p>
            <a:fld id="{F6A9CAA9-E21A-4C71-B51B-3764260CF59F}" type="datetimeFigureOut">
              <a:rPr lang="zh-CN" altLang="en-US" smtClean="0"/>
              <a:t>2023/12/13</a:t>
            </a:fld>
            <a:endParaRPr lang="zh-CN" altLang="en-US"/>
          </a:p>
        </p:txBody>
      </p:sp>
      <p:sp>
        <p:nvSpPr>
          <p:cNvPr id="4" name="页脚占位符 3">
            <a:extLst>
              <a:ext uri="{FF2B5EF4-FFF2-40B4-BE49-F238E27FC236}">
                <a16:creationId xmlns:a16="http://schemas.microsoft.com/office/drawing/2014/main" id="{0576B88E-704D-DEF6-F84F-439E2B8CFBB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8285198-D683-6BE5-FD8C-8DE6210498A0}"/>
              </a:ext>
            </a:extLst>
          </p:cNvPr>
          <p:cNvSpPr>
            <a:spLocks noGrp="1"/>
          </p:cNvSpPr>
          <p:nvPr>
            <p:ph type="sldNum" sz="quarter" idx="12"/>
          </p:nvPr>
        </p:nvSpPr>
        <p:spPr/>
        <p:txBody>
          <a:bodyPr/>
          <a:lstStyle/>
          <a:p>
            <a:fld id="{BCF8FA74-34BC-431B-8E07-E4B6C5160080}" type="slidenum">
              <a:rPr lang="zh-CN" altLang="en-US" smtClean="0"/>
              <a:t>‹#›</a:t>
            </a:fld>
            <a:endParaRPr lang="zh-CN" altLang="en-US"/>
          </a:p>
        </p:txBody>
      </p:sp>
    </p:spTree>
    <p:extLst>
      <p:ext uri="{BB962C8B-B14F-4D97-AF65-F5344CB8AC3E}">
        <p14:creationId xmlns:p14="http://schemas.microsoft.com/office/powerpoint/2010/main" val="2761596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BEC3398-C4F5-4AA3-F8F8-7F7B548783E0}"/>
              </a:ext>
            </a:extLst>
          </p:cNvPr>
          <p:cNvSpPr>
            <a:spLocks noGrp="1"/>
          </p:cNvSpPr>
          <p:nvPr>
            <p:ph type="dt" sz="half" idx="10"/>
          </p:nvPr>
        </p:nvSpPr>
        <p:spPr/>
        <p:txBody>
          <a:bodyPr/>
          <a:lstStyle/>
          <a:p>
            <a:fld id="{F6A9CAA9-E21A-4C71-B51B-3764260CF59F}" type="datetimeFigureOut">
              <a:rPr lang="zh-CN" altLang="en-US" smtClean="0"/>
              <a:t>2023/12/13</a:t>
            </a:fld>
            <a:endParaRPr lang="zh-CN" altLang="en-US"/>
          </a:p>
        </p:txBody>
      </p:sp>
      <p:sp>
        <p:nvSpPr>
          <p:cNvPr id="3" name="页脚占位符 2">
            <a:extLst>
              <a:ext uri="{FF2B5EF4-FFF2-40B4-BE49-F238E27FC236}">
                <a16:creationId xmlns:a16="http://schemas.microsoft.com/office/drawing/2014/main" id="{373E10E4-3273-2776-0711-378A7A4A31F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F750CD7-BDC7-46D9-7851-AFC3014EF4D6}"/>
              </a:ext>
            </a:extLst>
          </p:cNvPr>
          <p:cNvSpPr>
            <a:spLocks noGrp="1"/>
          </p:cNvSpPr>
          <p:nvPr>
            <p:ph type="sldNum" sz="quarter" idx="12"/>
          </p:nvPr>
        </p:nvSpPr>
        <p:spPr/>
        <p:txBody>
          <a:bodyPr/>
          <a:lstStyle/>
          <a:p>
            <a:fld id="{BCF8FA74-34BC-431B-8E07-E4B6C5160080}" type="slidenum">
              <a:rPr lang="zh-CN" altLang="en-US" smtClean="0"/>
              <a:t>‹#›</a:t>
            </a:fld>
            <a:endParaRPr lang="zh-CN" altLang="en-US"/>
          </a:p>
        </p:txBody>
      </p:sp>
    </p:spTree>
    <p:extLst>
      <p:ext uri="{BB962C8B-B14F-4D97-AF65-F5344CB8AC3E}">
        <p14:creationId xmlns:p14="http://schemas.microsoft.com/office/powerpoint/2010/main" val="1470995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D3E06-F6DA-70C4-95E9-91DF681F15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822D2DB-6764-BDE5-883B-2C79454CBD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A2049E0-8DF4-E6D7-C73D-8A782B7CF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F6BB6D7-9328-C650-64D6-43EE2091B332}"/>
              </a:ext>
            </a:extLst>
          </p:cNvPr>
          <p:cNvSpPr>
            <a:spLocks noGrp="1"/>
          </p:cNvSpPr>
          <p:nvPr>
            <p:ph type="dt" sz="half" idx="10"/>
          </p:nvPr>
        </p:nvSpPr>
        <p:spPr/>
        <p:txBody>
          <a:bodyPr/>
          <a:lstStyle/>
          <a:p>
            <a:fld id="{F6A9CAA9-E21A-4C71-B51B-3764260CF59F}" type="datetimeFigureOut">
              <a:rPr lang="zh-CN" altLang="en-US" smtClean="0"/>
              <a:t>2023/12/13</a:t>
            </a:fld>
            <a:endParaRPr lang="zh-CN" altLang="en-US"/>
          </a:p>
        </p:txBody>
      </p:sp>
      <p:sp>
        <p:nvSpPr>
          <p:cNvPr id="6" name="页脚占位符 5">
            <a:extLst>
              <a:ext uri="{FF2B5EF4-FFF2-40B4-BE49-F238E27FC236}">
                <a16:creationId xmlns:a16="http://schemas.microsoft.com/office/drawing/2014/main" id="{702A91A6-602A-E8BB-3FA6-9136C0CB22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EB58A0-80A9-0536-1A45-079C8008CE82}"/>
              </a:ext>
            </a:extLst>
          </p:cNvPr>
          <p:cNvSpPr>
            <a:spLocks noGrp="1"/>
          </p:cNvSpPr>
          <p:nvPr>
            <p:ph type="sldNum" sz="quarter" idx="12"/>
          </p:nvPr>
        </p:nvSpPr>
        <p:spPr/>
        <p:txBody>
          <a:bodyPr/>
          <a:lstStyle/>
          <a:p>
            <a:fld id="{BCF8FA74-34BC-431B-8E07-E4B6C5160080}" type="slidenum">
              <a:rPr lang="zh-CN" altLang="en-US" smtClean="0"/>
              <a:t>‹#›</a:t>
            </a:fld>
            <a:endParaRPr lang="zh-CN" altLang="en-US"/>
          </a:p>
        </p:txBody>
      </p:sp>
    </p:spTree>
    <p:extLst>
      <p:ext uri="{BB962C8B-B14F-4D97-AF65-F5344CB8AC3E}">
        <p14:creationId xmlns:p14="http://schemas.microsoft.com/office/powerpoint/2010/main" val="616441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711C37-0EA8-8BA4-5F8F-707A1D8BB06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FE54A8B-02A0-E8E8-3AF2-EF66108496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7CDEBB7-CEE7-A4A9-BFCD-87B02DCC5E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C270655-CC94-022E-50C0-82176D3DB798}"/>
              </a:ext>
            </a:extLst>
          </p:cNvPr>
          <p:cNvSpPr>
            <a:spLocks noGrp="1"/>
          </p:cNvSpPr>
          <p:nvPr>
            <p:ph type="dt" sz="half" idx="10"/>
          </p:nvPr>
        </p:nvSpPr>
        <p:spPr/>
        <p:txBody>
          <a:bodyPr/>
          <a:lstStyle/>
          <a:p>
            <a:fld id="{F6A9CAA9-E21A-4C71-B51B-3764260CF59F}" type="datetimeFigureOut">
              <a:rPr lang="zh-CN" altLang="en-US" smtClean="0"/>
              <a:t>2023/12/13</a:t>
            </a:fld>
            <a:endParaRPr lang="zh-CN" altLang="en-US"/>
          </a:p>
        </p:txBody>
      </p:sp>
      <p:sp>
        <p:nvSpPr>
          <p:cNvPr id="6" name="页脚占位符 5">
            <a:extLst>
              <a:ext uri="{FF2B5EF4-FFF2-40B4-BE49-F238E27FC236}">
                <a16:creationId xmlns:a16="http://schemas.microsoft.com/office/drawing/2014/main" id="{D1800287-DDD4-ECAD-B255-00BC550DBD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89F467-27FE-2725-6DC1-9690311DF515}"/>
              </a:ext>
            </a:extLst>
          </p:cNvPr>
          <p:cNvSpPr>
            <a:spLocks noGrp="1"/>
          </p:cNvSpPr>
          <p:nvPr>
            <p:ph type="sldNum" sz="quarter" idx="12"/>
          </p:nvPr>
        </p:nvSpPr>
        <p:spPr/>
        <p:txBody>
          <a:bodyPr/>
          <a:lstStyle/>
          <a:p>
            <a:fld id="{BCF8FA74-34BC-431B-8E07-E4B6C5160080}" type="slidenum">
              <a:rPr lang="zh-CN" altLang="en-US" smtClean="0"/>
              <a:t>‹#›</a:t>
            </a:fld>
            <a:endParaRPr lang="zh-CN" altLang="en-US"/>
          </a:p>
        </p:txBody>
      </p:sp>
    </p:spTree>
    <p:extLst>
      <p:ext uri="{BB962C8B-B14F-4D97-AF65-F5344CB8AC3E}">
        <p14:creationId xmlns:p14="http://schemas.microsoft.com/office/powerpoint/2010/main" val="3580861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2BF49CD-2349-F336-F4BB-D685F1E35D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4761E2C-A257-4A0C-E640-2E849EF796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3FF482-B8DC-883A-46D5-B8BCC3F761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9CAA9-E21A-4C71-B51B-3764260CF59F}" type="datetimeFigureOut">
              <a:rPr lang="zh-CN" altLang="en-US" smtClean="0"/>
              <a:t>2023/12/13</a:t>
            </a:fld>
            <a:endParaRPr lang="zh-CN" altLang="en-US"/>
          </a:p>
        </p:txBody>
      </p:sp>
      <p:sp>
        <p:nvSpPr>
          <p:cNvPr id="5" name="页脚占位符 4">
            <a:extLst>
              <a:ext uri="{FF2B5EF4-FFF2-40B4-BE49-F238E27FC236}">
                <a16:creationId xmlns:a16="http://schemas.microsoft.com/office/drawing/2014/main" id="{652178B3-D646-F337-FB2F-D6F4DE4E05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6F1F4B5-21AF-C2E5-746F-0EE73D6B16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F8FA74-34BC-431B-8E07-E4B6C5160080}" type="slidenum">
              <a:rPr lang="zh-CN" altLang="en-US" smtClean="0"/>
              <a:t>‹#›</a:t>
            </a:fld>
            <a:endParaRPr lang="zh-CN" altLang="en-US"/>
          </a:p>
        </p:txBody>
      </p:sp>
    </p:spTree>
    <p:extLst>
      <p:ext uri="{BB962C8B-B14F-4D97-AF65-F5344CB8AC3E}">
        <p14:creationId xmlns:p14="http://schemas.microsoft.com/office/powerpoint/2010/main" val="654755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F81DE8-CC09-EB70-1116-88E2BD241EEA}"/>
              </a:ext>
            </a:extLst>
          </p:cNvPr>
          <p:cNvSpPr>
            <a:spLocks noGrp="1"/>
          </p:cNvSpPr>
          <p:nvPr>
            <p:ph type="ctrTitle"/>
          </p:nvPr>
        </p:nvSpPr>
        <p:spPr/>
        <p:txBody>
          <a:bodyPr/>
          <a:lstStyle/>
          <a:p>
            <a:r>
              <a:rPr lang="en-US" altLang="zh-CN" dirty="0"/>
              <a:t>E. </a:t>
            </a:r>
            <a:r>
              <a:rPr lang="zh-CN" altLang="en-US" dirty="0"/>
              <a:t>转化</a:t>
            </a:r>
          </a:p>
        </p:txBody>
      </p:sp>
      <p:sp>
        <p:nvSpPr>
          <p:cNvPr id="3" name="副标题 2">
            <a:extLst>
              <a:ext uri="{FF2B5EF4-FFF2-40B4-BE49-F238E27FC236}">
                <a16:creationId xmlns:a16="http://schemas.microsoft.com/office/drawing/2014/main" id="{697D2117-3193-3FC5-F91B-59C1A94ADDA3}"/>
              </a:ext>
            </a:extLst>
          </p:cNvPr>
          <p:cNvSpPr>
            <a:spLocks noGrp="1"/>
          </p:cNvSpPr>
          <p:nvPr>
            <p:ph type="subTitle" idx="1"/>
          </p:nvPr>
        </p:nvSpPr>
        <p:spPr/>
        <p:txBody>
          <a:bodyPr/>
          <a:lstStyle/>
          <a:p>
            <a:r>
              <a:rPr lang="en-US" altLang="zh-CN" dirty="0" err="1"/>
              <a:t>E.Space</a:t>
            </a:r>
            <a:endParaRPr lang="zh-CN" altLang="en-US" dirty="0"/>
          </a:p>
        </p:txBody>
      </p:sp>
    </p:spTree>
    <p:extLst>
      <p:ext uri="{BB962C8B-B14F-4D97-AF65-F5344CB8AC3E}">
        <p14:creationId xmlns:p14="http://schemas.microsoft.com/office/powerpoint/2010/main" val="2615849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CE177-8A83-BCD5-0E3D-5F7D57ED2BDB}"/>
              </a:ext>
            </a:extLst>
          </p:cNvPr>
          <p:cNvSpPr>
            <a:spLocks noGrp="1"/>
          </p:cNvSpPr>
          <p:nvPr>
            <p:ph type="title"/>
          </p:nvPr>
        </p:nvSpPr>
        <p:spPr/>
        <p:txBody>
          <a:bodyPr/>
          <a:lstStyle/>
          <a:p>
            <a:r>
              <a:rPr lang="zh-CN" altLang="en-US" dirty="0"/>
              <a:t>题目大意</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00A8EE9-F7DB-CCAD-8C09-669EBD6786F5}"/>
                  </a:ext>
                </a:extLst>
              </p:cNvPr>
              <p:cNvSpPr>
                <a:spLocks noGrp="1"/>
              </p:cNvSpPr>
              <p:nvPr>
                <p:ph idx="1"/>
              </p:nvPr>
            </p:nvSpPr>
            <p:spPr/>
            <p:txBody>
              <a:bodyPr/>
              <a:lstStyle/>
              <a:p>
                <a:r>
                  <a:rPr lang="zh-CN" altLang="en-US" dirty="0"/>
                  <a:t>本题改编自桌游 </a:t>
                </a:r>
                <a:r>
                  <a:rPr lang="en-US" altLang="zh-CN" dirty="0"/>
                  <a:t>Gizmos </a:t>
                </a:r>
                <a:r>
                  <a:rPr lang="zh-CN" altLang="en-US" dirty="0"/>
                  <a:t>的部分玩法，定位简单题</a:t>
                </a:r>
                <a:endParaRPr lang="en-US" altLang="zh-CN" dirty="0"/>
              </a:p>
              <a:p>
                <a:r>
                  <a:rPr lang="zh-CN" altLang="en-US" dirty="0"/>
                  <a:t>有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种球，第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种有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en-US" altLang="zh-CN" dirty="0"/>
                  <a:t> </a:t>
                </a:r>
                <a:r>
                  <a:rPr lang="zh-CN" altLang="en-US" dirty="0"/>
                  <a:t>个</a:t>
                </a:r>
                <a:endParaRPr lang="en-US" altLang="zh-CN" dirty="0"/>
              </a:p>
              <a:p>
                <a:r>
                  <a:rPr lang="zh-CN" altLang="en-US" dirty="0"/>
                  <a:t>可以把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变成任意颜色不超过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oMath>
                </a14:m>
                <a:r>
                  <a:rPr lang="en-US" altLang="zh-CN" dirty="0"/>
                  <a:t> </a:t>
                </a:r>
                <a:r>
                  <a:rPr lang="zh-CN" altLang="en-US" dirty="0"/>
                  <a:t>次</a:t>
                </a:r>
                <a:endParaRPr lang="en-US" altLang="zh-CN" dirty="0"/>
              </a:p>
              <a:p>
                <a:r>
                  <a:rPr lang="zh-CN" altLang="en-US" dirty="0"/>
                  <a:t>可以把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变成两个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不超过</a:t>
                </a:r>
                <a:r>
                  <a:rPr lang="en-US" altLang="zh-CN"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𝑖</m:t>
                        </m:r>
                      </m:sub>
                    </m:sSub>
                  </m:oMath>
                </a14:m>
                <a:r>
                  <a:rPr lang="en-US" altLang="zh-CN" dirty="0"/>
                  <a:t> </a:t>
                </a:r>
                <a:r>
                  <a:rPr lang="zh-CN" altLang="en-US" dirty="0"/>
                  <a:t>次</a:t>
                </a:r>
                <a:endParaRPr lang="en-US" altLang="zh-CN" dirty="0"/>
              </a:p>
              <a:p>
                <a:r>
                  <a:rPr lang="zh-CN" altLang="en-US" dirty="0"/>
                  <a:t>对每个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分别求最多能有多少个 </a:t>
                </a:r>
                <a14:m>
                  <m:oMath xmlns:m="http://schemas.openxmlformats.org/officeDocument/2006/math">
                    <m:r>
                      <a:rPr lang="en-US" altLang="zh-CN" b="0" i="1" smtClean="0">
                        <a:latin typeface="Cambria Math" panose="02040503050406030204" pitchFamily="18" charset="0"/>
                      </a:rPr>
                      <m:t>𝑖</m:t>
                    </m:r>
                  </m:oMath>
                </a14:m>
                <a:r>
                  <a:rPr lang="zh-CN" altLang="en-US" dirty="0"/>
                  <a:t>，以及求最多能有多少个球</a:t>
                </a:r>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700A8EE9-F7DB-CCAD-8C09-669EBD6786F5}"/>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5250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CE177-8A83-BCD5-0E3D-5F7D57ED2BDB}"/>
              </a:ext>
            </a:extLst>
          </p:cNvPr>
          <p:cNvSpPr>
            <a:spLocks noGrp="1"/>
          </p:cNvSpPr>
          <p:nvPr>
            <p:ph type="title"/>
          </p:nvPr>
        </p:nvSpPr>
        <p:spPr/>
        <p:txBody>
          <a:bodyPr/>
          <a:lstStyle/>
          <a:p>
            <a:r>
              <a:rPr lang="zh-CN" altLang="en-US" dirty="0"/>
              <a:t>正解</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00A8EE9-F7DB-CCAD-8C09-669EBD6786F5}"/>
                  </a:ext>
                </a:extLst>
              </p:cNvPr>
              <p:cNvSpPr>
                <a:spLocks noGrp="1"/>
              </p:cNvSpPr>
              <p:nvPr>
                <p:ph idx="1"/>
              </p:nvPr>
            </p:nvSpPr>
            <p:spPr>
              <a:xfrm>
                <a:off x="838200" y="1843438"/>
                <a:ext cx="10515600" cy="4351338"/>
              </a:xfrm>
            </p:spPr>
            <p:txBody>
              <a:bodyPr/>
              <a:lstStyle/>
              <a:p>
                <a:r>
                  <a:rPr lang="zh-CN" altLang="en-US" dirty="0"/>
                  <a:t>首先对于同一种颜色，</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zh-CN" altLang="en-US" dirty="0"/>
                  <a:t> 个第一种工具和 </a:t>
                </a:r>
                <a14:m>
                  <m:oMath xmlns:m="http://schemas.openxmlformats.org/officeDocument/2006/math">
                    <m:r>
                      <a:rPr lang="en-US" altLang="zh-CN" b="0" i="1" smtClean="0">
                        <a:latin typeface="Cambria Math" panose="02040503050406030204" pitchFamily="18" charset="0"/>
                      </a:rPr>
                      <m:t>𝑥</m:t>
                    </m:r>
                  </m:oMath>
                </a14:m>
                <a:r>
                  <a:rPr lang="zh-CN" altLang="en-US" dirty="0"/>
                  <a:t> 个第二种工具可以组合起来用，把一个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变成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en-US" altLang="zh-CN" dirty="0"/>
                  <a:t> </a:t>
                </a:r>
                <a:r>
                  <a:rPr lang="zh-CN" altLang="en-US" dirty="0"/>
                  <a:t>个任意颜色</a:t>
                </a:r>
                <a:endParaRPr lang="en-US" altLang="zh-CN" dirty="0"/>
              </a:p>
              <a:p>
                <a:r>
                  <a:rPr lang="zh-CN" altLang="en-US" dirty="0"/>
                  <a:t>对于存在这样的组合的颜色，如果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m:t>
                    </m:r>
                  </m:oMath>
                </a14:m>
                <a:r>
                  <a:rPr lang="zh-CN" altLang="en-US" dirty="0"/>
                  <a:t>，那么可以用原来的球直接变出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en-US" altLang="zh-CN" dirty="0"/>
                  <a:t> </a:t>
                </a:r>
                <a:r>
                  <a:rPr lang="zh-CN" altLang="en-US" dirty="0"/>
                  <a:t>个任意颜色，否则如果有任意颜色的球，可以用一个任意颜色的球变出来</a:t>
                </a:r>
                <a:endParaRPr lang="en-US" altLang="zh-CN" dirty="0"/>
              </a:p>
              <a:p>
                <a:r>
                  <a:rPr lang="zh-CN" altLang="en-US" dirty="0"/>
                  <a:t>如果组合后有剩下的第一种工具和对应颜色的球，那么就可以用这些再变几个任意颜色的球</a:t>
                </a:r>
                <a:endParaRPr lang="en-US" altLang="zh-CN" dirty="0"/>
              </a:p>
              <a:p>
                <a:r>
                  <a:rPr lang="zh-CN" altLang="en-US" dirty="0"/>
                  <a:t>所以第一问答案就是这种颜色剩下的球的数量加上任意颜色球的数量加上剩下的第二种工具的数量，需特判前二者均为</a:t>
                </a:r>
                <a:r>
                  <a:rPr lang="en-US" altLang="zh-CN" dirty="0"/>
                  <a:t> </a:t>
                </a:r>
                <a14:m>
                  <m:oMath xmlns:m="http://schemas.openxmlformats.org/officeDocument/2006/math">
                    <m:r>
                      <a:rPr lang="en-US" altLang="zh-CN" b="0" i="1" smtClean="0">
                        <a:latin typeface="Cambria Math" panose="02040503050406030204" pitchFamily="18" charset="0"/>
                      </a:rPr>
                      <m:t>0</m:t>
                    </m:r>
                  </m:oMath>
                </a14:m>
                <a:r>
                  <a:rPr lang="en-US" altLang="zh-CN" dirty="0"/>
                  <a:t> </a:t>
                </a:r>
                <a:r>
                  <a:rPr lang="zh-CN" altLang="en-US" dirty="0"/>
                  <a:t>的情况</a:t>
                </a:r>
                <a:endParaRPr lang="en-US" altLang="zh-CN" dirty="0"/>
              </a:p>
              <a:p>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700A8EE9-F7DB-CCAD-8C09-669EBD6786F5}"/>
                  </a:ext>
                </a:extLst>
              </p:cNvPr>
              <p:cNvSpPr>
                <a:spLocks noGrp="1" noRot="1" noChangeAspect="1" noMove="1" noResize="1" noEditPoints="1" noAdjustHandles="1" noChangeArrowheads="1" noChangeShapeType="1" noTextEdit="1"/>
              </p:cNvSpPr>
              <p:nvPr>
                <p:ph idx="1"/>
              </p:nvPr>
            </p:nvSpPr>
            <p:spPr>
              <a:xfrm>
                <a:off x="838200" y="1843438"/>
                <a:ext cx="10515600" cy="4351338"/>
              </a:xfrm>
              <a:blipFill>
                <a:blip r:embed="rId2"/>
                <a:stretch>
                  <a:fillRect l="-1043" t="-2381" r="-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449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CE177-8A83-BCD5-0E3D-5F7D57ED2BDB}"/>
              </a:ext>
            </a:extLst>
          </p:cNvPr>
          <p:cNvSpPr>
            <a:spLocks noGrp="1"/>
          </p:cNvSpPr>
          <p:nvPr>
            <p:ph type="title"/>
          </p:nvPr>
        </p:nvSpPr>
        <p:spPr/>
        <p:txBody>
          <a:bodyPr/>
          <a:lstStyle/>
          <a:p>
            <a:r>
              <a:rPr lang="zh-CN" altLang="en-US" dirty="0"/>
              <a:t>正解</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00A8EE9-F7DB-CCAD-8C09-669EBD6786F5}"/>
                  </a:ext>
                </a:extLst>
              </p:cNvPr>
              <p:cNvSpPr>
                <a:spLocks noGrp="1"/>
              </p:cNvSpPr>
              <p:nvPr>
                <p:ph idx="1"/>
              </p:nvPr>
            </p:nvSpPr>
            <p:spPr/>
            <p:txBody>
              <a:bodyPr/>
              <a:lstStyle/>
              <a:p>
                <a:r>
                  <a:rPr lang="zh-CN" altLang="en-US" dirty="0"/>
                  <a:t>对于第二问，显然如果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m:t>
                    </m:r>
                  </m:oMath>
                </a14:m>
                <a:r>
                  <a:rPr lang="zh-CN" altLang="en-US" dirty="0"/>
                  <a:t> 或者用过第 </a:t>
                </a:r>
                <a14:m>
                  <m:oMath xmlns:m="http://schemas.openxmlformats.org/officeDocument/2006/math">
                    <m:r>
                      <a:rPr lang="en-US" altLang="zh-CN" b="0" i="1" smtClean="0">
                        <a:latin typeface="Cambria Math" panose="02040503050406030204" pitchFamily="18" charset="0"/>
                      </a:rPr>
                      <m:t>𝑖</m:t>
                    </m:r>
                  </m:oMath>
                </a14:m>
                <a:r>
                  <a:rPr lang="zh-CN" altLang="en-US" dirty="0"/>
                  <a:t> 种颜色的组合，那么所有关于第 </a:t>
                </a:r>
                <a14:m>
                  <m:oMath xmlns:m="http://schemas.openxmlformats.org/officeDocument/2006/math">
                    <m:r>
                      <a:rPr lang="en-US" altLang="zh-CN" b="0" i="1" smtClean="0">
                        <a:latin typeface="Cambria Math" panose="02040503050406030204" pitchFamily="18" charset="0"/>
                      </a:rPr>
                      <m:t>𝑖</m:t>
                    </m:r>
                  </m:oMath>
                </a14:m>
                <a:r>
                  <a:rPr lang="zh-CN" altLang="en-US" dirty="0"/>
                  <a:t> 种颜色的第二类工具都会用上</a:t>
                </a:r>
                <a:endParaRPr lang="en-US" altLang="zh-CN" dirty="0"/>
              </a:p>
              <a:p>
                <a:r>
                  <a:rPr lang="zh-CN" altLang="en-US" dirty="0"/>
                  <a:t>此外，如果还有剩下的第一类工具（</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m:t>
                    </m:r>
                  </m:oMath>
                </a14:m>
                <a:r>
                  <a:rPr lang="zh-CN" altLang="en-US" dirty="0"/>
                  <a:t> 且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oMath>
                </a14:m>
                <a:r>
                  <a:rPr lang="zh-CN" altLang="en-US" dirty="0"/>
                  <a:t> 的情况），且有任意颜色的球，那么可以免费利用第一类工具转化而用上所有的第二类工具</a:t>
                </a:r>
                <a:endParaRPr lang="en-US" altLang="zh-CN" dirty="0"/>
              </a:p>
              <a:p>
                <a:r>
                  <a:rPr lang="zh-CN" altLang="en-US" dirty="0"/>
                  <a:t>剩下的情况（</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m:t>
                    </m:r>
                  </m:oMath>
                </a14:m>
                <a:r>
                  <a:rPr lang="zh-CN" altLang="en-US" dirty="0"/>
                  <a:t>）需要按照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dirty="0"/>
                  <a:t> 从大到小排序，每用一个颜色的工具就要消耗一个任意颜色的球</a:t>
                </a:r>
              </a:p>
            </p:txBody>
          </p:sp>
        </mc:Choice>
        <mc:Fallback>
          <p:sp>
            <p:nvSpPr>
              <p:cNvPr id="3" name="内容占位符 2">
                <a:extLst>
                  <a:ext uri="{FF2B5EF4-FFF2-40B4-BE49-F238E27FC236}">
                    <a16:creationId xmlns:a16="http://schemas.microsoft.com/office/drawing/2014/main" id="{700A8EE9-F7DB-CCAD-8C09-669EBD6786F5}"/>
                  </a:ext>
                </a:extLst>
              </p:cNvPr>
              <p:cNvSpPr>
                <a:spLocks noGrp="1" noRot="1" noChangeAspect="1" noMove="1" noResize="1" noEditPoints="1" noAdjustHandles="1" noChangeArrowheads="1" noChangeShapeType="1" noTextEdit="1"/>
              </p:cNvSpPr>
              <p:nvPr>
                <p:ph idx="1"/>
              </p:nvPr>
            </p:nvSpPr>
            <p:spPr>
              <a:blipFill>
                <a:blip r:embed="rId2"/>
                <a:stretch>
                  <a:fillRect l="-1043" t="-238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8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CE177-8A83-BCD5-0E3D-5F7D57ED2BDB}"/>
              </a:ext>
            </a:extLst>
          </p:cNvPr>
          <p:cNvSpPr>
            <a:spLocks noGrp="1"/>
          </p:cNvSpPr>
          <p:nvPr>
            <p:ph type="title"/>
          </p:nvPr>
        </p:nvSpPr>
        <p:spPr/>
        <p:txBody>
          <a:bodyPr/>
          <a:lstStyle/>
          <a:p>
            <a:r>
              <a:rPr lang="zh-CN" altLang="en-US" dirty="0"/>
              <a:t>花絮</a:t>
            </a:r>
          </a:p>
        </p:txBody>
      </p:sp>
      <p:sp>
        <p:nvSpPr>
          <p:cNvPr id="3" name="内容占位符 2">
            <a:extLst>
              <a:ext uri="{FF2B5EF4-FFF2-40B4-BE49-F238E27FC236}">
                <a16:creationId xmlns:a16="http://schemas.microsoft.com/office/drawing/2014/main" id="{700A8EE9-F7DB-CCAD-8C09-669EBD6786F5}"/>
              </a:ext>
            </a:extLst>
          </p:cNvPr>
          <p:cNvSpPr>
            <a:spLocks noGrp="1"/>
          </p:cNvSpPr>
          <p:nvPr>
            <p:ph idx="1"/>
          </p:nvPr>
        </p:nvSpPr>
        <p:spPr/>
        <p:txBody>
          <a:bodyPr/>
          <a:lstStyle/>
          <a:p>
            <a:r>
              <a:rPr lang="zh-CN" altLang="en-US" dirty="0"/>
              <a:t>还是写题解的时候最清醒</a:t>
            </a:r>
            <a:endParaRPr lang="en-US" altLang="zh-CN" dirty="0"/>
          </a:p>
          <a:p>
            <a:r>
              <a:rPr lang="zh-CN" altLang="en-US" dirty="0"/>
              <a:t>我在写题解的时候发现了 </a:t>
            </a:r>
            <a:r>
              <a:rPr lang="en-US" altLang="zh-CN" dirty="0"/>
              <a:t>std </a:t>
            </a:r>
            <a:r>
              <a:rPr lang="zh-CN" altLang="en-US" dirty="0"/>
              <a:t>的 </a:t>
            </a:r>
            <a:r>
              <a:rPr lang="en-US" altLang="zh-CN" dirty="0"/>
              <a:t>bug </a:t>
            </a:r>
            <a:r>
              <a:rPr lang="zh-CN" altLang="en-US" dirty="0"/>
              <a:t>并加强了数据</a:t>
            </a:r>
            <a:endParaRPr lang="en-US" altLang="zh-CN" dirty="0"/>
          </a:p>
          <a:p>
            <a:r>
              <a:rPr lang="zh-CN" altLang="en-US" dirty="0"/>
              <a:t>还是验题人 </a:t>
            </a:r>
            <a:r>
              <a:rPr lang="en-US" altLang="zh-CN" dirty="0" err="1"/>
              <a:t>Itst</a:t>
            </a:r>
            <a:r>
              <a:rPr lang="en-US" altLang="zh-CN" dirty="0"/>
              <a:t> </a:t>
            </a:r>
            <a:r>
              <a:rPr lang="zh-CN" altLang="en-US" dirty="0"/>
              <a:t>比较厉害，一次就写对了</a:t>
            </a:r>
          </a:p>
        </p:txBody>
      </p:sp>
    </p:spTree>
    <p:extLst>
      <p:ext uri="{BB962C8B-B14F-4D97-AF65-F5344CB8AC3E}">
        <p14:creationId xmlns:p14="http://schemas.microsoft.com/office/powerpoint/2010/main" val="29040305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372</Words>
  <Application>Microsoft Office PowerPoint</Application>
  <PresentationFormat>宽屏</PresentationFormat>
  <Paragraphs>21</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等线</vt:lpstr>
      <vt:lpstr>等线 Light</vt:lpstr>
      <vt:lpstr>Arial</vt:lpstr>
      <vt:lpstr>Cambria Math</vt:lpstr>
      <vt:lpstr>Office 主题​​</vt:lpstr>
      <vt:lpstr>E. 转化</vt:lpstr>
      <vt:lpstr>题目大意</vt:lpstr>
      <vt:lpstr>正解</vt:lpstr>
      <vt:lpstr>正解</vt:lpstr>
      <vt:lpstr>花絮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转化</dc:title>
  <dc:creator>Eliminate Space</dc:creator>
  <cp:lastModifiedBy>Eliminate Space</cp:lastModifiedBy>
  <cp:revision>2</cp:revision>
  <dcterms:created xsi:type="dcterms:W3CDTF">2023-12-13T00:36:04Z</dcterms:created>
  <dcterms:modified xsi:type="dcterms:W3CDTF">2023-12-13T00:36:35Z</dcterms:modified>
</cp:coreProperties>
</file>