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D35BF-EC3B-4C18-C823-EEBA7E6EC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68EC71-2CEB-730E-EE41-C3D9A6859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7A60AC-3E56-CA40-D0A2-E1E87D364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C726-BFDE-4737-91BF-F3F9B3E984E4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6DCED5-CE31-1905-EB60-BD8D2D0A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F26259-EDC3-1B7B-7ED2-072919F7C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B435-5021-4A6E-9202-BB93A1ED0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730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6A634-EC33-4069-CB17-4FAE381A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FF22BF-E5B3-01C2-B29E-48B4C3381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7B8C00-39AD-37EF-9038-6C6D32C1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C726-BFDE-4737-91BF-F3F9B3E984E4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F65EB-121C-7636-F637-35D1BA69D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F7DA0-0F98-D62D-D089-CDD8FEB2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B435-5021-4A6E-9202-BB93A1ED0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43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2EBDBF-E26A-E11A-EF94-274195F83E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C9479E-EC40-7592-A2A5-C75AFE852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EA6CF5-2564-CF3E-BC1C-607CE6725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C726-BFDE-4737-91BF-F3F9B3E984E4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B71B48-95EC-8499-D747-E98B6029C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647393-ED61-D2A1-FFC4-9AB666E5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B435-5021-4A6E-9202-BB93A1ED0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84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58C4F-F8A4-C640-4001-D4519605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FE35DB-D12E-0C55-6F92-48B5E8F5E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92E9AD-918A-3D61-BC16-AB95FA4B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C726-BFDE-4737-91BF-F3F9B3E984E4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2C30A0-FFA2-685D-95C5-140461A8A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BA7DD0-DB5B-80F1-D592-ACE79F06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B435-5021-4A6E-9202-BB93A1ED0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18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D247C-7285-8A39-437A-401E50DFB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91447D-92D4-C746-F4A1-038D2860A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C0525E-91D4-47E9-79BD-8824850DA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C726-BFDE-4737-91BF-F3F9B3E984E4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58E670-3789-AAC2-D79A-0D092177D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2E420-9DCE-ABC4-5B39-6794D5F4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B435-5021-4A6E-9202-BB93A1ED0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44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DD89F-9928-FFAE-FC4F-D0C32199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121D3-26E6-08C1-0984-BE9B9E4C2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C954D7-090D-BC65-2897-19C02B28F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197D09-2BF0-AEF1-7BB6-0A538959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C726-BFDE-4737-91BF-F3F9B3E984E4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AF5504-ABF3-D399-6E5A-DE9E698C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89B726-12FD-02A4-845D-C67C00E2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B435-5021-4A6E-9202-BB93A1ED0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32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FF812-4E89-BD73-72C3-16BC6523B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08FED3-ED9D-635D-29C3-53CE6579E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8B03E1-EC4A-B8F9-BC15-74ED31C9D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E29563-1D0C-34B0-EBDA-EE3A98BA3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D054E0-B89C-D584-915E-77844F21D6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8BDA88-99D0-F3C6-2AB2-8FA87CEB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C726-BFDE-4737-91BF-F3F9B3E984E4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B5867B-1031-04E8-C519-BB813D298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1B1212-D95E-50B1-E80F-7FE20318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B435-5021-4A6E-9202-BB93A1ED0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52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1F2C6-F986-F4F6-EC12-49525BE82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2213B0-4199-07F4-9BC1-DB73C64A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C726-BFDE-4737-91BF-F3F9B3E984E4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4FA16E-BB26-D2E1-1831-B959CFA8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5C01C7-D06C-0A40-A8DF-4757D4178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B435-5021-4A6E-9202-BB93A1ED0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041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E5EED4-FB81-CFBB-DDD7-F0729E070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C726-BFDE-4737-91BF-F3F9B3E984E4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B057C1-D5BE-6FEF-A057-41C7BFBB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282B0C-2E36-1537-E210-104851A8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B435-5021-4A6E-9202-BB93A1ED0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78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92154-0FD8-8016-885B-DF5B2F15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3AF5AB-B2F2-07BC-B29F-815DC878C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232F9D-0430-8F8A-C066-C5794FE50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91393A-9B52-92CD-A7CC-C8ECBDEF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C726-BFDE-4737-91BF-F3F9B3E984E4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4DF02E-2FC5-D180-58AC-A5039FB9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BCB262-D2C5-D9A8-0296-CD58271A5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B435-5021-4A6E-9202-BB93A1ED0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80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D33F3-D1B3-38BB-3C33-1E39F3DEC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5F96FC-10D2-489C-9880-46CB76BB8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9AA136-3393-3C31-A124-09FC75A57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B27A60-5425-EC09-DEC0-FE5AC0F69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C726-BFDE-4737-91BF-F3F9B3E984E4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455468-C6B5-2B19-ACCB-53029A36B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D15F8C-74B4-9811-4AE3-3FF1F8BA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B435-5021-4A6E-9202-BB93A1ED0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75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5F3E4C-CC13-C164-097F-FC48FCAC5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00EF88-3BAB-381B-4248-CA328C662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1AB43D-820B-C5FD-8DCF-CB53BF721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6C726-BFDE-4737-91BF-F3F9B3E984E4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592221-BA81-A919-8DD7-24E7AB255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A42C39-8F23-43A3-A3AA-7D52C1A1D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8B435-5021-4A6E-9202-BB93A1ED0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38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E5872-CFD6-6A40-1019-A7A2215054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F. </a:t>
            </a:r>
            <a:r>
              <a:rPr lang="zh-CN" altLang="en-US" dirty="0"/>
              <a:t>机器人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84BA1F-E261-DCD1-CC48-FA006C14C3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E.Space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388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4802C-31FD-9C7D-87DB-938F8748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题目大意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76F081-D061-7E92-C588-00C5596E6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750"/>
            <a:ext cx="10515600" cy="4351338"/>
          </a:xfrm>
        </p:spPr>
        <p:txBody>
          <a:bodyPr/>
          <a:lstStyle/>
          <a:p>
            <a:r>
              <a:rPr lang="zh-CN" altLang="en-US" dirty="0"/>
              <a:t>一堆机器人</a:t>
            </a:r>
            <a:endParaRPr lang="en-US" altLang="zh-CN" dirty="0"/>
          </a:p>
          <a:p>
            <a:r>
              <a:rPr lang="zh-CN" altLang="en-US" dirty="0"/>
              <a:t>每个机器人有两只手和一些指令</a:t>
            </a:r>
            <a:endParaRPr lang="en-US" altLang="zh-CN" dirty="0"/>
          </a:p>
          <a:p>
            <a:r>
              <a:rPr lang="zh-CN" altLang="en-US" dirty="0"/>
              <a:t>求执行指令的过程与结果</a:t>
            </a:r>
            <a:endParaRPr lang="en-US" altLang="zh-CN" dirty="0"/>
          </a:p>
          <a:p>
            <a:r>
              <a:rPr lang="zh-CN" altLang="en-US" dirty="0"/>
              <a:t>题目定位是模拟题</a:t>
            </a:r>
          </a:p>
        </p:txBody>
      </p:sp>
    </p:spTree>
    <p:extLst>
      <p:ext uri="{BB962C8B-B14F-4D97-AF65-F5344CB8AC3E}">
        <p14:creationId xmlns:p14="http://schemas.microsoft.com/office/powerpoint/2010/main" val="22507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61E20-2560-38F2-B3D0-2B19BEF17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866C7-0D3F-E074-7A50-E69E26CD9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有几点需要注意</a:t>
            </a:r>
            <a:endParaRPr lang="en-US" altLang="zh-CN" dirty="0"/>
          </a:p>
          <a:p>
            <a:r>
              <a:rPr lang="zh-CN" altLang="en-US" dirty="0"/>
              <a:t>指令不能直接深拷贝（可能很长）</a:t>
            </a:r>
            <a:endParaRPr lang="en-US" altLang="zh-CN" dirty="0"/>
          </a:p>
          <a:p>
            <a:r>
              <a:rPr lang="zh-CN" altLang="en-US" dirty="0"/>
              <a:t>因此修改的时候不能直接在原来的指令上改（可能有别的指令包含这部分）</a:t>
            </a:r>
            <a:endParaRPr lang="en-US" altLang="zh-CN" dirty="0"/>
          </a:p>
          <a:p>
            <a:r>
              <a:rPr lang="zh-CN" altLang="en-US" dirty="0"/>
              <a:t>然后就没了</a:t>
            </a:r>
            <a:endParaRPr lang="en-US" altLang="zh-CN" dirty="0"/>
          </a:p>
          <a:p>
            <a:r>
              <a:rPr lang="zh-CN" altLang="en-US" dirty="0"/>
              <a:t>指令可以用一个东西打包一下，验题人 </a:t>
            </a:r>
            <a:r>
              <a:rPr lang="en-US" altLang="zh-CN" dirty="0" err="1"/>
              <a:t>zyb</a:t>
            </a:r>
            <a:r>
              <a:rPr lang="en-US" altLang="zh-CN" dirty="0"/>
              <a:t> </a:t>
            </a:r>
            <a:r>
              <a:rPr lang="zh-CN" altLang="en-US" dirty="0"/>
              <a:t>用了下标指针</a:t>
            </a:r>
            <a:r>
              <a:rPr lang="en-US" altLang="zh-CN" dirty="0"/>
              <a:t>+</a:t>
            </a:r>
            <a:r>
              <a:rPr lang="zh-CN" altLang="en-US" dirty="0"/>
              <a:t>操作时判断类型，我写的是类继承</a:t>
            </a:r>
            <a:r>
              <a:rPr lang="en-US" altLang="zh-CN" dirty="0"/>
              <a:t>+</a:t>
            </a:r>
            <a:r>
              <a:rPr lang="zh-CN" altLang="en-US" dirty="0"/>
              <a:t>虚拟函数</a:t>
            </a:r>
            <a:endParaRPr lang="en-US" altLang="zh-CN" dirty="0"/>
          </a:p>
          <a:p>
            <a:r>
              <a:rPr lang="zh-CN" altLang="en-US" dirty="0"/>
              <a:t>我的写法会更长一些，不过 </a:t>
            </a:r>
            <a:r>
              <a:rPr lang="en-US" altLang="zh-CN" dirty="0"/>
              <a:t>VS Code </a:t>
            </a:r>
            <a:r>
              <a:rPr lang="zh-CN" altLang="en-US" dirty="0"/>
              <a:t>的根据声明自动生成定义还是好用的</a:t>
            </a:r>
          </a:p>
        </p:txBody>
      </p:sp>
    </p:spTree>
    <p:extLst>
      <p:ext uri="{BB962C8B-B14F-4D97-AF65-F5344CB8AC3E}">
        <p14:creationId xmlns:p14="http://schemas.microsoft.com/office/powerpoint/2010/main" val="23841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宽屏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F. 机器人</vt:lpstr>
      <vt:lpstr>题目大意</vt:lpstr>
      <vt:lpstr>正解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F. 机器人</dc:title>
  <dc:creator>Eliminate Space</dc:creator>
  <cp:lastModifiedBy>Eliminate Space</cp:lastModifiedBy>
  <cp:revision>1</cp:revision>
  <dcterms:created xsi:type="dcterms:W3CDTF">2023-12-13T15:43:44Z</dcterms:created>
  <dcterms:modified xsi:type="dcterms:W3CDTF">2023-12-13T15:44:01Z</dcterms:modified>
</cp:coreProperties>
</file>