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32722-BA5F-A0A7-98AA-C738734A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FDCC06-27D4-F1E0-428C-3AE8869B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CDCC4-8950-1796-CE04-7F47A78D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19FDB-FEB8-0819-2A20-1DBCA67C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5A785-E29F-B49B-7364-DC59C238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4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6C920-C11A-B9E5-96F6-0D94F10E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BA832-E11C-183D-CAC2-7ABFE7575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6AE0E-5F6D-4C2E-40ED-E6D64CCD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1C919-8EA1-4D87-2B50-2E72C28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86C17-4A12-3DFF-EF0E-6D3842D1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0AD7EF-F1A7-5140-54CA-393F4DBB9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6053F-9001-ABDA-49E6-F709138A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44687-1B15-C801-3A7B-136D3B5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8F687-ACC1-7634-17E2-E23F908F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5DA95-025A-E737-7B31-9556B178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2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7C78-E93C-8D78-F97F-0CE00783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7187C-A31F-BE97-AC8C-8C1FD805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F841F-79BB-3650-E928-321231D7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FD9E2-D702-86C4-1837-7191FB5F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339C0-C7EA-F47C-3EB8-E897D3B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971A-1854-EC27-42C4-93247844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5EE1D-7B9C-6C12-E345-2D5E25DF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3FC36-2572-6A32-DB3A-65063C2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AE918-A829-4FA0-B5EB-A4155BFE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05D0C-1A49-34DB-9C18-CD74EC98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0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40C98-B3FA-3CF1-E120-BC3C2658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F82A6-ECCB-B4CF-FD35-4BC8B2795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9F5C7-40A0-F986-16EA-19A4142D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637F0-D19D-4FEE-8671-CD378E5D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94D5B-683E-0A5E-30F6-10D8F027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1FCA3-5133-140B-C575-A7CA3425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7D51A-88BC-3548-5F0B-EC04F2B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010CA-A2AD-8F00-766D-56524955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2930F-CF9B-800A-9EE8-C7E75D8BF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3E037D-2B1F-9CB8-4D9B-244D193B2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1019D4-26E3-3C82-01BE-97580E145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FDE8C-5AA1-CB02-6229-BD63F4EA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38680-852E-73A3-1832-B708CA4B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AB63E-FA55-DA4F-345D-BF84FC22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3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14FF-F380-4DA3-94B5-939D61FC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1F2B18-F3C3-12F5-1688-28B182A1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8015D-B671-E8DA-F3FD-3B65C257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72E06-C150-C92A-189D-64C6D939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C4191-C83D-F6DD-950A-F32E3D99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35F966-7CEA-EAF0-F4B1-B143F67F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A5A75-F9B6-DC2B-2B85-5CADC5BF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8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06EE-463F-1BCB-0A01-4C14361B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EAA84-BE2E-05FC-4A9F-05A1C9F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C8122-DB1B-EB4C-1453-77666E18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BADAF-8DE6-5B13-E651-774FA7EA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33EDF-627C-0F63-69DB-07004D5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A2BCC-20C3-4257-E7D4-3E6CE0F3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DB3A0-D150-82E3-9BE3-A78C912C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B592AF-C41A-1CD1-0592-32031A1DC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78E5CC-1E50-6B4F-01AE-EC004275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FD00A-457C-C669-7FF7-5BAC4D2E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DA875-1A20-59C1-64F3-966CF9F2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7576-DD85-E551-CFB8-80B1ED88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2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33D71A-753B-8D05-D2D3-82126E9F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99297-5215-1C70-B8C5-8D933782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0A26E-F15B-6148-DB9C-5E00F72AE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201A-FEAF-4186-9A3B-14978EBE3523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0243B-31CD-8391-3535-06A316F43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50C8B-9BB1-EA79-01D6-DC7B3A806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79DB-2EC4-41FD-835E-FBE6A5D5C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6D7B7-79FD-36A6-22E4-FEC4291D9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G. </a:t>
            </a:r>
            <a:r>
              <a:rPr lang="zh-CN" altLang="en-US" dirty="0"/>
              <a:t>采矿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BB02D1-BBBC-DDEB-54C2-D7E20C7DB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E.Space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34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FB40F-2FF8-F6CB-9945-A7D3732B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12F1DC-7A66-F5A6-FF48-16B7F3435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一棵有根二叉树，初始有个机器人在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种指令</a:t>
                </a:r>
                <a:endParaRPr lang="en-US" altLang="zh-CN" dirty="0"/>
              </a:p>
              <a:p>
                <a:r>
                  <a:rPr lang="en-US" altLang="zh-CN" sz="2400" dirty="0"/>
                  <a:t>1. </a:t>
                </a:r>
                <a:r>
                  <a:rPr lang="zh-CN" altLang="en-US" sz="2400" dirty="0"/>
                  <a:t>将机器人往祖先移至少一步</a:t>
                </a:r>
                <a:endParaRPr lang="en-US" altLang="zh-CN" sz="2400" dirty="0"/>
              </a:p>
              <a:p>
                <a:r>
                  <a:rPr lang="en-US" altLang="zh-CN" sz="2400" dirty="0"/>
                  <a:t>2. </a:t>
                </a:r>
                <a:r>
                  <a:rPr lang="zh-CN" altLang="en-US" sz="2400" dirty="0"/>
                  <a:t>将机器人往子树里移至少一步</a:t>
                </a:r>
                <a:endParaRPr lang="en-US" altLang="zh-CN" sz="2400" dirty="0"/>
              </a:p>
              <a:p>
                <a:r>
                  <a:rPr lang="en-US" altLang="zh-CN" sz="2400" dirty="0"/>
                  <a:t>3. </a:t>
                </a:r>
                <a:r>
                  <a:rPr lang="zh-CN" altLang="en-US" sz="2400" dirty="0"/>
                  <a:t>将一个人类加到根</a:t>
                </a:r>
                <a:endParaRPr lang="en-US" altLang="zh-CN" sz="2400" dirty="0"/>
              </a:p>
              <a:p>
                <a:r>
                  <a:rPr lang="en-US" altLang="zh-CN" sz="2400" dirty="0"/>
                  <a:t>4. </a:t>
                </a:r>
                <a:r>
                  <a:rPr lang="zh-CN" altLang="en-US" sz="2400" dirty="0"/>
                  <a:t>将一个人类从根移走</a:t>
                </a:r>
                <a:endParaRPr lang="en-US" altLang="zh-CN" sz="2400" dirty="0"/>
              </a:p>
              <a:p>
                <a:r>
                  <a:rPr lang="zh-CN" altLang="en-US" dirty="0"/>
                  <a:t>移动时只能点上站人且一个点只能包含不超过一个人</a:t>
                </a:r>
                <a:endParaRPr lang="en-US" altLang="zh-CN" dirty="0"/>
              </a:p>
              <a:p>
                <a:r>
                  <a:rPr lang="zh-CN" altLang="en-US" dirty="0"/>
                  <a:t>每个点有产出，根据上面的工人，在每个指令结算</a:t>
                </a:r>
                <a:endParaRPr lang="en-US" altLang="zh-CN" dirty="0"/>
              </a:p>
              <a:p>
                <a:r>
                  <a:rPr lang="zh-CN" altLang="en-US" dirty="0"/>
                  <a:t>指令之间人类可以任意移动，求最大总产出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12F1DC-7A66-F5A6-FF48-16B7F3435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7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FB40F-2FF8-F6CB-9945-A7D3732B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12F1DC-7A66-F5A6-FF48-16B7F3435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当前状态只和机器人位置、当前是哪个计划，以及被机器人分开的每个连通块里有几个人类有关</a:t>
                </a:r>
                <a:endParaRPr lang="en-US" altLang="zh-CN" dirty="0"/>
              </a:p>
              <a:p>
                <a:r>
                  <a:rPr lang="zh-CN" altLang="en-US" dirty="0"/>
                  <a:t>全部记录到状态里暴力 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注意每个时刻人类总数是已知的，所以只要记录两个子树里分别有多少人类</a:t>
                </a:r>
                <a:endParaRPr lang="en-US" altLang="zh-CN" dirty="0"/>
              </a:p>
              <a:p>
                <a:r>
                  <a:rPr lang="zh-CN" altLang="en-US" dirty="0"/>
                  <a:t>状态总数为对每个点计算两个子树 </a:t>
                </a:r>
                <a:r>
                  <a:rPr lang="en-US" altLang="zh-CN" dirty="0"/>
                  <a:t>size </a:t>
                </a:r>
                <a:r>
                  <a:rPr lang="zh-CN" altLang="en-US" dirty="0"/>
                  <a:t>的积加起来，是平方的</a:t>
                </a:r>
                <a:endParaRPr lang="en-US" altLang="zh-CN" dirty="0"/>
              </a:p>
              <a:p>
                <a:r>
                  <a:rPr lang="zh-CN" altLang="en-US" dirty="0"/>
                  <a:t>前两种计划需要额外记录机器人是否移动过</a:t>
                </a:r>
                <a:endParaRPr lang="en-US" altLang="zh-CN" dirty="0"/>
              </a:p>
              <a:p>
                <a:r>
                  <a:rPr lang="zh-CN" altLang="en-US" dirty="0"/>
                  <a:t>转移的时候需要枚举下一步往里走的那个子树里的人类怎么分配</a:t>
                </a:r>
                <a:endParaRPr lang="en-US" altLang="zh-CN" dirty="0"/>
              </a:p>
              <a:p>
                <a:r>
                  <a:rPr lang="zh-CN" altLang="en-US" dirty="0"/>
                  <a:t>可以用前缀和优化做到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单次转移，总复杂度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12F1DC-7A66-F5A6-FF48-16B7F3435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1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FB40F-2FF8-F6CB-9945-A7D3732B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2F1DC-7A66-F5A6-FF48-16B7F343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这题是我两年前看着堵死的停车位出的</a:t>
            </a:r>
            <a:endParaRPr lang="en-US" altLang="zh-CN" dirty="0"/>
          </a:p>
          <a:p>
            <a:r>
              <a:rPr lang="zh-CN" altLang="en-US" dirty="0"/>
              <a:t>改着改着就成这样了</a:t>
            </a:r>
            <a:endParaRPr lang="en-US" altLang="zh-CN" dirty="0"/>
          </a:p>
          <a:p>
            <a:r>
              <a:rPr lang="zh-CN" altLang="en-US" dirty="0"/>
              <a:t>虽然</a:t>
            </a:r>
            <a:r>
              <a:rPr lang="zh-CN" altLang="en-US"/>
              <a:t>看着题目描述很像桌游说明书，但这题和桌游没有一点关系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194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263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G. 采矿</vt:lpstr>
      <vt:lpstr>题目大意</vt:lpstr>
      <vt:lpstr>正解</vt:lpstr>
      <vt:lpstr>花絮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 采矿</dc:title>
  <dc:creator>Eliminate Space</dc:creator>
  <cp:lastModifiedBy>Eliminate Space</cp:lastModifiedBy>
  <cp:revision>1</cp:revision>
  <dcterms:created xsi:type="dcterms:W3CDTF">2023-12-13T02:31:30Z</dcterms:created>
  <dcterms:modified xsi:type="dcterms:W3CDTF">2023-12-13T02:47:34Z</dcterms:modified>
</cp:coreProperties>
</file>