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461F2-3280-413E-B824-5C19104EC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43771-A4EC-4038-9DCA-8102FB582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24D09-2105-4E3E-9013-5A700F6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DE4D2-9C47-4D80-BC42-0AFD3EE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E857-4078-428E-9C17-26A02A9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A27D-D127-4246-9BBC-4AC5F76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82717-AA45-4E86-BE23-E0386CAC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F8C49-5FED-4CCE-9EA4-11085D1F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64983-4E06-4BF9-A7E2-7F696E1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3C377-9A5D-4FC2-AA87-5053518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263C7-9C71-4D4F-8BE0-1552B9DA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76614-32E5-4DC6-892F-96BAAAC4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C29DA-4058-493A-9F85-486A77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1F6D-321B-4568-9F0E-41755F3B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85E4C-685A-401B-AABB-E1C293A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909E-9586-4D87-86AF-843A69F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C8101-9E41-4A94-A98B-7824B16A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8F2E-51E9-4A5D-A731-871DAC63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7195-FFB3-455F-A99C-48F9A7E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3524-C740-44A1-AA31-6D4531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29A7-090D-4BFF-8E79-5AE4A0BD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B16D-9F78-4B14-8D4A-BCEA5C2F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B2CA-5841-4A5A-8D98-A1D53C6F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3E4A3-5F33-48D2-9F7C-18C36A2D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83B18-5F47-41B8-B92F-FC563ECD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8A5E-07E0-400B-AB70-13F9FE6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B03D0-31D4-436B-924A-15DE29D0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57F96-C1BF-40F0-9128-8BC591400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63F56-6E4C-4817-A6EF-C54F8881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D6239-DD29-4BA9-9D58-6B7E2923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47754-D7AB-4640-958C-2252446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A564-EF39-488B-A3F2-6D880B2F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C08F-E5F2-4B8A-938B-6960F82D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9BD41-4566-4238-8661-F8758014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6C671-FA84-4368-8559-0F62E4EE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8A333-E0AB-4AA2-AD88-8FD1E6D0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00ADF-5364-49C5-B55D-2BD7FFF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E8879-3DC1-43D4-A85B-5D2AAA7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E9951-8054-4526-AB6F-1816730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9CCEE-7F5F-486E-927D-D784F1BC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B86E7-4006-4E3C-A268-72587CA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C0AFF-175B-47C6-AF81-C62077D9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50841-5F81-49A7-B74B-83631BB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ABE9A9-7538-41EB-AEE8-1069DF2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9378B-AE0A-4FC5-93FC-9F68EB5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2ACD0-4044-46F7-B522-3EE8EF83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0BF4-AAE8-49E7-99BA-F0E7C9B4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ACC6-9168-4C54-8A47-482304E8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2D6B3-FCA5-4ACC-84FA-155CA92A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FE004-3313-406F-9992-35DD3A70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F5FC3-BA52-4403-B27C-B7ABBEC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CEF75-B5AE-4E7C-A8E5-61CF281F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806-FDA6-4623-B95C-8E28CE79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0B0C0-F752-4C4A-B8A9-345E4062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55140-E873-4262-82EF-16F5A647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A0E78-8C6A-4A2E-927C-00496A5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97A64-45D8-4CDE-944C-88D1042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CCDB3-38EB-43BE-B218-2CF3AC4E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14F4D-F7EA-42B6-ABEE-6AFD3C2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6A3E-377F-40E1-9F26-300AA40E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B01DE-6C1B-4EA6-BBE1-0AE6FD02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BB9C-ED4D-4D7D-82BF-AE5F48BA371F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95F2A-DA9F-4071-9532-801A85A8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9ED56-EC1D-4062-AD8E-1CC8BB1D4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EA15-91C3-4EFB-BC3B-066E8CB6B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AC1C-AE3E-412B-861B-C51408E6C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判断输入串的前</a:t>
            </a:r>
            <a:r>
              <a:rPr lang="en-US" altLang="zh-CN" dirty="0"/>
              <a:t>19</a:t>
            </a:r>
            <a:r>
              <a:rPr lang="zh-CN" altLang="en-US" dirty="0"/>
              <a:t>个字符是不是“</a:t>
            </a:r>
            <a:r>
              <a:rPr lang="en-US" altLang="zh-CN" dirty="0"/>
              <a:t>You are right, but </a:t>
            </a:r>
            <a:r>
              <a:rPr lang="zh-CN" altLang="en-US" dirty="0"/>
              <a:t>”，是则输出</a:t>
            </a:r>
            <a:r>
              <a:rPr lang="en-US" altLang="zh-CN" dirty="0"/>
              <a:t>AI</a:t>
            </a:r>
            <a:r>
              <a:rPr lang="zh-CN" altLang="en-US" dirty="0"/>
              <a:t>，否则输出</a:t>
            </a:r>
            <a:r>
              <a:rPr lang="en-US" altLang="zh-CN" dirty="0"/>
              <a:t>Human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7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</a:t>
            </a:r>
            <a:r>
              <a:rPr lang="en-US" altLang="zh-CN" dirty="0"/>
              <a:t>2</a:t>
            </a:r>
            <a:r>
              <a:rPr lang="zh-CN" altLang="en-US" dirty="0"/>
              <a:t>字英文</a:t>
            </a:r>
            <a:r>
              <a:rPr lang="en-US" altLang="zh-CN" dirty="0"/>
              <a:t>7</a:t>
            </a:r>
            <a:r>
              <a:rPr lang="zh-CN" altLang="en-US" dirty="0"/>
              <a:t>字的游戏除了扫雷</a:t>
            </a:r>
            <a:r>
              <a:rPr lang="en-US" altLang="zh-CN" dirty="0" err="1"/>
              <a:t>Winmine</a:t>
            </a:r>
            <a:r>
              <a:rPr lang="zh-CN" altLang="en-US" dirty="0"/>
              <a:t>，还有蔚蓝</a:t>
            </a:r>
            <a:r>
              <a:rPr lang="en-US" altLang="zh-CN" dirty="0"/>
              <a:t>Celeste</a:t>
            </a:r>
            <a:r>
              <a:rPr lang="zh-CN" altLang="en-US" dirty="0"/>
              <a:t>，</a:t>
            </a:r>
            <a:r>
              <a:rPr lang="zh-CN" altLang="en-US" strike="sngStrike" dirty="0"/>
              <a:t>东方</a:t>
            </a:r>
            <a:r>
              <a:rPr lang="en-US" altLang="zh-CN" strike="sngStrike" dirty="0"/>
              <a:t>Project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个样例是应验题人的要求加上去的，</a:t>
            </a:r>
            <a:r>
              <a:rPr lang="zh-CN" altLang="en-US" strike="sngStrike" dirty="0"/>
              <a:t>出题人表示不知道“</a:t>
            </a:r>
            <a:r>
              <a:rPr lang="en-US" altLang="zh-CN" strike="sngStrike" dirty="0"/>
              <a:t>G****** I*****</a:t>
            </a:r>
            <a:r>
              <a:rPr lang="zh-CN" altLang="en-US" strike="sngStrike" dirty="0"/>
              <a:t>”是什么东西</a:t>
            </a:r>
            <a:r>
              <a:rPr lang="zh-CN" altLang="en-US" strike="sngStrike" baseline="-25000" dirty="0"/>
              <a:t>（投降喵）</a:t>
            </a:r>
          </a:p>
        </p:txBody>
      </p:sp>
    </p:spTree>
    <p:extLst>
      <p:ext uri="{BB962C8B-B14F-4D97-AF65-F5344CB8AC3E}">
        <p14:creationId xmlns:p14="http://schemas.microsoft.com/office/powerpoint/2010/main" val="343377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78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</vt:lpstr>
      <vt:lpstr>sol</vt:lpstr>
      <vt:lpstr>花絮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张 艺缤</dc:creator>
  <cp:lastModifiedBy>张 艺缤</cp:lastModifiedBy>
  <cp:revision>146</cp:revision>
  <dcterms:created xsi:type="dcterms:W3CDTF">2022-03-12T02:55:35Z</dcterms:created>
  <dcterms:modified xsi:type="dcterms:W3CDTF">2023-12-12T17:03:14Z</dcterms:modified>
</cp:coreProperties>
</file>