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1990-4951-4864-A420-D52BE4AC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20DD-4A9F-4F90-A6E2-B78CBEA3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0EFA-1392-45AC-8E18-76AA1566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CF52-4168-43AF-B7DD-64DDF335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DE05-2808-4720-8D22-5B032C25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64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4F24-47E4-47A2-8F97-D63C9053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97F5-25D5-473F-B442-198E8090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3E09-54BD-4EB8-8557-8DD5EC77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E3BD-332B-4FFA-84CD-CCDB565C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5127-CA1E-45F4-8D8F-0371880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8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A998E-E758-46AC-8E26-B9C728FEE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EFE05-8C80-4FB3-B297-4640B49F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E7CB-2AB2-466D-9C1C-3299ABE3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AF2D-1A4C-4130-A99E-6054EBD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FD79-EBF1-4AD8-BCE3-30E9FE1B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8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28DD-C46B-4A11-82B6-E519873C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1DE-3AD5-443E-AC81-2A219AC9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50B4-E99F-4292-A313-5E9F215E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C18-DFE8-49F8-A131-09022904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BA8D-747B-428D-8968-FE1D4283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29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394B-B4D1-4FD3-A6BA-D858D15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E9B9-2BD0-4103-BA07-23B16ABC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0AF3-CC14-4DF5-BAF7-6E501614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2422-A4EF-47B8-B0F4-4ABFBB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9533-92CD-48F1-B7B1-18D3FB8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EDD5-A432-45B1-8C2A-FACC719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1D87-EEC2-41C5-B8CA-D211F6A18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A8F6-9BBC-4483-BE66-B486A4DA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8052-9C62-46FA-B397-52B75181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394E-7EFB-4A8B-AA93-538E00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BA43-AFDB-45AF-8609-06EAE9D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62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6281-6F74-4522-B393-2A8270E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D125-6EA1-4DF2-BD7D-4DC49934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5972-0406-46DD-8DF2-A59A23F2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844E-C2A3-4B5D-9E21-AFF8796FF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1AF-9C1F-45F0-8D06-902A7349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1EC76-D42E-420B-BBD4-E7DC4A5D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113AF-208B-4E97-82BB-50D980E1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B16D2-C2BC-4803-B239-80CDAA9B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1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0A74-E452-4F36-8C8A-D007C2CB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DE7D0-BD97-47BF-8F1F-5EB17396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1B863-33F3-4570-A740-992D9069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F0235-034F-4E2A-971C-416DF9DD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68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52BD9-C2BB-4C78-8028-868584AE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8E42-9156-496F-B6C4-168A6356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F3725-CADA-4849-8FE4-8AF8EF82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72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C62-7DD5-4C8E-99D6-112EC062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B5D3-A28A-4018-B609-F05F96BE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DADD5-3205-4FE8-8F76-9D749802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D4FD-3DFC-4ED1-88DB-EB5247A0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5940-0824-4409-8DFB-B56E5614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7AB4-93F7-4DA6-828C-A44E4F74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5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F3D0-A52E-42A3-9081-C1ABBAB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91626-052E-439A-BDE5-313CB1ACC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22E1-7D38-49AD-ADCA-7E3EA68B0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1A436-D280-4F0D-82BC-83F9EF5C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F50BC-4509-47F9-9AB0-47CD04D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606FA-5EA0-4A41-BABC-0C8E39A8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49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7337B-5289-4266-B7E3-0C7D59FE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4E6C-0A85-4278-9547-C61A5609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751E-4E19-4E27-8F70-1F725C0F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4500-7D82-4A3F-A18A-E8AED6385A34}" type="datetimeFigureOut">
              <a:rPr lang="en-SG" smtClean="0"/>
              <a:t>22/7/2021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4C04-E49D-4B42-A84F-40A9C822A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AA73-FC78-49E2-9B67-EDDEE9A8B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D9FC-C5A5-4BA8-85E9-486B7F7140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1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8DCA3-1FB9-4C22-A3EC-CE738CF8424E}"/>
              </a:ext>
            </a:extLst>
          </p:cNvPr>
          <p:cNvSpPr/>
          <p:nvPr/>
        </p:nvSpPr>
        <p:spPr>
          <a:xfrm>
            <a:off x="5693949" y="1203228"/>
            <a:ext cx="3075709" cy="29866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B079B-D46C-4500-B35E-5709B9816865}"/>
              </a:ext>
            </a:extLst>
          </p:cNvPr>
          <p:cNvSpPr/>
          <p:nvPr/>
        </p:nvSpPr>
        <p:spPr>
          <a:xfrm>
            <a:off x="1638792" y="1203228"/>
            <a:ext cx="3075709" cy="2986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0" name="Picture 6" descr="Sogurt">
            <a:extLst>
              <a:ext uri="{FF2B5EF4-FFF2-40B4-BE49-F238E27FC236}">
                <a16:creationId xmlns:a16="http://schemas.microsoft.com/office/drawing/2014/main" id="{8802AFCD-CE83-479A-A0E7-735C3DE8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58" y="2208810"/>
            <a:ext cx="2440379" cy="24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gurt">
            <a:extLst>
              <a:ext uri="{FF2B5EF4-FFF2-40B4-BE49-F238E27FC236}">
                <a16:creationId xmlns:a16="http://schemas.microsoft.com/office/drawing/2014/main" id="{0CABE1A9-7436-4733-989D-44414FD0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1" y="1595538"/>
            <a:ext cx="2175403" cy="151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keball Singapore">
            <a:extLst>
              <a:ext uri="{FF2B5EF4-FFF2-40B4-BE49-F238E27FC236}">
                <a16:creationId xmlns:a16="http://schemas.microsoft.com/office/drawing/2014/main" id="{31DFDE07-FEC9-4E0F-BEE9-76179D24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70" y="1595538"/>
            <a:ext cx="1318268" cy="22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07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Kevin</dc:creator>
  <cp:lastModifiedBy>Cheng, Kevin</cp:lastModifiedBy>
  <cp:revision>1</cp:revision>
  <dcterms:created xsi:type="dcterms:W3CDTF">2021-07-22T07:49:16Z</dcterms:created>
  <dcterms:modified xsi:type="dcterms:W3CDTF">2021-07-22T07:54:19Z</dcterms:modified>
</cp:coreProperties>
</file>