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891D-7B9C-4D84-A527-34256B8E5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E80C7-5126-4969-B889-D42306294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6E004-1B5F-4E4A-AFF1-7264D9D7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E142-391D-418F-90D5-C19463B11B2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15B31-2299-4167-8D52-9CD35271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D9D31-AD22-4EB6-86AE-45C52B3A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0CD-B53E-4F54-8FA1-8BA88D73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8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272-FD71-4AD0-BCE7-B8B0B57E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ADBD8-7040-4977-9590-1BD3AF3A1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A8F64-74D0-4B91-A980-92626EC2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E142-391D-418F-90D5-C19463B11B2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54B2-FAE8-4B38-AD70-1BB4A4CB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EC5C2-8CE0-4A6F-89A2-5E046CB9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0CD-B53E-4F54-8FA1-8BA88D73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92998-2684-48C0-9B11-83A3DF1C0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0154-6B47-420A-A196-0EE7F4678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463BB-83F8-4894-8D11-1AEDE3F7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E142-391D-418F-90D5-C19463B11B2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6590B-3FB3-4D44-A60D-0F344B4D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1A242-F289-4EAB-811D-291DD68C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0CD-B53E-4F54-8FA1-8BA88D73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0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FF38-D328-40C0-AD59-71677AB3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C02CA-C73A-48D2-BBE9-B12418DF1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6D71E-1E68-4165-B31B-6A285241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E142-391D-418F-90D5-C19463B11B2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661AC-8F1F-414F-825F-21DC119F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06D6F-6A5A-42F1-8203-F8D69E13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0CD-B53E-4F54-8FA1-8BA88D73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8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5343-F542-4BBE-9F08-3A77AD21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145DD-D008-4CCB-8F86-AF8AE8104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13D74-8810-4F1E-8EE1-7F36132D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E142-391D-418F-90D5-C19463B11B2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305EE-CCAE-4C81-89F4-3AD06AB9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E8FAD-3691-4E39-8722-F0B20741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0CD-B53E-4F54-8FA1-8BA88D73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6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DCBD-12CB-4E38-A100-7D70959A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CF555-7D34-4C00-AE4D-8C28A367A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ACE22-C5A8-4CB1-8EB2-65D19E3CB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2622A-2D6C-4B51-9D5F-890B0ED5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E142-391D-418F-90D5-C19463B11B2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7C2EA-22D7-4774-A140-5F1BCB02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5CC14-ACCB-44E9-9E83-6BA53A26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0CD-B53E-4F54-8FA1-8BA88D73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3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97F4-BD34-4238-83A1-3FF4CEBE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E1985-FE49-4F74-8204-F0D1EAAE1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3C32A-15B7-4CA4-A909-20129402C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71663-7167-49D4-9540-FA872B6AB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2E22B-764A-4F59-BD7B-39342C30B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C6766-56C8-4E96-B834-4E5168D9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E142-391D-418F-90D5-C19463B11B2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1DE8E-910A-45BA-9543-69142E31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85F76-A6E5-4DAF-9826-96BB6B87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0CD-B53E-4F54-8FA1-8BA88D73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1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6BB7-3093-4AB6-8FCE-A7513B06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F4E4A-794A-4090-AF5A-A760D1E5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E142-391D-418F-90D5-C19463B11B2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486F2-8683-4ED1-B5C6-1FDF6147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7696F-BFA8-4625-9643-65E898C8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0CD-B53E-4F54-8FA1-8BA88D73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D3315-C4EE-4DFB-BBAB-1949C38A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E142-391D-418F-90D5-C19463B11B2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5BCBF-CC31-4B77-B380-6BDE7051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DBF78-ECEA-48EE-BC16-714B9192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0CD-B53E-4F54-8FA1-8BA88D73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7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31B2-96E2-4856-AF9C-7B7B4342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A0064-38A4-4DEF-9721-B3DDABF30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8DA0D-BA8F-497E-B125-00DFAE316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1531D-2F43-49F5-A413-A6E916B1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E142-391D-418F-90D5-C19463B11B2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44E0B-9263-4306-96F1-754CEA72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C95B4-80A4-4837-9838-1359A01B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0CD-B53E-4F54-8FA1-8BA88D73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0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FD69-FA26-4AEA-9F6E-6A3EDA50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500355-C583-4890-BAFA-936D5F5AA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05332-8CED-4FA7-924F-7BF6A0F14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F0241-54AA-4BDB-BF7F-51D11AEC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E142-391D-418F-90D5-C19463B11B2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5DEE9-9259-4CED-A207-26CB77AD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BB693-685F-4E02-8FA2-B4C6B33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0CD-B53E-4F54-8FA1-8BA88D73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7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ABE55-9629-4A5F-AC76-03B17C043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003E3-28C0-4165-B796-AEAC5A909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00586-5B05-4231-ABF5-F054E6D84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AE142-391D-418F-90D5-C19463B11B2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7135B-23C1-4289-9137-7BD18EDA2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46806-B54C-428C-AED0-506DE9F60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90CD-B53E-4F54-8FA1-8BA88D73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5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D61C-0EAA-467F-84B5-E42652F6A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Compiling C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FAE1D-2C53-45E4-B571-81B631424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Manual Compilation</a:t>
            </a:r>
          </a:p>
        </p:txBody>
      </p:sp>
    </p:spTree>
    <p:extLst>
      <p:ext uri="{BB962C8B-B14F-4D97-AF65-F5344CB8AC3E}">
        <p14:creationId xmlns:p14="http://schemas.microsoft.com/office/powerpoint/2010/main" val="321586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6771-DD78-4372-BD4B-610880DC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E6FE9-AC53-492A-B3A9-D0DA904A8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</a:t>
            </a:r>
          </a:p>
          <a:p>
            <a:pPr lvl="1"/>
            <a:r>
              <a:rPr lang="en-US" dirty="0"/>
              <a:t>Global</a:t>
            </a:r>
          </a:p>
          <a:p>
            <a:pPr lvl="1"/>
            <a:r>
              <a:rPr lang="en-US" dirty="0"/>
              <a:t>Local</a:t>
            </a:r>
          </a:p>
          <a:p>
            <a:r>
              <a:rPr lang="en-US" dirty="0"/>
              <a:t>Lifetime </a:t>
            </a:r>
          </a:p>
          <a:p>
            <a:pPr lvl="1"/>
            <a:r>
              <a:rPr lang="en-US" dirty="0"/>
              <a:t>Automatic – allocated on the stack</a:t>
            </a:r>
          </a:p>
          <a:p>
            <a:pPr lvl="1"/>
            <a:r>
              <a:rPr lang="en-US" dirty="0"/>
              <a:t>Static	   - Allocated in the data segment</a:t>
            </a:r>
          </a:p>
          <a:p>
            <a:pPr lvl="1"/>
            <a:r>
              <a:rPr lang="en-US" dirty="0"/>
              <a:t>Dynamic   - Allocated on the heap</a:t>
            </a:r>
          </a:p>
          <a:p>
            <a:r>
              <a:rPr lang="en-US" dirty="0"/>
              <a:t>Access</a:t>
            </a:r>
          </a:p>
          <a:p>
            <a:pPr lvl="1"/>
            <a:r>
              <a:rPr lang="en-US" dirty="0"/>
              <a:t>Private</a:t>
            </a:r>
          </a:p>
          <a:p>
            <a:pPr lvl="1"/>
            <a:r>
              <a:rPr lang="en-US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19772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81E9-646C-474E-AB11-D86E5BFA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Memory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ADC926-374F-431A-B3DB-F445CC06D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8413" y="1825625"/>
            <a:ext cx="2695173" cy="4351338"/>
          </a:xfrm>
        </p:spPr>
      </p:pic>
    </p:spTree>
    <p:extLst>
      <p:ext uri="{BB962C8B-B14F-4D97-AF65-F5344CB8AC3E}">
        <p14:creationId xmlns:p14="http://schemas.microsoft.com/office/powerpoint/2010/main" val="194162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1A24-9D08-4B9D-ACB8-E7B0FCD5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E82A7-067A-45CA-BC26-2797CCC4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049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x,y</a:t>
            </a:r>
            <a:r>
              <a:rPr lang="en-US" dirty="0"/>
              <a:t>   Static and Global variables</a:t>
            </a:r>
          </a:p>
          <a:p>
            <a:pPr marL="0" indent="0">
              <a:buNone/>
            </a:pPr>
            <a:r>
              <a:rPr lang="en-US" dirty="0" err="1"/>
              <a:t>p,q</a:t>
            </a:r>
            <a:r>
              <a:rPr lang="en-US" dirty="0"/>
              <a:t>   Local and automatic variables</a:t>
            </a:r>
          </a:p>
          <a:p>
            <a:pPr marL="0" indent="0">
              <a:buNone/>
            </a:pPr>
            <a:r>
              <a:rPr lang="en-US" dirty="0"/>
              <a:t>name – global, pointer, static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6664F-5E71-4FD5-97F4-72F0532B7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698" y="73025"/>
            <a:ext cx="315277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3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B92A-4CB9-4F7F-A89D-BBA0DA44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C3537-5FFB-438A-A0EB-25AA08EFC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74" y="1394511"/>
            <a:ext cx="4921208" cy="54430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ED77EA-1E4E-4BAA-A460-2CDD8C551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01694"/>
            <a:ext cx="54673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5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67D1-F331-4751-86C9-416B49DA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EB8E9-B363-40B3-BBCE-C8DD479E6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Fibo</a:t>
            </a:r>
            <a:r>
              <a:rPr lang="en-US" dirty="0"/>
              <a:t> Stack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CE97C-8988-4B89-BBF9-98DD80734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75" y="2531591"/>
            <a:ext cx="37528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FA55-167C-4794-8A6D-BB954F52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Pocedure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D4769-D6AF-4983-AA9A-13D03F8C1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Compiling C program</vt:lpstr>
      <vt:lpstr>Variables</vt:lpstr>
      <vt:lpstr>Program Memory</vt:lpstr>
      <vt:lpstr>C Program</vt:lpstr>
      <vt:lpstr>Assembly</vt:lpstr>
      <vt:lpstr>Stack content</vt:lpstr>
      <vt:lpstr>Pocedure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Compiling C program</dc:title>
  <dc:creator>Leopoldo Gabriel</dc:creator>
  <cp:lastModifiedBy>Leopoldo Gabriel</cp:lastModifiedBy>
  <cp:revision>9</cp:revision>
  <dcterms:created xsi:type="dcterms:W3CDTF">2020-07-13T15:05:41Z</dcterms:created>
  <dcterms:modified xsi:type="dcterms:W3CDTF">2020-07-14T01:43:08Z</dcterms:modified>
</cp:coreProperties>
</file>