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Syncopate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yncopat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Syncopat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gif"/><Relationship Id="rId4" Type="http://schemas.openxmlformats.org/officeDocument/2006/relationships/image" Target="../media/image01.png"/><Relationship Id="rId5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A8D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044700" y="828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u="sng"/>
              <a:t>SlugChat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30675" y="1833600"/>
            <a:ext cx="8577300" cy="8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Chris Kyle: Product Owner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Christopher Ketchum: Scrum Master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Marvin Corro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Aramis Marden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Joseph Faulkner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15206" l="10002" r="20248" t="15199"/>
          <a:stretch/>
        </p:blipFill>
        <p:spPr>
          <a:xfrm>
            <a:off x="428150" y="3123600"/>
            <a:ext cx="2852925" cy="18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A8D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High Level Goals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/>
              <a:t>Create a webapp where students can view slides, ask questions, and discuss problems, all while the lecture is going on.</a:t>
            </a:r>
          </a:p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/>
              <a:t>Ecommons-like functionality: Submitting files, Viewing Homeworks, Gradebook</a:t>
            </a:r>
          </a:p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/>
              <a:t>Interactive group chat system, where T.A.s are distinguished from users.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A8D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Project Release Plan - Sprint 1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086400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100"/>
              <a:t>As a user, I want to see a nice landing page upon visiting the website.</a:t>
            </a:r>
          </a:p>
          <a:p>
            <a:pPr indent="-36195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100"/>
              <a:t>As a developer, I want to allow users to be able to register as an instructor, TA, or student.</a:t>
            </a:r>
          </a:p>
          <a:p>
            <a:pPr indent="-361950" lvl="0" marL="45720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100"/>
              <a:t>As a user, I want to be able to create a course or register to a course.</a:t>
            </a:r>
          </a:p>
          <a:p>
            <a:pPr indent="-361950" lvl="0" marL="45720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100"/>
              <a:t>As a user, I want to be able to communicate with other students about the questions, using a live chat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A8DC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109400"/>
            <a:ext cx="8520600" cy="83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u="sng"/>
              <a:t>Project Release Plan - Sprint 2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940700"/>
            <a:ext cx="8520600" cy="398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100"/>
              <a:t>As a user, I want to be able to save the chat log so I may review it later.</a:t>
            </a:r>
          </a:p>
          <a:p>
            <a: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100"/>
              <a:t>As a user, I want to be able to privately message the TA or other students.</a:t>
            </a:r>
          </a:p>
          <a:p>
            <a: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100"/>
              <a:t>As the professor, I want to be able to post my slides so my students can follow along.</a:t>
            </a:r>
          </a:p>
          <a:p>
            <a: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100"/>
              <a:t>As a student, I want to be able to store and download files from my account.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A8DC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● As a professor , I want to be able to make simple polls for students to complete in class. (A free alternative to iclicker).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● As a professor , I want to be able to mute the chat feature while the poll is open so my students don’t cheat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● As a user, I want a good user interface on the frontend that is intuitive so I can use the application easily.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Project Release Plan - Sprint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A8D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Project Release Plan -Architecture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650" y="3047600"/>
            <a:ext cx="1983575" cy="19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335" y="1147224"/>
            <a:ext cx="1599576" cy="16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2287" y="1072273"/>
            <a:ext cx="1035074" cy="16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4810462" y="2810200"/>
            <a:ext cx="340499" cy="510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6111187" y="1525775"/>
            <a:ext cx="740999" cy="3575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6911474" y="408750"/>
            <a:ext cx="2096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SQlite </a:t>
            </a:r>
            <a:r>
              <a:rPr lang="en">
                <a:latin typeface="Syncopate"/>
                <a:ea typeface="Syncopate"/>
                <a:cs typeface="Syncopate"/>
                <a:sym typeface="Syncopate"/>
              </a:rPr>
              <a:t>DataBase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457175" y="2321400"/>
            <a:ext cx="139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Django S</a:t>
            </a:r>
            <a:r>
              <a:rPr lang="en">
                <a:latin typeface="Syncopate"/>
                <a:ea typeface="Syncopate"/>
                <a:cs typeface="Syncopate"/>
                <a:sym typeface="Syncopate"/>
              </a:rPr>
              <a:t>erver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425300" y="4564425"/>
            <a:ext cx="1433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Students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450" y="1169125"/>
            <a:ext cx="1983575" cy="19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 rot="5400000">
            <a:off x="3288487" y="1525775"/>
            <a:ext cx="340500" cy="510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1376700" y="2810200"/>
            <a:ext cx="1275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Teacher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A8D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Project Release Plan - Challenges/Risks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This is a very ambitious project, so we will need to manage time and tasks well.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Many new technologies to learn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Challenging first sprint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Unfamiliar with limitations of the tech — makes planning a challenge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lot of early Django work is not easily parallelized, which may slow down development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A8D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Project Release Plan – Technologies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48025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Django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Python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HTML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JavaScript (ajax, jquery)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SQLite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Github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Waffle.io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Angular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