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" Target="slides/slide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2.xml"/><Relationship Id="rId18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Aramis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Marvin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CJ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Aramis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Aramis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Marvin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CJ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873200" y="570880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SlugChat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June 1, 2016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83350" y="1847075"/>
            <a:ext cx="8577300" cy="8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Chris Kyle: Product Owner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Christopher Ketchum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Marvin Corro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Aramis Marden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Joseph Faulkner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Aramissd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75" y="3138150"/>
            <a:ext cx="3150049" cy="16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Worked: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Dividing user stories into many tasks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Using Slack to keep in touch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Collaborating in person 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Didn’t Work: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Waiting to integrate front end with the back end until the end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Burnup chart didn’t seem necessary, we generally knew if we were on track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the problem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796474"/>
            <a:ext cx="8520600" cy="381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No one website had all the features of eCommons and piazza.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We  tried to create a website that had the best features of both websites, with some new features we felt would enhance the user experience.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 of Goals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Chat with classmates in real time.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Conveniently access important class files in one place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Ask and view questions pertaining to assignments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Take quizzes and attendance without external hardware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Achieved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File upload/download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Real time chat system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Course creation and enrollment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Distinguish between students, TA, and professors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Lecture note viewer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Online quiz proctoring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Achieved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5900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were not able to complete the forum aspect of our project, we replaced that portion with comments.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did not create a way to privately message other users.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3672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3917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Django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Python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HTML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CSS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JavaScript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SzPct val="100000"/>
              <a:buFont typeface="Open Sans"/>
            </a:pPr>
            <a:r>
              <a:rPr lang="en"/>
              <a:t>SQLite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SzPct val="100000"/>
              <a:buFont typeface="Open Sans"/>
            </a:pPr>
            <a:r>
              <a:rPr lang="en"/>
              <a:t>Github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497225" y="1225225"/>
            <a:ext cx="3917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</a:pPr>
            <a:r>
              <a:rPr lang="en"/>
              <a:t>Scrum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Slack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Waffle.io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Source Control 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497225" y="315925"/>
            <a:ext cx="44019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Management Techniques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299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Challenges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Learning Django and Python 3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Resolving git merges and conflicts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Agreeing on which technologies to implement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Employing class/use case stories diagrams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266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Architecture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74" y="957899"/>
            <a:ext cx="4130204" cy="392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we...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774750"/>
            <a:ext cx="8520600" cy="403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Enjoyed: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Scrum meetings, helped us understand where every team member was in the project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The project was very hands on approach by the students and hands off by the professor</a:t>
            </a:r>
          </a:p>
          <a:p>
            <a:pPr lvl="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Didn’t Enjoy:</a:t>
            </a:r>
          </a:p>
          <a:p>
            <a:pPr indent="-355600" lvl="0" marL="457200" rtl="0">
              <a:lnSpc>
                <a:spcPct val="1656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Fast paced sprints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