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777a7c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777a7c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777a7c2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777a7c2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777a7c2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777a7c2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777a7c2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777a7c2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777a7c2a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777a7c2a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77a7c2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777a7c2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51775" y="2834125"/>
            <a:ext cx="84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watermark)">
  <p:cSld name="BLANK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ermark_Full Text">
  <p:cSld name="Watermark_Ful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93077" y="593177"/>
            <a:ext cx="4887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93077" y="1171364"/>
            <a:ext cx="4887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5303B"/>
              </a:buClr>
              <a:buSzPts val="2500"/>
              <a:buFont typeface="Arial"/>
              <a:buNone/>
              <a:defRPr sz="2500" cap="none">
                <a:solidFill>
                  <a:srgbClr val="25303B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2500"/>
              <a:buNone/>
              <a:defRPr>
                <a:solidFill>
                  <a:srgbClr val="8A8C8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2100"/>
              <a:buNone/>
              <a:defRPr>
                <a:solidFill>
                  <a:srgbClr val="8A8C8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293217" y="1590065"/>
            <a:ext cx="4887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25303B"/>
              </a:buClr>
              <a:buSzPts val="2000"/>
              <a:buChar char="●"/>
              <a:defRPr sz="2000" cap="none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293217" y="1953797"/>
            <a:ext cx="82236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rgbClr val="25303B"/>
              </a:buClr>
              <a:buSzPts val="1600"/>
              <a:buFont typeface="Noto Sans Symbols"/>
              <a:buChar char="▪"/>
              <a:defRPr sz="2000" cap="none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59" name="Google Shape;59;p14"/>
          <p:cNvCxnSpPr/>
          <p:nvPr/>
        </p:nvCxnSpPr>
        <p:spPr>
          <a:xfrm>
            <a:off x="293077" y="4895730"/>
            <a:ext cx="853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/>
        </p:nvSpPr>
        <p:spPr>
          <a:xfrm>
            <a:off x="8417170" y="4895730"/>
            <a:ext cx="5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23479"/>
              </a:buClr>
              <a:buSzPts val="3600"/>
              <a:buFont typeface="Cambria"/>
              <a:buNone/>
              <a:defRPr sz="3600">
                <a:solidFill>
                  <a:srgbClr val="A2347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OY-Logo-Stacked-shield-PMS432.png"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2793" y="181676"/>
            <a:ext cx="2143682" cy="98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1"/>
          <p:cNvCxnSpPr/>
          <p:nvPr/>
        </p:nvCxnSpPr>
        <p:spPr>
          <a:xfrm>
            <a:off x="-31325" y="31325"/>
            <a:ext cx="9199500" cy="0"/>
          </a:xfrm>
          <a:prstGeom prst="straightConnector1">
            <a:avLst/>
          </a:prstGeom>
          <a:noFill/>
          <a:ln cap="flat" cmpd="sng" w="114300">
            <a:solidFill>
              <a:srgbClr val="175F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Neural Nets with Pytorch</a:t>
            </a:r>
            <a:endParaRPr sz="42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51775" y="2834125"/>
            <a:ext cx="84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3: Convolutional Neural Nets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Classification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28x28x1 image is only 784 neurons.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what if the image is larger? And in color?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224x224x3=150528</a:t>
            </a:r>
            <a:endParaRPr/>
          </a:p>
        </p:txBody>
      </p:sp>
      <p:pic>
        <p:nvPicPr>
          <p:cNvPr id="74" name="Google Shape;74;p16" title="image_siz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050" y="1225325"/>
            <a:ext cx="29146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Classification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Solution: Convolutional Neural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Advantages over MLPs: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1. Weight 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2. Sparse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Hence: reduced parameter count.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Convolution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25" y="1176675"/>
            <a:ext cx="6380175" cy="30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Downsampling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36200" y="1185200"/>
            <a:ext cx="17655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Max Pooling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625" y="1808300"/>
            <a:ext cx="5803574" cy="24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 Example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3900"/>
            <a:ext cx="6779849" cy="322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0"/>
          <p:cNvCxnSpPr>
            <a:stCxn id="101" idx="1"/>
          </p:cNvCxnSpPr>
          <p:nvPr/>
        </p:nvCxnSpPr>
        <p:spPr>
          <a:xfrm rot="10800000">
            <a:off x="4730650" y="2450250"/>
            <a:ext cx="2451300" cy="5772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>
            <a:stCxn id="101" idx="1"/>
          </p:cNvCxnSpPr>
          <p:nvPr/>
        </p:nvCxnSpPr>
        <p:spPr>
          <a:xfrm flipH="1">
            <a:off x="2280250" y="3027450"/>
            <a:ext cx="4901700" cy="8316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181950" y="2715900"/>
            <a:ext cx="17655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Need to calculate input neurons in FC layer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Considerations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578350"/>
            <a:ext cx="85206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Learning Rate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of York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