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4afd9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4afd9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a4afd9e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a4afd9e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a4afd9e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a4afd9e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a4afd9e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a4afd9e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a4afd9e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a4afd9e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watermark)">
  <p:cSld name="BLANK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mark_Full Text">
  <p:cSld name="Watermark_Ful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93077" y="593177"/>
            <a:ext cx="4887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93077" y="1171364"/>
            <a:ext cx="4887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303B"/>
              </a:buClr>
              <a:buSzPts val="2500"/>
              <a:buFont typeface="Arial"/>
              <a:buNone/>
              <a:defRPr sz="2500" cap="none">
                <a:solidFill>
                  <a:srgbClr val="25303B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2500"/>
              <a:buNone/>
              <a:defRPr>
                <a:solidFill>
                  <a:srgbClr val="8A8C8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2100"/>
              <a:buNone/>
              <a:defRPr>
                <a:solidFill>
                  <a:srgbClr val="8A8C8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293217" y="1590065"/>
            <a:ext cx="4887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2000"/>
              <a:buChar char="●"/>
              <a:defRPr sz="2000" cap="none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293217" y="1953797"/>
            <a:ext cx="82236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1600"/>
              <a:buFont typeface="Noto Sans Symbols"/>
              <a:buChar char="▪"/>
              <a:defRPr sz="2000" cap="none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>
            <a:off x="293077" y="4895730"/>
            <a:ext cx="853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8417170" y="4895730"/>
            <a:ext cx="5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23479"/>
              </a:buClr>
              <a:buSzPts val="3600"/>
              <a:buFont typeface="Cambria"/>
              <a:buNone/>
              <a:defRPr sz="3600">
                <a:solidFill>
                  <a:srgbClr val="A2347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OY-Logo-Stacked-shield-PMS432.png"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2793" y="181676"/>
            <a:ext cx="2143682" cy="98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-31325" y="31325"/>
            <a:ext cx="9199500" cy="0"/>
          </a:xfrm>
          <a:prstGeom prst="straightConnector1">
            <a:avLst/>
          </a:prstGeom>
          <a:noFill/>
          <a:ln cap="flat" cmpd="sng" w="114300">
            <a:solidFill>
              <a:srgbClr val="175F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Neural Nets with Pytorch</a:t>
            </a:r>
            <a:endParaRPr sz="42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4: Data &amp; Bringing everything together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workshop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Saving &amp; Loading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Writing custom datasets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Train, test, and validation data splits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Practical: bring everything together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Saving &amp; Loading models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Save training state to </a:t>
            </a:r>
            <a:r>
              <a:rPr lang="en-GB"/>
              <a:t>resume</a:t>
            </a:r>
            <a:r>
              <a:rPr lang="en-GB"/>
              <a:t> later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Move models between machines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Save trained model for inference.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88" y="2485125"/>
            <a:ext cx="47720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450" y="3969275"/>
            <a:ext cx="5276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Datasets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Load and use own data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88713"/>
            <a:ext cx="46005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Train, Test, &amp; Validation splits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Training set: data the neural network uses to update weights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Validation set: Check performance of NN on unseen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Test set: Run once at end of training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3863"/>
            <a:ext cx="53721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771600" y="4121350"/>
            <a:ext cx="6159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 use PyTorch convenience functions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Bring together everything so far: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Download CIFAR 10 files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Write a Dataset class, and create train, validation, test sets.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Create your own neural network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Evaluate training, and validation performance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Evaluate test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of York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