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887" autoAdjust="0"/>
  </p:normalViewPr>
  <p:slideViewPr>
    <p:cSldViewPr snapToGrid="0">
      <p:cViewPr varScale="1">
        <p:scale>
          <a:sx n="60" d="100"/>
          <a:sy n="60" d="100"/>
        </p:scale>
        <p:origin x="1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Pospisil" userId="99103f83-9e6d-40d1-87aa-91043b60af75" providerId="ADAL" clId="{04663F09-055E-4C30-BD43-60C8C162F4D0}"/>
    <pc:docChg chg="custSel modSld">
      <pc:chgData name="Jan Pospisil" userId="99103f83-9e6d-40d1-87aa-91043b60af75" providerId="ADAL" clId="{04663F09-055E-4C30-BD43-60C8C162F4D0}" dt="2019-03-13T06:08:59.946" v="80" actId="27636"/>
      <pc:docMkLst>
        <pc:docMk/>
      </pc:docMkLst>
      <pc:sldChg chg="modSp">
        <pc:chgData name="Jan Pospisil" userId="99103f83-9e6d-40d1-87aa-91043b60af75" providerId="ADAL" clId="{04663F09-055E-4C30-BD43-60C8C162F4D0}" dt="2019-03-13T05:07:17.767" v="14" actId="20577"/>
        <pc:sldMkLst>
          <pc:docMk/>
          <pc:sldMk cId="3006199835" sldId="257"/>
        </pc:sldMkLst>
        <pc:spChg chg="mod">
          <ac:chgData name="Jan Pospisil" userId="99103f83-9e6d-40d1-87aa-91043b60af75" providerId="ADAL" clId="{04663F09-055E-4C30-BD43-60C8C162F4D0}" dt="2019-03-13T05:07:17.767" v="14" actId="20577"/>
          <ac:spMkLst>
            <pc:docMk/>
            <pc:sldMk cId="3006199835" sldId="257"/>
            <ac:spMk id="10" creationId="{915237BA-D161-48F3-9AC6-5DF92CBBD3FC}"/>
          </ac:spMkLst>
        </pc:spChg>
      </pc:sldChg>
      <pc:sldChg chg="modNotesTx">
        <pc:chgData name="Jan Pospisil" userId="99103f83-9e6d-40d1-87aa-91043b60af75" providerId="ADAL" clId="{04663F09-055E-4C30-BD43-60C8C162F4D0}" dt="2019-03-13T05:11:47.286" v="75" actId="20577"/>
        <pc:sldMkLst>
          <pc:docMk/>
          <pc:sldMk cId="1983524730" sldId="259"/>
        </pc:sldMkLst>
      </pc:sldChg>
      <pc:sldChg chg="modSp">
        <pc:chgData name="Jan Pospisil" userId="99103f83-9e6d-40d1-87aa-91043b60af75" providerId="ADAL" clId="{04663F09-055E-4C30-BD43-60C8C162F4D0}" dt="2019-03-13T06:08:59.946" v="80" actId="27636"/>
        <pc:sldMkLst>
          <pc:docMk/>
          <pc:sldMk cId="4242151638" sldId="261"/>
        </pc:sldMkLst>
        <pc:spChg chg="mod">
          <ac:chgData name="Jan Pospisil" userId="99103f83-9e6d-40d1-87aa-91043b60af75" providerId="ADAL" clId="{04663F09-055E-4C30-BD43-60C8C162F4D0}" dt="2019-03-13T06:08:59.946" v="80" actId="27636"/>
          <ac:spMkLst>
            <pc:docMk/>
            <pc:sldMk cId="4242151638" sldId="261"/>
            <ac:spMk id="4" creationId="{36C096EF-D187-4C89-813E-F71F9DC5F8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B15AC-2153-41FB-ACCE-8448EF2BEE30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D864D-55D1-42D6-9090-B9978B13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Distance, Value distribution  &gt; it should be comparable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D864D-55D1-42D6-9090-B9978B13A5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7913-7B1A-4B63-8FD7-DDCA7D684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43996-231E-4750-9764-7228D3429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279B-1336-4F88-858D-8FE271DE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2F99-57B3-40F9-B148-C6EEC22BE2F0}" type="datetimeFigureOut">
              <a:rPr lang="en-US" smtClean="0"/>
              <a:t>13-Mar-19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C6680-8B04-4ACA-96C6-8EF1F7E1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61C6-A96B-4599-AC7C-F9E7FB96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B8B-1712-4C0B-872F-0F7E4E25A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9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9BA2-C428-4667-839B-CDB740B4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F8B51-18DD-4EF7-9594-FAE3EDAD9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E2DE7-F1A7-4459-A515-14F07FFD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6214A-5708-40DA-83EB-9A650513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2F99-57B3-40F9-B148-C6EEC22BE2F0}" type="datetimeFigureOut">
              <a:rPr lang="en-US" smtClean="0"/>
              <a:t>13-Mar-19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6E7-D6C1-42C5-8402-16D87CA5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F58AC-D05F-4B29-8B03-220BEA71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B8B-1712-4C0B-872F-0F7E4E25A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8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99CE-63F3-4285-9B9A-FFED42E1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EB9DB-D5E4-416D-9182-FDDB6991A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D7ED-69A7-41BD-BF4E-AF7D39E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2F99-57B3-40F9-B148-C6EEC22BE2F0}" type="datetimeFigureOut">
              <a:rPr lang="en-US" smtClean="0"/>
              <a:t>13-Mar-19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84B2-C8F1-453E-8260-B24328C3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EDBF4-6358-4D2F-B2DE-311B3BE1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B8B-1712-4C0B-872F-0F7E4E25A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3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2E839-DACD-4F4F-8980-B4A1F986D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1A9F2-F38E-4966-87FF-EEB92B47D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C876-6797-4A2B-B6D5-17946E62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2F99-57B3-40F9-B148-C6EEC22BE2F0}" type="datetimeFigureOut">
              <a:rPr lang="en-US" smtClean="0"/>
              <a:t>13-Mar-19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583B9-012A-44E0-BABB-61CAFFA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EF10-FCF2-4726-AFC0-6DF48F7C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B8B-1712-4C0B-872F-0F7E4E25A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1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754-A45D-404A-9E3C-F92343F9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F0A6-F1DC-418E-9431-12AEDF8B0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AA76-4B5E-4746-8F0C-135E05B7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2F99-57B3-40F9-B148-C6EEC22BE2F0}" type="datetimeFigureOut">
              <a:rPr lang="en-US" smtClean="0"/>
              <a:t>13-Mar-19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4664-0025-4FB2-BE19-84A58C8C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443E-3D44-4779-9FD7-E85A5961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B8B-1712-4C0B-872F-0F7E4E25A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0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951B-A701-4433-8E0A-EB521210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5DB2-7AE6-4148-B1AE-79FEB967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D71D-9B3D-4BC0-9EC6-F40AF50E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2F99-57B3-40F9-B148-C6EEC22BE2F0}" type="datetimeFigureOut">
              <a:rPr lang="en-US" smtClean="0"/>
              <a:t>13-Mar-19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77E4-FB62-49C9-B024-92960E34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82AC-9599-4573-BE85-58A91200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B8B-1712-4C0B-872F-0F7E4E25A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0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4FA7-A03F-4B97-9BF3-CD097ECA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E231-C418-424C-A54A-6C94AED72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72F40-1030-415F-9151-073D27EBE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4644E-691C-413F-BD89-84AEE6C0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2F99-57B3-40F9-B148-C6EEC22BE2F0}" type="datetimeFigureOut">
              <a:rPr lang="en-US" smtClean="0"/>
              <a:t>13-Mar-19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F87DE-8CAF-4CBB-A693-93C0F918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77A5-73DA-40E6-850F-65B4F37C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B8B-1712-4C0B-872F-0F7E4E25A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D661-A752-4F4D-9F1C-E3D86BCA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9785E-5A4A-417A-B6D2-3C2FD20F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0EDE-1856-465C-A5E8-73B3535C0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3550D-0911-45E3-8F0B-BAF690FB3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E3925-225E-4733-9B35-16B091CBD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2781F-FBAF-47E4-ABD8-1EC79639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2F99-57B3-40F9-B148-C6EEC22BE2F0}" type="datetimeFigureOut">
              <a:rPr lang="en-US" smtClean="0"/>
              <a:t>13-Mar-19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B256F-3BC9-4A24-A312-8FC0EECF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9D475-A111-4BF7-9BBB-98EFF706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B8B-1712-4C0B-872F-0F7E4E25A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4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9785E-5A4A-417A-B6D2-3C2FD20F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6381"/>
            <a:ext cx="5157787" cy="823912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0EDE-1856-465C-A5E8-73B3535C0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46980"/>
            <a:ext cx="5157787" cy="49426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3550D-0911-45E3-8F0B-BAF690FB3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256381"/>
            <a:ext cx="5183188" cy="823912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E3925-225E-4733-9B35-16B091CBD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46980"/>
            <a:ext cx="5183188" cy="49426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2781F-FBAF-47E4-ABD8-1EC79639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2F99-57B3-40F9-B148-C6EEC22BE2F0}" type="datetimeFigureOut">
              <a:rPr lang="en-US" smtClean="0"/>
              <a:t>13-Mar-19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B256F-3BC9-4A24-A312-8FC0EECF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9D475-A111-4BF7-9BBB-98EFF706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B8B-1712-4C0B-872F-0F7E4E25A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5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30E9-C872-4B17-98C9-E6BA66F6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FA28A-93C0-4AEC-882D-98A4ECA6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2F99-57B3-40F9-B148-C6EEC22BE2F0}" type="datetimeFigureOut">
              <a:rPr lang="en-US" smtClean="0"/>
              <a:t>13-Mar-19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FAE93-4855-4C11-BE2D-41D8CC4B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0BCE9-2BC8-4EB2-A418-5B109B8F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B8B-1712-4C0B-872F-0F7E4E25A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4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23161-D1FD-4426-9E1D-31ABD738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2F99-57B3-40F9-B148-C6EEC22BE2F0}" type="datetimeFigureOut">
              <a:rPr lang="en-US" smtClean="0"/>
              <a:t>13-Mar-19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FCE-AD71-499D-B7B3-EDCC32C6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86B56-0A26-4D6D-82B0-6749E51B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B8B-1712-4C0B-872F-0F7E4E25A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3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C6B5-082F-463D-AFD4-CF6F6927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7332-6E63-41C4-A77F-35587320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B4687-DC73-4DD3-9D52-DE82734EC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1564B-71CD-44BD-9455-AB623E27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2F99-57B3-40F9-B148-C6EEC22BE2F0}" type="datetimeFigureOut">
              <a:rPr lang="en-US" smtClean="0"/>
              <a:t>13-Mar-19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C68EC-3F6D-4A1A-A58C-46EFFE57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78D25-D018-49E8-91EF-D9B070E6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B8B-1712-4C0B-872F-0F7E4E25A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7F75F-EB3C-499B-BC86-AC877D40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C92D0-5AE3-42E7-A25C-8EAA784C1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00B4-38A8-402E-8DD3-9B6281FB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22F99-57B3-40F9-B148-C6EEC22BE2F0}" type="datetimeFigureOut">
              <a:rPr lang="en-US" smtClean="0"/>
              <a:t>13-Mar-19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7F4B-E00D-4493-A91E-884BAB77E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20B1-180E-4E42-9C02-AFB71C7F2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F1B8B-1712-4C0B-872F-0F7E4E25A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3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D915A-8B1F-4B51-9D57-771A59EB1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Image normalization</a:t>
            </a:r>
            <a:br>
              <a:rPr lang="en-US" dirty="0"/>
            </a:br>
            <a:r>
              <a:rPr lang="en-US" dirty="0"/>
              <a:t>for ML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88F37-F243-417A-83A8-78C3611B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@pospanet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7DB8-F9C3-4772-8BCC-28B36E18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Perceptron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7DC857-C609-4ABC-868F-97DF391CC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36" y="2589086"/>
            <a:ext cx="4565895" cy="275547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5237BA-D161-48F3-9AC6-5DF92CBB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X … input</a:t>
            </a:r>
          </a:p>
          <a:p>
            <a:r>
              <a:rPr lang="en-US" sz="2400" dirty="0"/>
              <a:t>W … weight</a:t>
            </a:r>
          </a:p>
          <a:p>
            <a:r>
              <a:rPr lang="el-GR" sz="2400" dirty="0"/>
              <a:t>θ </a:t>
            </a:r>
            <a:r>
              <a:rPr lang="en-US" sz="2400" dirty="0"/>
              <a:t>… Bias</a:t>
            </a:r>
          </a:p>
          <a:p>
            <a:endParaRPr lang="en-US" sz="2400" dirty="0"/>
          </a:p>
          <a:p>
            <a:r>
              <a:rPr lang="en-US" sz="2400" dirty="0"/>
              <a:t>Z … output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69D44-C064-4818-9BB2-4A0899A4434C}"/>
              </a:ext>
            </a:extLst>
          </p:cNvPr>
          <p:cNvSpPr txBox="1"/>
          <p:nvPr/>
        </p:nvSpPr>
        <p:spPr>
          <a:xfrm>
            <a:off x="1766036" y="6314796"/>
            <a:ext cx="400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https://cs.wikipedia.org/wiki/Perceptron</a:t>
            </a:r>
          </a:p>
        </p:txBody>
      </p:sp>
    </p:spTree>
    <p:extLst>
      <p:ext uri="{BB962C8B-B14F-4D97-AF65-F5344CB8AC3E}">
        <p14:creationId xmlns:p14="http://schemas.microsoft.com/office/powerpoint/2010/main" val="300619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1DB6-D261-4570-85BA-8DC1EFEC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Perceptron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C5CFA75-98E8-4FAB-9515-4748A73B5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368" y="2589086"/>
            <a:ext cx="3897231" cy="275547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F318B6-5773-4DF6-AED1-8210A223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X … input</a:t>
            </a:r>
          </a:p>
          <a:p>
            <a:r>
              <a:rPr lang="en-US" sz="2400" dirty="0"/>
              <a:t>W … weight</a:t>
            </a:r>
          </a:p>
          <a:p>
            <a:r>
              <a:rPr lang="en-US" sz="2400" dirty="0"/>
              <a:t>f … activation function</a:t>
            </a:r>
          </a:p>
          <a:p>
            <a:endParaRPr lang="en-US" sz="2400" dirty="0"/>
          </a:p>
          <a:p>
            <a:r>
              <a:rPr lang="en-US" sz="2400" dirty="0"/>
              <a:t>O … output</a:t>
            </a:r>
          </a:p>
        </p:txBody>
      </p:sp>
    </p:spTree>
    <p:extLst>
      <p:ext uri="{BB962C8B-B14F-4D97-AF65-F5344CB8AC3E}">
        <p14:creationId xmlns:p14="http://schemas.microsoft.com/office/powerpoint/2010/main" val="112209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F153-FFB3-458D-9A60-FCB33D54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Why image normalization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AF760F-F14A-402E-82BE-028DA502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Data “distance” is to small not using whole spectrum</a:t>
            </a:r>
          </a:p>
          <a:p>
            <a:r>
              <a:rPr lang="en-US" sz="2400" dirty="0"/>
              <a:t>Can you guess what is on the picture on the right?</a:t>
            </a:r>
          </a:p>
          <a:p>
            <a:r>
              <a:rPr lang="en-US" sz="2400" dirty="0"/>
              <a:t>Noisy information</a:t>
            </a:r>
          </a:p>
        </p:txBody>
      </p:sp>
      <p:pic>
        <p:nvPicPr>
          <p:cNvPr id="8" name="Content Placeholder 4" descr="A close up of a bottle&#10;&#10;Description automatically generated">
            <a:extLst>
              <a:ext uri="{FF2B5EF4-FFF2-40B4-BE49-F238E27FC236}">
                <a16:creationId xmlns:a16="http://schemas.microsoft.com/office/drawing/2014/main" id="{2B33C48C-6411-4BC1-BD9E-52ADA337B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" b="3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8352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47E20-9EED-49CA-B00A-DDB74241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image</a:t>
            </a:r>
          </a:p>
        </p:txBody>
      </p:sp>
      <p:pic>
        <p:nvPicPr>
          <p:cNvPr id="10" name="Content Placeholder 9" descr="A close up of a bottle&#10;&#10;Description automatically generated">
            <a:extLst>
              <a:ext uri="{FF2B5EF4-FFF2-40B4-BE49-F238E27FC236}">
                <a16:creationId xmlns:a16="http://schemas.microsoft.com/office/drawing/2014/main" id="{056997E7-10ED-4E5C-9913-A4C7AEF895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29" y="1246188"/>
            <a:ext cx="3708105" cy="494347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9C124D-1D2C-4B6B-A979-901587DD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Normalized (for humans)</a:t>
            </a:r>
          </a:p>
        </p:txBody>
      </p:sp>
      <p:pic>
        <p:nvPicPr>
          <p:cNvPr id="16" name="Content Placeholder 15" descr="A close up of a bottle&#10;&#10;Description automatically generated">
            <a:extLst>
              <a:ext uri="{FF2B5EF4-FFF2-40B4-BE49-F238E27FC236}">
                <a16:creationId xmlns:a16="http://schemas.microsoft.com/office/drawing/2014/main" id="{110DBA78-736D-479D-885E-C78D3C46F6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91" y="1246188"/>
            <a:ext cx="3707606" cy="4943475"/>
          </a:xfrm>
        </p:spPr>
      </p:pic>
    </p:spTree>
    <p:extLst>
      <p:ext uri="{BB962C8B-B14F-4D97-AF65-F5344CB8AC3E}">
        <p14:creationId xmlns:p14="http://schemas.microsoft.com/office/powerpoint/2010/main" val="232569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1467A7-AFA5-4907-9209-39FAE667D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image</a:t>
            </a:r>
          </a:p>
        </p:txBody>
      </p:sp>
      <p:pic>
        <p:nvPicPr>
          <p:cNvPr id="7" name="Content Placeholder 6" descr="A close up of a bottle&#10;&#10;Description automatically generated">
            <a:extLst>
              <a:ext uri="{FF2B5EF4-FFF2-40B4-BE49-F238E27FC236}">
                <a16:creationId xmlns:a16="http://schemas.microsoft.com/office/drawing/2014/main" id="{D93436E3-4445-42E4-B64F-A339D058B7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78" y="1246188"/>
            <a:ext cx="3707606" cy="49434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096EF-D187-4C89-813E-F71F9DC5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Normalized image (for computer vision)</a:t>
            </a:r>
          </a:p>
        </p:txBody>
      </p:sp>
      <p:pic>
        <p:nvPicPr>
          <p:cNvPr id="9" name="Content Placeholder 8" descr="A close up of a bottle&#10;&#10;Description automatically generated">
            <a:extLst>
              <a:ext uri="{FF2B5EF4-FFF2-40B4-BE49-F238E27FC236}">
                <a16:creationId xmlns:a16="http://schemas.microsoft.com/office/drawing/2014/main" id="{236DBDF3-2892-465A-87FC-BDDD51263E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91" y="1246188"/>
            <a:ext cx="3707606" cy="4943475"/>
          </a:xfrm>
        </p:spPr>
      </p:pic>
    </p:spTree>
    <p:extLst>
      <p:ext uri="{BB962C8B-B14F-4D97-AF65-F5344CB8AC3E}">
        <p14:creationId xmlns:p14="http://schemas.microsoft.com/office/powerpoint/2010/main" val="424215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9A4BB8-9CC9-41A1-940E-D525F94F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319849-71BC-4671-9411-E14B7570F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86677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102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Image normalization for ML processing</vt:lpstr>
      <vt:lpstr>Perceptron</vt:lpstr>
      <vt:lpstr>Perceptron</vt:lpstr>
      <vt:lpstr>Why image normalization</vt:lpstr>
      <vt:lpstr>PowerPoint Presentation</vt:lpstr>
      <vt:lpstr>PowerPoint Presentation</vt:lpstr>
      <vt:lpstr>Python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normalization for ML processing</dc:title>
  <dc:creator>Jan Pospíšil</dc:creator>
  <cp:lastModifiedBy>Jan Pospíšil</cp:lastModifiedBy>
  <cp:revision>3</cp:revision>
  <dcterms:created xsi:type="dcterms:W3CDTF">2019-03-06T15:50:11Z</dcterms:created>
  <dcterms:modified xsi:type="dcterms:W3CDTF">2019-03-13T06:09:09Z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janpos@microsoft.com</vt:lpwstr>
  </property>
  <property fmtid="{D5CDD505-2E9C-101B-9397-08002B2CF9AE}" pid="5" name="MSIP_Label_f42aa342-8706-4288-bd11-ebb85995028c_SetDate">
    <vt:lpwstr>2019-03-06T16:11:05.2831716Z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2e7f13bd-e8f8-46b8-b827-618250f417b9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