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HKEX_stock_ETP_vintage_quarterly_ADT_2000_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IRR &lt; 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67CE563-5035-413D-8BD1-450EADE55A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CBADE5D-31BC-494E-9619-38CA4B20F0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FD77D9-97C4-4953-85CB-F7742CAF63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2F55AD8-78FE-433A-A466-28486E7C1D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61D75F9-F7FD-443F-AEAD-896DCFCFC5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Sheet1!$B$2:$F$2</c:f>
              <c:numCache>
                <c:formatCode>_(* #,##0_);_(* \(#,##0\);_(* "-"??_);_(@_)</c:formatCode>
                <c:ptCount val="5"/>
                <c:pt idx="0">
                  <c:v>590907</c:v>
                </c:pt>
                <c:pt idx="1">
                  <c:v>2400254</c:v>
                </c:pt>
                <c:pt idx="2">
                  <c:v>2068662</c:v>
                </c:pt>
                <c:pt idx="3">
                  <c:v>712546</c:v>
                </c:pt>
                <c:pt idx="4">
                  <c:v>598847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Sheet1!$B$8:$G$8</c15:f>
                <c15:dlblRangeCache>
                  <c:ptCount val="6"/>
                  <c:pt idx="0">
                    <c:v>39.03%</c:v>
                  </c:pt>
                  <c:pt idx="1">
                    <c:v>33.82%</c:v>
                  </c:pt>
                  <c:pt idx="2">
                    <c:v>34.71%</c:v>
                  </c:pt>
                  <c:pt idx="3">
                    <c:v>28.65%</c:v>
                  </c:pt>
                  <c:pt idx="4">
                    <c:v>36.23%</c:v>
                  </c:pt>
                  <c:pt idx="5">
                    <c:v>10.63%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0A29-4D86-9642-1B38D92CF5A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IRR 0-50%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0FD2E8E-4C73-45BE-95CC-BDAE1CDD34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C90E73-750A-4C2E-9FB7-E3FC7FA296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A2F3F3F-D8F5-428D-AD59-7BBF951043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AE017B1-4B69-4290-A110-6806108B18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CD017C3-DED4-4D18-A388-12624DD3EE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Sheet1!$B$3:$F$3</c:f>
              <c:numCache>
                <c:formatCode>_(* #,##0_);_(* \(#,##0\);_(* "-"??_);_(@_)</c:formatCode>
                <c:ptCount val="5"/>
                <c:pt idx="0">
                  <c:v>896087</c:v>
                </c:pt>
                <c:pt idx="1">
                  <c:v>4587549</c:v>
                </c:pt>
                <c:pt idx="2">
                  <c:v>3774545</c:v>
                </c:pt>
                <c:pt idx="3">
                  <c:v>1749129</c:v>
                </c:pt>
                <c:pt idx="4">
                  <c:v>1035969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Sheet1!$B$9:$F$9</c15:f>
                <c15:dlblRangeCache>
                  <c:ptCount val="5"/>
                  <c:pt idx="0">
                    <c:v>59.19%</c:v>
                  </c:pt>
                  <c:pt idx="1">
                    <c:v>64.64%</c:v>
                  </c:pt>
                  <c:pt idx="2">
                    <c:v>63.34%</c:v>
                  </c:pt>
                  <c:pt idx="3">
                    <c:v>70.33%</c:v>
                  </c:pt>
                  <c:pt idx="4">
                    <c:v>62.68%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0A29-4D86-9642-1B38D92CF5A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IRR 50-100%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3C586C9-9F67-40A0-AF01-46624A6729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E50C445-5BB8-45A9-913D-1E55BC16E4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E035DE4-6796-42E2-BA4A-3031DAC57D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A3875FD-544C-4A72-8A2A-8D05A5322B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9189B80-2958-4BA0-A267-35479DD2D4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Sheet1!$B$4:$F$4</c:f>
              <c:numCache>
                <c:formatCode>_(* #,##0_);_(* \(#,##0\);_(* "-"??_);_(@_)</c:formatCode>
                <c:ptCount val="5"/>
                <c:pt idx="0">
                  <c:v>21996</c:v>
                </c:pt>
                <c:pt idx="1">
                  <c:v>82584</c:v>
                </c:pt>
                <c:pt idx="2">
                  <c:v>84511</c:v>
                </c:pt>
                <c:pt idx="3">
                  <c:v>17601</c:v>
                </c:pt>
                <c:pt idx="4">
                  <c:v>13059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Sheet1!$B$10:$F$10</c15:f>
                <c15:dlblRangeCache>
                  <c:ptCount val="5"/>
                  <c:pt idx="0">
                    <c:v>1.45%</c:v>
                  </c:pt>
                  <c:pt idx="1">
                    <c:v>1.16%</c:v>
                  </c:pt>
                  <c:pt idx="2">
                    <c:v>1.42%</c:v>
                  </c:pt>
                  <c:pt idx="3">
                    <c:v>0.71%</c:v>
                  </c:pt>
                  <c:pt idx="4">
                    <c:v>0.79%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0A29-4D86-9642-1B38D92CF5A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IRR &gt; 100%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A930B80-A91C-4A7C-896E-567507017C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5C4D5FC-49F3-4F40-9969-C0A31F32E4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C5AB1F3-CEF9-483E-8DD4-6B19B55C8D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2045254-0A67-4634-8CBB-484349E9FB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6600FF2-87D3-409E-A5DD-EA0E425237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Sheet1!$B$5:$F$5</c:f>
              <c:numCache>
                <c:formatCode>_(* #,##0_);_(* \(#,##0\);_(* "-"??_);_(@_)</c:formatCode>
                <c:ptCount val="5"/>
                <c:pt idx="0">
                  <c:v>4939</c:v>
                </c:pt>
                <c:pt idx="1">
                  <c:v>26692</c:v>
                </c:pt>
                <c:pt idx="2">
                  <c:v>31430</c:v>
                </c:pt>
                <c:pt idx="3">
                  <c:v>7579</c:v>
                </c:pt>
                <c:pt idx="4">
                  <c:v>5013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Sheet1!$B$11:$F$11</c15:f>
                <c15:dlblRangeCache>
                  <c:ptCount val="5"/>
                  <c:pt idx="0">
                    <c:v>0.33%</c:v>
                  </c:pt>
                  <c:pt idx="1">
                    <c:v>0.38%</c:v>
                  </c:pt>
                  <c:pt idx="2">
                    <c:v>0.53%</c:v>
                  </c:pt>
                  <c:pt idx="3">
                    <c:v>0.30%</c:v>
                  </c:pt>
                  <c:pt idx="4">
                    <c:v>0.30%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0A29-4D86-9642-1B38D92CF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9390288"/>
        <c:axId val="609394608"/>
      </c:barChart>
      <c:catAx>
        <c:axId val="60939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4608"/>
        <c:crosses val="autoZero"/>
        <c:auto val="1"/>
        <c:lblAlgn val="ctr"/>
        <c:lblOffset val="100"/>
        <c:noMultiLvlLbl val="0"/>
      </c:catAx>
      <c:valAx>
        <c:axId val="60939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40" b="0" i="0" u="none" strike="noStrike" kern="1200" spc="0" baseline="0">
                <a:solidFill>
                  <a:sysClr val="windowText" lastClr="000000"/>
                </a:solidFill>
              </a:rPr>
              <a:t>HKEX Stock Market ADT Source by Vintage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IPO Before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Sheet1!$C$2:$C$95</c:f>
              <c:numCache>
                <c:formatCode>[$HKD]\ #,##0</c:formatCode>
                <c:ptCount val="94"/>
                <c:pt idx="0">
                  <c:v>10896758677.88007</c:v>
                </c:pt>
                <c:pt idx="1">
                  <c:v>6780458222.360673</c:v>
                </c:pt>
                <c:pt idx="2">
                  <c:v>6318505894.5565929</c:v>
                </c:pt>
                <c:pt idx="3">
                  <c:v>4807680942.8468428</c:v>
                </c:pt>
                <c:pt idx="4">
                  <c:v>5659740090.4703693</c:v>
                </c:pt>
                <c:pt idx="5">
                  <c:v>6137941935.5979795</c:v>
                </c:pt>
                <c:pt idx="6">
                  <c:v>4066153273.008265</c:v>
                </c:pt>
                <c:pt idx="7">
                  <c:v>4370105095.2191076</c:v>
                </c:pt>
                <c:pt idx="8">
                  <c:v>4417522965.0255499</c:v>
                </c:pt>
                <c:pt idx="9">
                  <c:v>4888242413.7079191</c:v>
                </c:pt>
                <c:pt idx="10">
                  <c:v>3677675705.1558189</c:v>
                </c:pt>
                <c:pt idx="11">
                  <c:v>3511769652.0197721</c:v>
                </c:pt>
                <c:pt idx="12">
                  <c:v>3876815085.9696612</c:v>
                </c:pt>
                <c:pt idx="13">
                  <c:v>5513706392.3194132</c:v>
                </c:pt>
                <c:pt idx="14">
                  <c:v>7843253165.4744911</c:v>
                </c:pt>
                <c:pt idx="15">
                  <c:v>8135691885.501502</c:v>
                </c:pt>
                <c:pt idx="16">
                  <c:v>10688821762.64484</c:v>
                </c:pt>
                <c:pt idx="17">
                  <c:v>7903659864.2330055</c:v>
                </c:pt>
                <c:pt idx="18">
                  <c:v>7004371832.7101593</c:v>
                </c:pt>
                <c:pt idx="19">
                  <c:v>9945968608.3505116</c:v>
                </c:pt>
                <c:pt idx="20">
                  <c:v>9894594106.2818012</c:v>
                </c:pt>
                <c:pt idx="21">
                  <c:v>7790828365.0411196</c:v>
                </c:pt>
                <c:pt idx="22">
                  <c:v>8691551123.5686855</c:v>
                </c:pt>
                <c:pt idx="23">
                  <c:v>7641325964.4504108</c:v>
                </c:pt>
                <c:pt idx="24">
                  <c:v>12499954136.540039</c:v>
                </c:pt>
                <c:pt idx="25">
                  <c:v>12546742883.366699</c:v>
                </c:pt>
                <c:pt idx="26">
                  <c:v>8919318510.9085026</c:v>
                </c:pt>
                <c:pt idx="27">
                  <c:v>13622905178.648741</c:v>
                </c:pt>
                <c:pt idx="28">
                  <c:v>16855008822.94058</c:v>
                </c:pt>
                <c:pt idx="29">
                  <c:v>23281943707.10704</c:v>
                </c:pt>
                <c:pt idx="30">
                  <c:v>28690519069.662529</c:v>
                </c:pt>
                <c:pt idx="31">
                  <c:v>32809072904.138882</c:v>
                </c:pt>
                <c:pt idx="32">
                  <c:v>26917202723.625271</c:v>
                </c:pt>
                <c:pt idx="33">
                  <c:v>20470870601.444199</c:v>
                </c:pt>
                <c:pt idx="34">
                  <c:v>17106133606.808559</c:v>
                </c:pt>
                <c:pt idx="35">
                  <c:v>14082134705.98385</c:v>
                </c:pt>
                <c:pt idx="36">
                  <c:v>12233175793.050329</c:v>
                </c:pt>
                <c:pt idx="37">
                  <c:v>20465145807.14357</c:v>
                </c:pt>
                <c:pt idx="38">
                  <c:v>18998042158.611099</c:v>
                </c:pt>
                <c:pt idx="39">
                  <c:v>18059705512.15728</c:v>
                </c:pt>
                <c:pt idx="40">
                  <c:v>17303039875.60627</c:v>
                </c:pt>
                <c:pt idx="41">
                  <c:v>16221571437.78289</c:v>
                </c:pt>
                <c:pt idx="42">
                  <c:v>15585118487.13554</c:v>
                </c:pt>
                <c:pt idx="43">
                  <c:v>19793622549.91713</c:v>
                </c:pt>
                <c:pt idx="44">
                  <c:v>18195765284.05386</c:v>
                </c:pt>
                <c:pt idx="45">
                  <c:v>16206261937.6731</c:v>
                </c:pt>
                <c:pt idx="46">
                  <c:v>16445237287.93556</c:v>
                </c:pt>
                <c:pt idx="47">
                  <c:v>12434882049.450029</c:v>
                </c:pt>
                <c:pt idx="48">
                  <c:v>14147261440.63348</c:v>
                </c:pt>
                <c:pt idx="49">
                  <c:v>11701998103.92131</c:v>
                </c:pt>
                <c:pt idx="50">
                  <c:v>11558801817.900539</c:v>
                </c:pt>
                <c:pt idx="51">
                  <c:v>13735148823.92671</c:v>
                </c:pt>
                <c:pt idx="52">
                  <c:v>17307920565.270241</c:v>
                </c:pt>
                <c:pt idx="53">
                  <c:v>15419969837.6728</c:v>
                </c:pt>
                <c:pt idx="54">
                  <c:v>12972234142.397011</c:v>
                </c:pt>
                <c:pt idx="55">
                  <c:v>13943182220.53693</c:v>
                </c:pt>
                <c:pt idx="56">
                  <c:v>15390408142.18471</c:v>
                </c:pt>
                <c:pt idx="57">
                  <c:v>13714129238.003811</c:v>
                </c:pt>
                <c:pt idx="58">
                  <c:v>16509828043.34935</c:v>
                </c:pt>
                <c:pt idx="59">
                  <c:v>16004481953.452591</c:v>
                </c:pt>
                <c:pt idx="60">
                  <c:v>17264857520.083721</c:v>
                </c:pt>
                <c:pt idx="61">
                  <c:v>32911220113.893761</c:v>
                </c:pt>
                <c:pt idx="62">
                  <c:v>19556523401.385571</c:v>
                </c:pt>
                <c:pt idx="63">
                  <c:v>13681034796.46188</c:v>
                </c:pt>
                <c:pt idx="64">
                  <c:v>14253980550.344801</c:v>
                </c:pt>
                <c:pt idx="65">
                  <c:v>13805512532.33601</c:v>
                </c:pt>
                <c:pt idx="66">
                  <c:v>15754172825.153299</c:v>
                </c:pt>
                <c:pt idx="67">
                  <c:v>14935297887.69396</c:v>
                </c:pt>
                <c:pt idx="68">
                  <c:v>17103242385.348391</c:v>
                </c:pt>
                <c:pt idx="69">
                  <c:v>17502491423.048851</c:v>
                </c:pt>
                <c:pt idx="70">
                  <c:v>18013916036.420849</c:v>
                </c:pt>
                <c:pt idx="71">
                  <c:v>17714990753.560711</c:v>
                </c:pt>
                <c:pt idx="72">
                  <c:v>22729866874.657879</c:v>
                </c:pt>
                <c:pt idx="73">
                  <c:v>18336842340.766762</c:v>
                </c:pt>
                <c:pt idx="74">
                  <c:v>16372195350.146009</c:v>
                </c:pt>
                <c:pt idx="75">
                  <c:v>14929779683.364861</c:v>
                </c:pt>
                <c:pt idx="76">
                  <c:v>16559676926.43111</c:v>
                </c:pt>
                <c:pt idx="77">
                  <c:v>16833788681.946659</c:v>
                </c:pt>
                <c:pt idx="78">
                  <c:v>14754542571.786551</c:v>
                </c:pt>
                <c:pt idx="79">
                  <c:v>14112393838.663111</c:v>
                </c:pt>
                <c:pt idx="80">
                  <c:v>19745998750.689232</c:v>
                </c:pt>
                <c:pt idx="81">
                  <c:v>18672631954.239059</c:v>
                </c:pt>
                <c:pt idx="82">
                  <c:v>17744092391.124889</c:v>
                </c:pt>
                <c:pt idx="83">
                  <c:v>18586207479.16748</c:v>
                </c:pt>
                <c:pt idx="84">
                  <c:v>33158036057.773651</c:v>
                </c:pt>
                <c:pt idx="85">
                  <c:v>20914285330.567032</c:v>
                </c:pt>
                <c:pt idx="86">
                  <c:v>21680680206.57954</c:v>
                </c:pt>
                <c:pt idx="87">
                  <c:v>16457622170.253941</c:v>
                </c:pt>
                <c:pt idx="88">
                  <c:v>21349336510.140228</c:v>
                </c:pt>
                <c:pt idx="89">
                  <c:v>18245418098.086121</c:v>
                </c:pt>
                <c:pt idx="90">
                  <c:v>14853581080.381729</c:v>
                </c:pt>
                <c:pt idx="91">
                  <c:v>19486604148.514278</c:v>
                </c:pt>
                <c:pt idx="92">
                  <c:v>19545995873.054779</c:v>
                </c:pt>
                <c:pt idx="93">
                  <c:v>16993979305.685329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0-4688-85D7-E61422BF5587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IPO 2000-2004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Sheet1!$D$2:$D$95</c:f>
              <c:numCache>
                <c:formatCode>[$HKD]\ #,##0</c:formatCode>
                <c:ptCount val="94"/>
                <c:pt idx="0">
                  <c:v>222296954.73190701</c:v>
                </c:pt>
                <c:pt idx="1">
                  <c:v>589597813.41675544</c:v>
                </c:pt>
                <c:pt idx="2">
                  <c:v>1038891338.451767</c:v>
                </c:pt>
                <c:pt idx="3">
                  <c:v>875466464.75192451</c:v>
                </c:pt>
                <c:pt idx="4">
                  <c:v>612936502.60825348</c:v>
                </c:pt>
                <c:pt idx="5">
                  <c:v>1211082438.4863651</c:v>
                </c:pt>
                <c:pt idx="6">
                  <c:v>613878396.70410883</c:v>
                </c:pt>
                <c:pt idx="7">
                  <c:v>714247149.12516773</c:v>
                </c:pt>
                <c:pt idx="8">
                  <c:v>636445052.03164792</c:v>
                </c:pt>
                <c:pt idx="9">
                  <c:v>714371787.21549785</c:v>
                </c:pt>
                <c:pt idx="10">
                  <c:v>612644873.83733022</c:v>
                </c:pt>
                <c:pt idx="11">
                  <c:v>598039521.17236161</c:v>
                </c:pt>
                <c:pt idx="12">
                  <c:v>784167497.3541553</c:v>
                </c:pt>
                <c:pt idx="13">
                  <c:v>1036218051.6992069</c:v>
                </c:pt>
                <c:pt idx="14">
                  <c:v>1846261081.1843081</c:v>
                </c:pt>
                <c:pt idx="15">
                  <c:v>3619366702.4773002</c:v>
                </c:pt>
                <c:pt idx="16">
                  <c:v>5158826368.790226</c:v>
                </c:pt>
                <c:pt idx="17">
                  <c:v>3237219870.4101052</c:v>
                </c:pt>
                <c:pt idx="18">
                  <c:v>2696100398.7655869</c:v>
                </c:pt>
                <c:pt idx="19">
                  <c:v>3699660121.221199</c:v>
                </c:pt>
                <c:pt idx="20">
                  <c:v>3468949108.2362299</c:v>
                </c:pt>
                <c:pt idx="21">
                  <c:v>3025302116.2645302</c:v>
                </c:pt>
                <c:pt idx="22">
                  <c:v>4580526036.6427956</c:v>
                </c:pt>
                <c:pt idx="23">
                  <c:v>3118690072.267704</c:v>
                </c:pt>
                <c:pt idx="24">
                  <c:v>5772049656.9392328</c:v>
                </c:pt>
                <c:pt idx="25">
                  <c:v>6769487262.4771795</c:v>
                </c:pt>
                <c:pt idx="26">
                  <c:v>5039520047.4868851</c:v>
                </c:pt>
                <c:pt idx="27">
                  <c:v>7190385431.311204</c:v>
                </c:pt>
                <c:pt idx="28">
                  <c:v>9923976309.6262817</c:v>
                </c:pt>
                <c:pt idx="29">
                  <c:v>13095427053.977909</c:v>
                </c:pt>
                <c:pt idx="30">
                  <c:v>21192675967.53178</c:v>
                </c:pt>
                <c:pt idx="31">
                  <c:v>29771612030.91848</c:v>
                </c:pt>
                <c:pt idx="32">
                  <c:v>19617974433.610561</c:v>
                </c:pt>
                <c:pt idx="33">
                  <c:v>15788608166.87199</c:v>
                </c:pt>
                <c:pt idx="34">
                  <c:v>11749204094.51453</c:v>
                </c:pt>
                <c:pt idx="35">
                  <c:v>9935972709.4252853</c:v>
                </c:pt>
                <c:pt idx="36">
                  <c:v>7462951070.5615749</c:v>
                </c:pt>
                <c:pt idx="37">
                  <c:v>12026487566.619711</c:v>
                </c:pt>
                <c:pt idx="38">
                  <c:v>11198141116.978041</c:v>
                </c:pt>
                <c:pt idx="39">
                  <c:v>10245629047.906561</c:v>
                </c:pt>
                <c:pt idx="40">
                  <c:v>10429781184.486731</c:v>
                </c:pt>
                <c:pt idx="41">
                  <c:v>10345405853.94931</c:v>
                </c:pt>
                <c:pt idx="42">
                  <c:v>8536888892.8693314</c:v>
                </c:pt>
                <c:pt idx="43">
                  <c:v>11396959407.35074</c:v>
                </c:pt>
                <c:pt idx="44">
                  <c:v>10818658122.8818</c:v>
                </c:pt>
                <c:pt idx="45">
                  <c:v>10143397272.276699</c:v>
                </c:pt>
                <c:pt idx="46">
                  <c:v>9473047880.3265514</c:v>
                </c:pt>
                <c:pt idx="47">
                  <c:v>7559393252.0804996</c:v>
                </c:pt>
                <c:pt idx="48">
                  <c:v>8491414288.6252184</c:v>
                </c:pt>
                <c:pt idx="49">
                  <c:v>6243612078.0485392</c:v>
                </c:pt>
                <c:pt idx="50">
                  <c:v>6227871722.805788</c:v>
                </c:pt>
                <c:pt idx="51">
                  <c:v>7049264351.0041504</c:v>
                </c:pt>
                <c:pt idx="52">
                  <c:v>10090207899.93132</c:v>
                </c:pt>
                <c:pt idx="53">
                  <c:v>7953697244.5288363</c:v>
                </c:pt>
                <c:pt idx="54">
                  <c:v>7517954356.7282925</c:v>
                </c:pt>
                <c:pt idx="55">
                  <c:v>8431730431.1924629</c:v>
                </c:pt>
                <c:pt idx="56">
                  <c:v>10185921014.0825</c:v>
                </c:pt>
                <c:pt idx="57">
                  <c:v>8091187604.5410709</c:v>
                </c:pt>
                <c:pt idx="58">
                  <c:v>9525435570.9528294</c:v>
                </c:pt>
                <c:pt idx="59">
                  <c:v>11987412602.509729</c:v>
                </c:pt>
                <c:pt idx="60">
                  <c:v>11249388202.50841</c:v>
                </c:pt>
                <c:pt idx="61">
                  <c:v>21722784002.735519</c:v>
                </c:pt>
                <c:pt idx="62">
                  <c:v>12751255688.287201</c:v>
                </c:pt>
                <c:pt idx="63">
                  <c:v>9340645854.3030128</c:v>
                </c:pt>
                <c:pt idx="64">
                  <c:v>8778271797.697134</c:v>
                </c:pt>
                <c:pt idx="65">
                  <c:v>7788932236.4953775</c:v>
                </c:pt>
                <c:pt idx="66">
                  <c:v>8834865672.2682533</c:v>
                </c:pt>
                <c:pt idx="67">
                  <c:v>9280810244.6776943</c:v>
                </c:pt>
                <c:pt idx="68">
                  <c:v>9701088849.8196793</c:v>
                </c:pt>
                <c:pt idx="69">
                  <c:v>10316075518.14114</c:v>
                </c:pt>
                <c:pt idx="70">
                  <c:v>12242035363.540581</c:v>
                </c:pt>
                <c:pt idx="71">
                  <c:v>16044418135.7505</c:v>
                </c:pt>
                <c:pt idx="72">
                  <c:v>19133831778.747162</c:v>
                </c:pt>
                <c:pt idx="73">
                  <c:v>15334507090.475771</c:v>
                </c:pt>
                <c:pt idx="74">
                  <c:v>12322658962.556391</c:v>
                </c:pt>
                <c:pt idx="75">
                  <c:v>10911049963.53677</c:v>
                </c:pt>
                <c:pt idx="76">
                  <c:v>12145342205.580879</c:v>
                </c:pt>
                <c:pt idx="77">
                  <c:v>11505173002.362061</c:v>
                </c:pt>
                <c:pt idx="78">
                  <c:v>9268956465.3990784</c:v>
                </c:pt>
                <c:pt idx="79">
                  <c:v>8312945145.4109735</c:v>
                </c:pt>
                <c:pt idx="80">
                  <c:v>15004233859.604151</c:v>
                </c:pt>
                <c:pt idx="81">
                  <c:v>13221069667.420679</c:v>
                </c:pt>
                <c:pt idx="82">
                  <c:v>17897384979.85704</c:v>
                </c:pt>
                <c:pt idx="83">
                  <c:v>16712124503.34819</c:v>
                </c:pt>
                <c:pt idx="84">
                  <c:v>28208890646.290199</c:v>
                </c:pt>
                <c:pt idx="85">
                  <c:v>17511672681.45956</c:v>
                </c:pt>
                <c:pt idx="86">
                  <c:v>19530287746.479301</c:v>
                </c:pt>
                <c:pt idx="87">
                  <c:v>13533034506.93998</c:v>
                </c:pt>
                <c:pt idx="88">
                  <c:v>15036372587.730579</c:v>
                </c:pt>
                <c:pt idx="89">
                  <c:v>13636811554.685089</c:v>
                </c:pt>
                <c:pt idx="90">
                  <c:v>10231954251.28437</c:v>
                </c:pt>
                <c:pt idx="91">
                  <c:v>12366737888.226061</c:v>
                </c:pt>
                <c:pt idx="92">
                  <c:v>13610574333.351789</c:v>
                </c:pt>
                <c:pt idx="93">
                  <c:v>12382652215.245119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F0-4688-85D7-E61422BF5587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0388.HK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Sheet1!$E$2:$E$95</c:f>
              <c:numCache>
                <c:formatCode>[$HKD]\ #,##0</c:formatCode>
                <c:ptCount val="94"/>
                <c:pt idx="0">
                  <c:v>0</c:v>
                </c:pt>
                <c:pt idx="1">
                  <c:v>77469262.075741008</c:v>
                </c:pt>
                <c:pt idx="2">
                  <c:v>347396804.57894212</c:v>
                </c:pt>
                <c:pt idx="3">
                  <c:v>151765270.345186</c:v>
                </c:pt>
                <c:pt idx="4">
                  <c:v>145520948.04522091</c:v>
                </c:pt>
                <c:pt idx="5">
                  <c:v>83637124.148999229</c:v>
                </c:pt>
                <c:pt idx="6">
                  <c:v>62516331.644815013</c:v>
                </c:pt>
                <c:pt idx="7">
                  <c:v>60782078.217972301</c:v>
                </c:pt>
                <c:pt idx="8">
                  <c:v>64207272.720807277</c:v>
                </c:pt>
                <c:pt idx="9">
                  <c:v>54406168.892846338</c:v>
                </c:pt>
                <c:pt idx="10">
                  <c:v>40111286.551507801</c:v>
                </c:pt>
                <c:pt idx="11">
                  <c:v>32751593.999873441</c:v>
                </c:pt>
                <c:pt idx="12">
                  <c:v>40145538.326111779</c:v>
                </c:pt>
                <c:pt idx="13">
                  <c:v>52135976.718258858</c:v>
                </c:pt>
                <c:pt idx="14">
                  <c:v>93940083.414293826</c:v>
                </c:pt>
                <c:pt idx="15">
                  <c:v>90250032.913385123</c:v>
                </c:pt>
                <c:pt idx="16">
                  <c:v>141276799.22475511</c:v>
                </c:pt>
                <c:pt idx="17">
                  <c:v>74619342.74007003</c:v>
                </c:pt>
                <c:pt idx="18">
                  <c:v>77119346.641254425</c:v>
                </c:pt>
                <c:pt idx="19">
                  <c:v>73169165.152371123</c:v>
                </c:pt>
                <c:pt idx="20">
                  <c:v>72654733.330729857</c:v>
                </c:pt>
                <c:pt idx="21">
                  <c:v>65143659.847056478</c:v>
                </c:pt>
                <c:pt idx="22">
                  <c:v>110390173.6595064</c:v>
                </c:pt>
                <c:pt idx="23">
                  <c:v>114937236.0006209</c:v>
                </c:pt>
                <c:pt idx="24">
                  <c:v>298260945.5088523</c:v>
                </c:pt>
                <c:pt idx="25">
                  <c:v>612135424.82278466</c:v>
                </c:pt>
                <c:pt idx="26">
                  <c:v>325221516.33084232</c:v>
                </c:pt>
                <c:pt idx="27">
                  <c:v>438584972.58191973</c:v>
                </c:pt>
                <c:pt idx="28">
                  <c:v>630844580.00366461</c:v>
                </c:pt>
                <c:pt idx="29">
                  <c:v>702553962.86136174</c:v>
                </c:pt>
                <c:pt idx="30">
                  <c:v>2196615640.2524552</c:v>
                </c:pt>
                <c:pt idx="31">
                  <c:v>2522994731.3477478</c:v>
                </c:pt>
                <c:pt idx="32">
                  <c:v>2364840151.3631382</c:v>
                </c:pt>
                <c:pt idx="33">
                  <c:v>949686973.11473763</c:v>
                </c:pt>
                <c:pt idx="34">
                  <c:v>751055907.2156744</c:v>
                </c:pt>
                <c:pt idx="35">
                  <c:v>859405336.27317715</c:v>
                </c:pt>
                <c:pt idx="36">
                  <c:v>598774524.58001125</c:v>
                </c:pt>
                <c:pt idx="37">
                  <c:v>1320496923.037122</c:v>
                </c:pt>
                <c:pt idx="38">
                  <c:v>966882632.31939185</c:v>
                </c:pt>
                <c:pt idx="39">
                  <c:v>674240847.55706155</c:v>
                </c:pt>
                <c:pt idx="40">
                  <c:v>784056068.12874317</c:v>
                </c:pt>
                <c:pt idx="41">
                  <c:v>544780288.45471239</c:v>
                </c:pt>
                <c:pt idx="42">
                  <c:v>747198809.08509219</c:v>
                </c:pt>
                <c:pt idx="43">
                  <c:v>1466160704.2298729</c:v>
                </c:pt>
                <c:pt idx="44">
                  <c:v>1024099105.5548511</c:v>
                </c:pt>
                <c:pt idx="45">
                  <c:v>977446562.05333149</c:v>
                </c:pt>
                <c:pt idx="46">
                  <c:v>832220716.32319891</c:v>
                </c:pt>
                <c:pt idx="47">
                  <c:v>622971282.53875482</c:v>
                </c:pt>
                <c:pt idx="48">
                  <c:v>507960677.82774729</c:v>
                </c:pt>
                <c:pt idx="49">
                  <c:v>469421434.35951722</c:v>
                </c:pt>
                <c:pt idx="50">
                  <c:v>486439019.2105329</c:v>
                </c:pt>
                <c:pt idx="51">
                  <c:v>614375128.74529719</c:v>
                </c:pt>
                <c:pt idx="52">
                  <c:v>669987718.66278827</c:v>
                </c:pt>
                <c:pt idx="53">
                  <c:v>534230407.8427732</c:v>
                </c:pt>
                <c:pt idx="54">
                  <c:v>344919677.61954492</c:v>
                </c:pt>
                <c:pt idx="55">
                  <c:v>427141018.4111008</c:v>
                </c:pt>
                <c:pt idx="56">
                  <c:v>310742712.09487462</c:v>
                </c:pt>
                <c:pt idx="57">
                  <c:v>865205572.33337533</c:v>
                </c:pt>
                <c:pt idx="58">
                  <c:v>1272527653.966238</c:v>
                </c:pt>
                <c:pt idx="59">
                  <c:v>1464829597.8436611</c:v>
                </c:pt>
                <c:pt idx="60">
                  <c:v>875349797.37585521</c:v>
                </c:pt>
                <c:pt idx="61">
                  <c:v>4201177514.9058309</c:v>
                </c:pt>
                <c:pt idx="62">
                  <c:v>2252447673.7154789</c:v>
                </c:pt>
                <c:pt idx="63">
                  <c:v>1086270438.0474999</c:v>
                </c:pt>
                <c:pt idx="64">
                  <c:v>1070952716.591774</c:v>
                </c:pt>
                <c:pt idx="65">
                  <c:v>1069114985.1238149</c:v>
                </c:pt>
                <c:pt idx="66">
                  <c:v>1103342363.305104</c:v>
                </c:pt>
                <c:pt idx="67">
                  <c:v>816025579.90526819</c:v>
                </c:pt>
                <c:pt idx="68">
                  <c:v>778650555.08277106</c:v>
                </c:pt>
                <c:pt idx="69">
                  <c:v>814819648.65136588</c:v>
                </c:pt>
                <c:pt idx="70">
                  <c:v>1464358492.6127269</c:v>
                </c:pt>
                <c:pt idx="71">
                  <c:v>1922616154.3625629</c:v>
                </c:pt>
                <c:pt idx="72">
                  <c:v>3420165363.9785209</c:v>
                </c:pt>
                <c:pt idx="73">
                  <c:v>1477099601.2530029</c:v>
                </c:pt>
                <c:pt idx="74">
                  <c:v>1026693697.865427</c:v>
                </c:pt>
                <c:pt idx="75">
                  <c:v>965815712.72362375</c:v>
                </c:pt>
                <c:pt idx="76">
                  <c:v>1317571903.7481699</c:v>
                </c:pt>
                <c:pt idx="77">
                  <c:v>1342429665.922823</c:v>
                </c:pt>
                <c:pt idx="78">
                  <c:v>1285743890.5567639</c:v>
                </c:pt>
                <c:pt idx="79">
                  <c:v>1009437459.379205</c:v>
                </c:pt>
                <c:pt idx="80">
                  <c:v>1458490110.9708309</c:v>
                </c:pt>
                <c:pt idx="81">
                  <c:v>1870717608.1821599</c:v>
                </c:pt>
                <c:pt idx="82">
                  <c:v>2041373733.4733</c:v>
                </c:pt>
                <c:pt idx="83">
                  <c:v>1731999649.0170729</c:v>
                </c:pt>
                <c:pt idx="84">
                  <c:v>4242042645.759532</c:v>
                </c:pt>
                <c:pt idx="85">
                  <c:v>1698858306.5435309</c:v>
                </c:pt>
                <c:pt idx="86">
                  <c:v>2948856609.7313581</c:v>
                </c:pt>
                <c:pt idx="87">
                  <c:v>1452157748.1438141</c:v>
                </c:pt>
                <c:pt idx="88">
                  <c:v>2257652902.6998038</c:v>
                </c:pt>
                <c:pt idx="89">
                  <c:v>1787565003.0995231</c:v>
                </c:pt>
                <c:pt idx="90">
                  <c:v>1112146424.0545721</c:v>
                </c:pt>
                <c:pt idx="91">
                  <c:v>2014250928.9301691</c:v>
                </c:pt>
                <c:pt idx="92">
                  <c:v>1633963664.127959</c:v>
                </c:pt>
                <c:pt idx="93">
                  <c:v>1065817373.4038171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F0-4688-85D7-E61422BF5587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0700.HK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Sheet1!$F$2:$F$95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51508961.660707988</c:v>
                </c:pt>
                <c:pt idx="18">
                  <c:v>23518018.332747739</c:v>
                </c:pt>
                <c:pt idx="19">
                  <c:v>40628428.910804361</c:v>
                </c:pt>
                <c:pt idx="20">
                  <c:v>30724472.457716651</c:v>
                </c:pt>
                <c:pt idx="21">
                  <c:v>25080807.99852122</c:v>
                </c:pt>
                <c:pt idx="22">
                  <c:v>41488762.157145783</c:v>
                </c:pt>
                <c:pt idx="23">
                  <c:v>38178547.035851143</c:v>
                </c:pt>
                <c:pt idx="24">
                  <c:v>41944970.994108237</c:v>
                </c:pt>
                <c:pt idx="25">
                  <c:v>67235933.760848507</c:v>
                </c:pt>
                <c:pt idx="26">
                  <c:v>49692110.172850013</c:v>
                </c:pt>
                <c:pt idx="27">
                  <c:v>67834637.057763323</c:v>
                </c:pt>
                <c:pt idx="28">
                  <c:v>96937856.313227296</c:v>
                </c:pt>
                <c:pt idx="29">
                  <c:v>139331888.79803821</c:v>
                </c:pt>
                <c:pt idx="30">
                  <c:v>112804819.40255789</c:v>
                </c:pt>
                <c:pt idx="31">
                  <c:v>275184133.49385232</c:v>
                </c:pt>
                <c:pt idx="32">
                  <c:v>175874235.09729549</c:v>
                </c:pt>
                <c:pt idx="33">
                  <c:v>385136585.31560588</c:v>
                </c:pt>
                <c:pt idx="34">
                  <c:v>271506851.37982082</c:v>
                </c:pt>
                <c:pt idx="35">
                  <c:v>323681582.10205519</c:v>
                </c:pt>
                <c:pt idx="36">
                  <c:v>240659118.07472211</c:v>
                </c:pt>
                <c:pt idx="37">
                  <c:v>361492972.32334548</c:v>
                </c:pt>
                <c:pt idx="38">
                  <c:v>442149011.44921672</c:v>
                </c:pt>
                <c:pt idx="39">
                  <c:v>630590824.38732231</c:v>
                </c:pt>
                <c:pt idx="40">
                  <c:v>940390124.76081502</c:v>
                </c:pt>
                <c:pt idx="41">
                  <c:v>1102798667.9262481</c:v>
                </c:pt>
                <c:pt idx="42">
                  <c:v>646348649.17649484</c:v>
                </c:pt>
                <c:pt idx="43">
                  <c:v>772068042.06320071</c:v>
                </c:pt>
                <c:pt idx="44">
                  <c:v>1148218372.3597209</c:v>
                </c:pt>
                <c:pt idx="45">
                  <c:v>1186457264.748034</c:v>
                </c:pt>
                <c:pt idx="46">
                  <c:v>1006815588.005219</c:v>
                </c:pt>
                <c:pt idx="47">
                  <c:v>792979766.9922595</c:v>
                </c:pt>
                <c:pt idx="48">
                  <c:v>777897624.24478972</c:v>
                </c:pt>
                <c:pt idx="49">
                  <c:v>883638526.39496374</c:v>
                </c:pt>
                <c:pt idx="50">
                  <c:v>748926514.27641892</c:v>
                </c:pt>
                <c:pt idx="51">
                  <c:v>819813394.81112683</c:v>
                </c:pt>
                <c:pt idx="52">
                  <c:v>1265739721.7714369</c:v>
                </c:pt>
                <c:pt idx="53">
                  <c:v>1216512687.993263</c:v>
                </c:pt>
                <c:pt idx="54">
                  <c:v>1442316523.234772</c:v>
                </c:pt>
                <c:pt idx="55">
                  <c:v>1638413158.5060911</c:v>
                </c:pt>
                <c:pt idx="56">
                  <c:v>3523859482.0991688</c:v>
                </c:pt>
                <c:pt idx="57">
                  <c:v>2706854036.0117412</c:v>
                </c:pt>
                <c:pt idx="58">
                  <c:v>2454960429.4407449</c:v>
                </c:pt>
                <c:pt idx="59">
                  <c:v>2480760368.9721851</c:v>
                </c:pt>
                <c:pt idx="60">
                  <c:v>2839413685.1316242</c:v>
                </c:pt>
                <c:pt idx="61">
                  <c:v>3399928542.5610099</c:v>
                </c:pt>
                <c:pt idx="62">
                  <c:v>3178406018.8387961</c:v>
                </c:pt>
                <c:pt idx="63">
                  <c:v>2376898436.43012</c:v>
                </c:pt>
                <c:pt idx="64">
                  <c:v>2841456478.1679492</c:v>
                </c:pt>
                <c:pt idx="65">
                  <c:v>2932441964.7707109</c:v>
                </c:pt>
                <c:pt idx="66">
                  <c:v>2804064561.4504738</c:v>
                </c:pt>
                <c:pt idx="67">
                  <c:v>3306766019.1249671</c:v>
                </c:pt>
                <c:pt idx="68">
                  <c:v>3358423385.1420832</c:v>
                </c:pt>
                <c:pt idx="69">
                  <c:v>5454405240.8341684</c:v>
                </c:pt>
                <c:pt idx="70">
                  <c:v>6475442893.9446602</c:v>
                </c:pt>
                <c:pt idx="71">
                  <c:v>9686767526.7236881</c:v>
                </c:pt>
                <c:pt idx="72">
                  <c:v>14111807506.08787</c:v>
                </c:pt>
                <c:pt idx="73">
                  <c:v>9956635519.9834099</c:v>
                </c:pt>
                <c:pt idx="74">
                  <c:v>8493218727.1129217</c:v>
                </c:pt>
                <c:pt idx="75">
                  <c:v>7697142586.9626884</c:v>
                </c:pt>
                <c:pt idx="76">
                  <c:v>6326229897.3820133</c:v>
                </c:pt>
                <c:pt idx="77">
                  <c:v>6424471656.6664705</c:v>
                </c:pt>
                <c:pt idx="78">
                  <c:v>4984371642.7882357</c:v>
                </c:pt>
                <c:pt idx="79">
                  <c:v>5653581242.1503181</c:v>
                </c:pt>
                <c:pt idx="80">
                  <c:v>9397039790.4094524</c:v>
                </c:pt>
                <c:pt idx="81">
                  <c:v>9031066491.9647617</c:v>
                </c:pt>
                <c:pt idx="82">
                  <c:v>10459821246.13846</c:v>
                </c:pt>
                <c:pt idx="83">
                  <c:v>10769192155.4918</c:v>
                </c:pt>
                <c:pt idx="84">
                  <c:v>17536752729.401642</c:v>
                </c:pt>
                <c:pt idx="85">
                  <c:v>13054860253.658331</c:v>
                </c:pt>
                <c:pt idx="86">
                  <c:v>17054137723.57836</c:v>
                </c:pt>
                <c:pt idx="87">
                  <c:v>9313613933.02034</c:v>
                </c:pt>
                <c:pt idx="88">
                  <c:v>11479683571.17259</c:v>
                </c:pt>
                <c:pt idx="89">
                  <c:v>9147168539.7786198</c:v>
                </c:pt>
                <c:pt idx="90">
                  <c:v>6250668118.0564499</c:v>
                </c:pt>
                <c:pt idx="91">
                  <c:v>9275430892.8118286</c:v>
                </c:pt>
                <c:pt idx="92">
                  <c:v>9414120927.1497307</c:v>
                </c:pt>
                <c:pt idx="93">
                  <c:v>6599558564.9283857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F0-4688-85D7-E61422BF5587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IPO 2005-2009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Sheet1!$G$2:$G$95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103702366.07797991</c:v>
                </c:pt>
                <c:pt idx="21">
                  <c:v>375163000.88638419</c:v>
                </c:pt>
                <c:pt idx="22">
                  <c:v>946930162.40751958</c:v>
                </c:pt>
                <c:pt idx="23">
                  <c:v>1654137517.968919</c:v>
                </c:pt>
                <c:pt idx="24">
                  <c:v>3495341691.3180799</c:v>
                </c:pt>
                <c:pt idx="25">
                  <c:v>4302603156.6829844</c:v>
                </c:pt>
                <c:pt idx="26">
                  <c:v>3284630289.4005842</c:v>
                </c:pt>
                <c:pt idx="27">
                  <c:v>10410398619.314989</c:v>
                </c:pt>
                <c:pt idx="28">
                  <c:v>9944613169.4362335</c:v>
                </c:pt>
                <c:pt idx="29">
                  <c:v>12036226170.031321</c:v>
                </c:pt>
                <c:pt idx="30">
                  <c:v>20097162715.10627</c:v>
                </c:pt>
                <c:pt idx="31">
                  <c:v>26548169779.546242</c:v>
                </c:pt>
                <c:pt idx="32">
                  <c:v>18365384512.111252</c:v>
                </c:pt>
                <c:pt idx="33">
                  <c:v>14452079012.559481</c:v>
                </c:pt>
                <c:pt idx="34">
                  <c:v>11839384392.105379</c:v>
                </c:pt>
                <c:pt idx="35">
                  <c:v>10898538044.957621</c:v>
                </c:pt>
                <c:pt idx="36">
                  <c:v>9802178815.8654766</c:v>
                </c:pt>
                <c:pt idx="37">
                  <c:v>18534056305.51141</c:v>
                </c:pt>
                <c:pt idx="38">
                  <c:v>15462225145.951349</c:v>
                </c:pt>
                <c:pt idx="39">
                  <c:v>16679298980.05998</c:v>
                </c:pt>
                <c:pt idx="40">
                  <c:v>15189903775.6835</c:v>
                </c:pt>
                <c:pt idx="41">
                  <c:v>13967855553.8731</c:v>
                </c:pt>
                <c:pt idx="42">
                  <c:v>11425478743.48509</c:v>
                </c:pt>
                <c:pt idx="43">
                  <c:v>16715866668.353991</c:v>
                </c:pt>
                <c:pt idx="44">
                  <c:v>14553516638.97901</c:v>
                </c:pt>
                <c:pt idx="45">
                  <c:v>15740670319.41614</c:v>
                </c:pt>
                <c:pt idx="46">
                  <c:v>16592771603.603319</c:v>
                </c:pt>
                <c:pt idx="47">
                  <c:v>12214405976.764429</c:v>
                </c:pt>
                <c:pt idx="48">
                  <c:v>13001352147.83157</c:v>
                </c:pt>
                <c:pt idx="49">
                  <c:v>11791568011.23572</c:v>
                </c:pt>
                <c:pt idx="50">
                  <c:v>9827388889.1337128</c:v>
                </c:pt>
                <c:pt idx="51">
                  <c:v>12233382799.540581</c:v>
                </c:pt>
                <c:pt idx="52">
                  <c:v>15053702306.27442</c:v>
                </c:pt>
                <c:pt idx="53">
                  <c:v>13712049484.90073</c:v>
                </c:pt>
                <c:pt idx="54">
                  <c:v>12193391448.83852</c:v>
                </c:pt>
                <c:pt idx="55">
                  <c:v>12051204898.998289</c:v>
                </c:pt>
                <c:pt idx="56">
                  <c:v>12729234136.26512</c:v>
                </c:pt>
                <c:pt idx="57">
                  <c:v>11667833060.801941</c:v>
                </c:pt>
                <c:pt idx="58">
                  <c:v>11734734457.602369</c:v>
                </c:pt>
                <c:pt idx="59">
                  <c:v>14211648711.513519</c:v>
                </c:pt>
                <c:pt idx="60">
                  <c:v>13765005061.266279</c:v>
                </c:pt>
                <c:pt idx="61">
                  <c:v>28349509579.739391</c:v>
                </c:pt>
                <c:pt idx="62">
                  <c:v>15851869309.73127</c:v>
                </c:pt>
                <c:pt idx="63">
                  <c:v>10744339194.00757</c:v>
                </c:pt>
                <c:pt idx="64">
                  <c:v>9852186827.9092808</c:v>
                </c:pt>
                <c:pt idx="65">
                  <c:v>9403977819.3253365</c:v>
                </c:pt>
                <c:pt idx="66">
                  <c:v>12079809889.73605</c:v>
                </c:pt>
                <c:pt idx="67">
                  <c:v>10784976308.10648</c:v>
                </c:pt>
                <c:pt idx="68">
                  <c:v>12946669194.482901</c:v>
                </c:pt>
                <c:pt idx="69">
                  <c:v>14781139527.89888</c:v>
                </c:pt>
                <c:pt idx="70">
                  <c:v>18798690330.62936</c:v>
                </c:pt>
                <c:pt idx="71">
                  <c:v>18896567505.258541</c:v>
                </c:pt>
                <c:pt idx="72">
                  <c:v>27092464648.321011</c:v>
                </c:pt>
                <c:pt idx="73">
                  <c:v>19595831878.277</c:v>
                </c:pt>
                <c:pt idx="74">
                  <c:v>16685466594.78783</c:v>
                </c:pt>
                <c:pt idx="75">
                  <c:v>12963622271.93499</c:v>
                </c:pt>
                <c:pt idx="76">
                  <c:v>15411374930.812401</c:v>
                </c:pt>
                <c:pt idx="77">
                  <c:v>16258547455.641581</c:v>
                </c:pt>
                <c:pt idx="78">
                  <c:v>12454651670.42477</c:v>
                </c:pt>
                <c:pt idx="79">
                  <c:v>12038851650.385059</c:v>
                </c:pt>
                <c:pt idx="80">
                  <c:v>18381705738.30323</c:v>
                </c:pt>
                <c:pt idx="81">
                  <c:v>13807239819.540899</c:v>
                </c:pt>
                <c:pt idx="82">
                  <c:v>16184695628.86739</c:v>
                </c:pt>
                <c:pt idx="83">
                  <c:v>17122873436.281981</c:v>
                </c:pt>
                <c:pt idx="84">
                  <c:v>26057004621.955681</c:v>
                </c:pt>
                <c:pt idx="85">
                  <c:v>17998438143.750271</c:v>
                </c:pt>
                <c:pt idx="86">
                  <c:v>20145163935.436588</c:v>
                </c:pt>
                <c:pt idx="87">
                  <c:v>15889484225.64213</c:v>
                </c:pt>
                <c:pt idx="88">
                  <c:v>16995092636.224529</c:v>
                </c:pt>
                <c:pt idx="89">
                  <c:v>14433187367.14509</c:v>
                </c:pt>
                <c:pt idx="90">
                  <c:v>10448813670.677629</c:v>
                </c:pt>
                <c:pt idx="91">
                  <c:v>13343254659.82766</c:v>
                </c:pt>
                <c:pt idx="92">
                  <c:v>12583469838.025789</c:v>
                </c:pt>
                <c:pt idx="93">
                  <c:v>12015999144.09376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F0-4688-85D7-E61422BF5587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IPO 2010-2014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Sheet1!$H$2:$H$95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276411728.87622112</c:v>
                </c:pt>
                <c:pt idx="41">
                  <c:v>548340693.14159513</c:v>
                </c:pt>
                <c:pt idx="42">
                  <c:v>1584650720.773339</c:v>
                </c:pt>
                <c:pt idx="43">
                  <c:v>5933320860.770257</c:v>
                </c:pt>
                <c:pt idx="44">
                  <c:v>3840880681.2099471</c:v>
                </c:pt>
                <c:pt idx="45">
                  <c:v>4534790625.8547659</c:v>
                </c:pt>
                <c:pt idx="46">
                  <c:v>4136725049.28722</c:v>
                </c:pt>
                <c:pt idx="47">
                  <c:v>3186765338.0857248</c:v>
                </c:pt>
                <c:pt idx="48">
                  <c:v>4706723942.8825779</c:v>
                </c:pt>
                <c:pt idx="49">
                  <c:v>3281406253.9100299</c:v>
                </c:pt>
                <c:pt idx="50">
                  <c:v>3077559097.7403531</c:v>
                </c:pt>
                <c:pt idx="51">
                  <c:v>5030594493.2542276</c:v>
                </c:pt>
                <c:pt idx="52">
                  <c:v>5973937515.5351286</c:v>
                </c:pt>
                <c:pt idx="53">
                  <c:v>4795425052.0093279</c:v>
                </c:pt>
                <c:pt idx="54">
                  <c:v>4308137099.0372982</c:v>
                </c:pt>
                <c:pt idx="55">
                  <c:v>6836092598.1945171</c:v>
                </c:pt>
                <c:pt idx="56">
                  <c:v>7629845509.5187988</c:v>
                </c:pt>
                <c:pt idx="57">
                  <c:v>5083798302.6053267</c:v>
                </c:pt>
                <c:pt idx="58">
                  <c:v>6433264053.2202654</c:v>
                </c:pt>
                <c:pt idx="59">
                  <c:v>8619813467.3837261</c:v>
                </c:pt>
                <c:pt idx="60">
                  <c:v>7539305849.3323727</c:v>
                </c:pt>
                <c:pt idx="61">
                  <c:v>17044118475.858629</c:v>
                </c:pt>
                <c:pt idx="62">
                  <c:v>9617768256.3626251</c:v>
                </c:pt>
                <c:pt idx="63">
                  <c:v>6604647838.4896717</c:v>
                </c:pt>
                <c:pt idx="64">
                  <c:v>6340519132.4221706</c:v>
                </c:pt>
                <c:pt idx="65">
                  <c:v>5468708934.7349873</c:v>
                </c:pt>
                <c:pt idx="66">
                  <c:v>6420761280.8707123</c:v>
                </c:pt>
                <c:pt idx="67">
                  <c:v>6349697546.3624544</c:v>
                </c:pt>
                <c:pt idx="68">
                  <c:v>7654032529.5120869</c:v>
                </c:pt>
                <c:pt idx="69">
                  <c:v>7913895993.1735773</c:v>
                </c:pt>
                <c:pt idx="70">
                  <c:v>9923253441.5417938</c:v>
                </c:pt>
                <c:pt idx="71">
                  <c:v>10254281669.79899</c:v>
                </c:pt>
                <c:pt idx="72">
                  <c:v>13437930901.170071</c:v>
                </c:pt>
                <c:pt idx="73">
                  <c:v>10805260504.73624</c:v>
                </c:pt>
                <c:pt idx="74">
                  <c:v>7760934826.0682878</c:v>
                </c:pt>
                <c:pt idx="75">
                  <c:v>6991084041.6103678</c:v>
                </c:pt>
                <c:pt idx="76">
                  <c:v>9276199205.5510464</c:v>
                </c:pt>
                <c:pt idx="77">
                  <c:v>9009772718.8805027</c:v>
                </c:pt>
                <c:pt idx="78">
                  <c:v>7567114169.9023314</c:v>
                </c:pt>
                <c:pt idx="79">
                  <c:v>7089088131.8526144</c:v>
                </c:pt>
                <c:pt idx="80">
                  <c:v>10566477495.255911</c:v>
                </c:pt>
                <c:pt idx="81">
                  <c:v>9046236857.1165848</c:v>
                </c:pt>
                <c:pt idx="82">
                  <c:v>10689601372.74564</c:v>
                </c:pt>
                <c:pt idx="83">
                  <c:v>10290706897.581779</c:v>
                </c:pt>
                <c:pt idx="84">
                  <c:v>15766664709.158991</c:v>
                </c:pt>
                <c:pt idx="85">
                  <c:v>12152898707.208429</c:v>
                </c:pt>
                <c:pt idx="86">
                  <c:v>12258819434.52673</c:v>
                </c:pt>
                <c:pt idx="87">
                  <c:v>9228037758.386364</c:v>
                </c:pt>
                <c:pt idx="88">
                  <c:v>10215849861.662399</c:v>
                </c:pt>
                <c:pt idx="89">
                  <c:v>7618604352.6002083</c:v>
                </c:pt>
                <c:pt idx="90">
                  <c:v>5729637647.9923191</c:v>
                </c:pt>
                <c:pt idx="91">
                  <c:v>7778213534.0185633</c:v>
                </c:pt>
                <c:pt idx="92">
                  <c:v>7146505532.3180323</c:v>
                </c:pt>
                <c:pt idx="93">
                  <c:v>5958570239.6225948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F0-4688-85D7-E61422BF5587}"/>
            </c:ext>
          </c:extLst>
        </c:ser>
        <c:ser>
          <c:idx val="6"/>
          <c:order val="6"/>
          <c:tx>
            <c:strRef>
              <c:f>Sheet1!$I$1</c:f>
              <c:strCache>
                <c:ptCount val="1"/>
                <c:pt idx="0">
                  <c:v>IPO 2015-2019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Sheet1!$I$2:$I$95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362109792.94933498</c:v>
                </c:pt>
                <c:pt idx="61">
                  <c:v>2388708267.2980809</c:v>
                </c:pt>
                <c:pt idx="62">
                  <c:v>1695590682.20035</c:v>
                </c:pt>
                <c:pt idx="63">
                  <c:v>1688593645.308085</c:v>
                </c:pt>
                <c:pt idx="64">
                  <c:v>1281660784.1183541</c:v>
                </c:pt>
                <c:pt idx="65">
                  <c:v>1365834621.5688181</c:v>
                </c:pt>
                <c:pt idx="66">
                  <c:v>1740735884.39378</c:v>
                </c:pt>
                <c:pt idx="67">
                  <c:v>1912425560.8365669</c:v>
                </c:pt>
                <c:pt idx="68">
                  <c:v>2311924820.9500952</c:v>
                </c:pt>
                <c:pt idx="69">
                  <c:v>2704531251.0131731</c:v>
                </c:pt>
                <c:pt idx="70">
                  <c:v>3808786488.1603198</c:v>
                </c:pt>
                <c:pt idx="71">
                  <c:v>5511778545.3340416</c:v>
                </c:pt>
                <c:pt idx="72">
                  <c:v>6379052660.5723114</c:v>
                </c:pt>
                <c:pt idx="73">
                  <c:v>6374336927.8534117</c:v>
                </c:pt>
                <c:pt idx="74">
                  <c:v>6966579429.6813383</c:v>
                </c:pt>
                <c:pt idx="75">
                  <c:v>4931155243.7812052</c:v>
                </c:pt>
                <c:pt idx="76">
                  <c:v>8042832205.7433586</c:v>
                </c:pt>
                <c:pt idx="77">
                  <c:v>9158714484.8282776</c:v>
                </c:pt>
                <c:pt idx="78">
                  <c:v>8126746788.8721399</c:v>
                </c:pt>
                <c:pt idx="79">
                  <c:v>12364241973.748671</c:v>
                </c:pt>
                <c:pt idx="80">
                  <c:v>21093407607.557961</c:v>
                </c:pt>
                <c:pt idx="81">
                  <c:v>23602031151.077209</c:v>
                </c:pt>
                <c:pt idx="82">
                  <c:v>33228625792.175449</c:v>
                </c:pt>
                <c:pt idx="83">
                  <c:v>32483454863.984001</c:v>
                </c:pt>
                <c:pt idx="84">
                  <c:v>48888154789.279663</c:v>
                </c:pt>
                <c:pt idx="85">
                  <c:v>34228829324.844929</c:v>
                </c:pt>
                <c:pt idx="86">
                  <c:v>34198171791.58054</c:v>
                </c:pt>
                <c:pt idx="87">
                  <c:v>24626396826.19186</c:v>
                </c:pt>
                <c:pt idx="88">
                  <c:v>25822613936.470329</c:v>
                </c:pt>
                <c:pt idx="89">
                  <c:v>23935675684.406681</c:v>
                </c:pt>
                <c:pt idx="90">
                  <c:v>17467663867.465969</c:v>
                </c:pt>
                <c:pt idx="91">
                  <c:v>24204794882.163921</c:v>
                </c:pt>
                <c:pt idx="92">
                  <c:v>24615908202.5322</c:v>
                </c:pt>
                <c:pt idx="93">
                  <c:v>16018605586.14986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F0-4688-85D7-E61422BF5587}"/>
            </c:ext>
          </c:extLst>
        </c:ser>
        <c:ser>
          <c:idx val="7"/>
          <c:order val="7"/>
          <c:tx>
            <c:strRef>
              <c:f>Sheet1!$J$1</c:f>
              <c:strCache>
                <c:ptCount val="1"/>
                <c:pt idx="0">
                  <c:v>IPO After 2020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Sheet1!$J$2:$J$95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371233727.68444782</c:v>
                </c:pt>
                <c:pt idx="81">
                  <c:v>1646450192.5536759</c:v>
                </c:pt>
                <c:pt idx="82">
                  <c:v>5627727567.6047077</c:v>
                </c:pt>
                <c:pt idx="83">
                  <c:v>8383632951.4146032</c:v>
                </c:pt>
                <c:pt idx="84">
                  <c:v>16987771664.016609</c:v>
                </c:pt>
                <c:pt idx="85">
                  <c:v>11979498985.058969</c:v>
                </c:pt>
                <c:pt idx="86">
                  <c:v>13909257128.124121</c:v>
                </c:pt>
                <c:pt idx="87">
                  <c:v>11780804855.940029</c:v>
                </c:pt>
                <c:pt idx="88">
                  <c:v>13942219457.439671</c:v>
                </c:pt>
                <c:pt idx="89">
                  <c:v>15001013405.08206</c:v>
                </c:pt>
                <c:pt idx="90">
                  <c:v>10655099926.851061</c:v>
                </c:pt>
                <c:pt idx="91">
                  <c:v>15156938776.313801</c:v>
                </c:pt>
                <c:pt idx="92">
                  <c:v>16188064250.972281</c:v>
                </c:pt>
                <c:pt idx="93">
                  <c:v>11896797876.071301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EF0-4688-85D7-E61422BF5587}"/>
            </c:ext>
          </c:extLst>
        </c:ser>
        <c:ser>
          <c:idx val="8"/>
          <c:order val="8"/>
          <c:tx>
            <c:strRef>
              <c:f>Sheet1!$K$1</c:f>
              <c:strCache>
                <c:ptCount val="1"/>
                <c:pt idx="0">
                  <c:v>ETPs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Sheet1!$K$2:$K$95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1699469693.297509</c:v>
                </c:pt>
                <c:pt idx="37">
                  <c:v>1713042390.710218</c:v>
                </c:pt>
                <c:pt idx="38">
                  <c:v>2544749758.2715621</c:v>
                </c:pt>
                <c:pt idx="39">
                  <c:v>1870503712.3895769</c:v>
                </c:pt>
                <c:pt idx="40">
                  <c:v>1747847815.576448</c:v>
                </c:pt>
                <c:pt idx="41">
                  <c:v>2040932960.4021771</c:v>
                </c:pt>
                <c:pt idx="42">
                  <c:v>1766001603.9514489</c:v>
                </c:pt>
                <c:pt idx="43">
                  <c:v>2865566316.789392</c:v>
                </c:pt>
                <c:pt idx="44">
                  <c:v>2090103622.333421</c:v>
                </c:pt>
                <c:pt idx="45">
                  <c:v>1826820335.250155</c:v>
                </c:pt>
                <c:pt idx="46">
                  <c:v>2003328561.2794621</c:v>
                </c:pt>
                <c:pt idx="47">
                  <c:v>1564291879.662828</c:v>
                </c:pt>
                <c:pt idx="48">
                  <c:v>1798786966.975364</c:v>
                </c:pt>
                <c:pt idx="49">
                  <c:v>1473691110.483947</c:v>
                </c:pt>
                <c:pt idx="50">
                  <c:v>1541514155.8942289</c:v>
                </c:pt>
                <c:pt idx="51">
                  <c:v>3370674012.340704</c:v>
                </c:pt>
                <c:pt idx="52">
                  <c:v>5093782990.7813845</c:v>
                </c:pt>
                <c:pt idx="53">
                  <c:v>3794452446.8047018</c:v>
                </c:pt>
                <c:pt idx="54">
                  <c:v>2962389312.8952842</c:v>
                </c:pt>
                <c:pt idx="55">
                  <c:v>2787849828.7407598</c:v>
                </c:pt>
                <c:pt idx="56">
                  <c:v>2686997889.1306572</c:v>
                </c:pt>
                <c:pt idx="57">
                  <c:v>2182420708.6052079</c:v>
                </c:pt>
                <c:pt idx="58">
                  <c:v>5416632673.0372334</c:v>
                </c:pt>
                <c:pt idx="59">
                  <c:v>8285624141.914546</c:v>
                </c:pt>
                <c:pt idx="60">
                  <c:v>8721089782.9817924</c:v>
                </c:pt>
                <c:pt idx="61">
                  <c:v>12990094031.07172</c:v>
                </c:pt>
                <c:pt idx="62">
                  <c:v>8981348232.3352451</c:v>
                </c:pt>
                <c:pt idx="63">
                  <c:v>4548904865.4032335</c:v>
                </c:pt>
                <c:pt idx="64">
                  <c:v>5143966308.2837257</c:v>
                </c:pt>
                <c:pt idx="65">
                  <c:v>3805658695.6994081</c:v>
                </c:pt>
                <c:pt idx="66">
                  <c:v>4278067425.0189919</c:v>
                </c:pt>
                <c:pt idx="67">
                  <c:v>3263521781.738894</c:v>
                </c:pt>
                <c:pt idx="68">
                  <c:v>4386829128.5379705</c:v>
                </c:pt>
                <c:pt idx="69">
                  <c:v>4917817804.6909561</c:v>
                </c:pt>
                <c:pt idx="70">
                  <c:v>4068745543.9994149</c:v>
                </c:pt>
                <c:pt idx="71">
                  <c:v>4074321844.8808718</c:v>
                </c:pt>
                <c:pt idx="72">
                  <c:v>5747162032.2177315</c:v>
                </c:pt>
                <c:pt idx="73">
                  <c:v>4102392996.4612408</c:v>
                </c:pt>
                <c:pt idx="74">
                  <c:v>3024221660.309339</c:v>
                </c:pt>
                <c:pt idx="75">
                  <c:v>3041071485.6106281</c:v>
                </c:pt>
                <c:pt idx="76">
                  <c:v>4367179689.6979923</c:v>
                </c:pt>
                <c:pt idx="77">
                  <c:v>5440404700.8114491</c:v>
                </c:pt>
                <c:pt idx="78">
                  <c:v>4215065804.3441539</c:v>
                </c:pt>
                <c:pt idx="79">
                  <c:v>3628279705.6543331</c:v>
                </c:pt>
                <c:pt idx="80">
                  <c:v>5685876489.1617088</c:v>
                </c:pt>
                <c:pt idx="81">
                  <c:v>4543395027.0034676</c:v>
                </c:pt>
                <c:pt idx="82">
                  <c:v>5082939442.3865156</c:v>
                </c:pt>
                <c:pt idx="83">
                  <c:v>4640675112.9556723</c:v>
                </c:pt>
                <c:pt idx="84">
                  <c:v>8072300507.0801811</c:v>
                </c:pt>
                <c:pt idx="85">
                  <c:v>5650501867.1696253</c:v>
                </c:pt>
                <c:pt idx="86">
                  <c:v>8480967077.8513498</c:v>
                </c:pt>
                <c:pt idx="87">
                  <c:v>6763499220.0099459</c:v>
                </c:pt>
                <c:pt idx="88">
                  <c:v>9581454343.6320972</c:v>
                </c:pt>
                <c:pt idx="89">
                  <c:v>10310009136.56868</c:v>
                </c:pt>
                <c:pt idx="90">
                  <c:v>8068592175.9791784</c:v>
                </c:pt>
                <c:pt idx="91">
                  <c:v>12167701373.127831</c:v>
                </c:pt>
                <c:pt idx="92">
                  <c:v>12413094558.489281</c:v>
                </c:pt>
                <c:pt idx="93">
                  <c:v>11451267367.79269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F0-4688-85D7-E61422BF5587}"/>
            </c:ext>
          </c:extLst>
        </c:ser>
        <c:ser>
          <c:idx val="9"/>
          <c:order val="9"/>
          <c:tx>
            <c:strRef>
              <c:f>Sheet1!$L$1</c:f>
              <c:strCache>
                <c:ptCount val="1"/>
                <c:pt idx="0">
                  <c:v>L&amp;Is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Sheet1!$L$2:$L$95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900578.12744473654</c:v>
                </c:pt>
                <c:pt idx="67">
                  <c:v>1250627.347120692</c:v>
                </c:pt>
                <c:pt idx="68">
                  <c:v>27325329.197719019</c:v>
                </c:pt>
                <c:pt idx="69">
                  <c:v>293227027.62409723</c:v>
                </c:pt>
                <c:pt idx="70">
                  <c:v>197868816.73165369</c:v>
                </c:pt>
                <c:pt idx="71">
                  <c:v>100443123.26001731</c:v>
                </c:pt>
                <c:pt idx="72">
                  <c:v>253848659.97868341</c:v>
                </c:pt>
                <c:pt idx="73">
                  <c:v>248496139.10684749</c:v>
                </c:pt>
                <c:pt idx="74">
                  <c:v>300664177.14573908</c:v>
                </c:pt>
                <c:pt idx="75">
                  <c:v>510388036.98813373</c:v>
                </c:pt>
                <c:pt idx="76">
                  <c:v>287893790.4565134</c:v>
                </c:pt>
                <c:pt idx="77">
                  <c:v>453778784.7987234</c:v>
                </c:pt>
                <c:pt idx="78">
                  <c:v>768178665.17823064</c:v>
                </c:pt>
                <c:pt idx="79">
                  <c:v>729010885.41463757</c:v>
                </c:pt>
                <c:pt idx="80">
                  <c:v>1221040229.674088</c:v>
                </c:pt>
                <c:pt idx="81">
                  <c:v>2026919208.900898</c:v>
                </c:pt>
                <c:pt idx="82">
                  <c:v>1434169160.653744</c:v>
                </c:pt>
                <c:pt idx="83">
                  <c:v>920507990.5939585</c:v>
                </c:pt>
                <c:pt idx="84">
                  <c:v>1198915775.495584</c:v>
                </c:pt>
                <c:pt idx="85">
                  <c:v>711384180.19991171</c:v>
                </c:pt>
                <c:pt idx="86">
                  <c:v>1175598630.2279789</c:v>
                </c:pt>
                <c:pt idx="87">
                  <c:v>1007703253.1537091</c:v>
                </c:pt>
                <c:pt idx="88">
                  <c:v>1722772408.370224</c:v>
                </c:pt>
                <c:pt idx="89">
                  <c:v>2352283735.2514992</c:v>
                </c:pt>
                <c:pt idx="90">
                  <c:v>1740169753.3527009</c:v>
                </c:pt>
                <c:pt idx="91">
                  <c:v>2831682256.1996651</c:v>
                </c:pt>
                <c:pt idx="92">
                  <c:v>2436867952.6688251</c:v>
                </c:pt>
                <c:pt idx="93">
                  <c:v>1949963071.6891029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EF0-4688-85D7-E61422BF5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8000832"/>
        <c:axId val="698001912"/>
      </c:areaChart>
      <c:catAx>
        <c:axId val="69800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001912"/>
        <c:crosses val="autoZero"/>
        <c:auto val="1"/>
        <c:lblAlgn val="ctr"/>
        <c:lblOffset val="100"/>
        <c:tickLblSkip val="10"/>
        <c:noMultiLvlLbl val="0"/>
      </c:catAx>
      <c:valAx>
        <c:axId val="698001912"/>
        <c:scaling>
          <c:orientation val="minMax"/>
          <c:max val="200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kern="1200" baseline="0">
                    <a:solidFill>
                      <a:sysClr val="windowText" lastClr="000000"/>
                    </a:solidFill>
                  </a:rPr>
                  <a:t>ADT (HKD Billion)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HKD]\ #,##0,,,\ &quot;B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000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HKEX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hkex!$F$1</c:f>
              <c:strCache>
                <c:ptCount val="1"/>
                <c:pt idx="0">
                  <c:v> ADT_USD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hkex!$D$2:$D$2577</c:f>
              <c:numCache>
                <c:formatCode>_(* #,##0.00_);_(* \(#,##0.00\);_(* "-"??_);_(@_)</c:formatCode>
                <c:ptCount val="2576"/>
                <c:pt idx="0">
                  <c:v>3.8819875776397512E-2</c:v>
                </c:pt>
                <c:pt idx="1">
                  <c:v>7.7639751552795025E-2</c:v>
                </c:pt>
                <c:pt idx="2">
                  <c:v>0.1164596273291925</c:v>
                </c:pt>
                <c:pt idx="3">
                  <c:v>0.15527950310558999</c:v>
                </c:pt>
                <c:pt idx="4">
                  <c:v>0.19409937888198761</c:v>
                </c:pt>
                <c:pt idx="5">
                  <c:v>0.23291925465838509</c:v>
                </c:pt>
                <c:pt idx="6">
                  <c:v>0.27173913043478259</c:v>
                </c:pt>
                <c:pt idx="7">
                  <c:v>0.3105590062111801</c:v>
                </c:pt>
                <c:pt idx="8">
                  <c:v>0.34937888198757772</c:v>
                </c:pt>
                <c:pt idx="9">
                  <c:v>0.38819875776397522</c:v>
                </c:pt>
                <c:pt idx="10">
                  <c:v>0.42701863354037273</c:v>
                </c:pt>
                <c:pt idx="11">
                  <c:v>0.46583850931677018</c:v>
                </c:pt>
                <c:pt idx="12">
                  <c:v>0.50465838509316774</c:v>
                </c:pt>
                <c:pt idx="13">
                  <c:v>0.54347826086956519</c:v>
                </c:pt>
                <c:pt idx="14">
                  <c:v>0.58229813664596275</c:v>
                </c:pt>
                <c:pt idx="15">
                  <c:v>0.6211180124223602</c:v>
                </c:pt>
                <c:pt idx="16">
                  <c:v>0.65993788819875776</c:v>
                </c:pt>
                <c:pt idx="17">
                  <c:v>0.69875776397515532</c:v>
                </c:pt>
                <c:pt idx="18">
                  <c:v>0.73757763975155277</c:v>
                </c:pt>
                <c:pt idx="19">
                  <c:v>0.77639751552795033</c:v>
                </c:pt>
                <c:pt idx="20">
                  <c:v>0.81521739130434778</c:v>
                </c:pt>
                <c:pt idx="21">
                  <c:v>0.85403726708074534</c:v>
                </c:pt>
                <c:pt idx="22">
                  <c:v>0.89285714285714279</c:v>
                </c:pt>
                <c:pt idx="23">
                  <c:v>0.93167701863354035</c:v>
                </c:pt>
                <c:pt idx="24">
                  <c:v>0.9704968944099378</c:v>
                </c:pt>
                <c:pt idx="25">
                  <c:v>1.009316770186335</c:v>
                </c:pt>
                <c:pt idx="26">
                  <c:v>1.048136645962733</c:v>
                </c:pt>
                <c:pt idx="27">
                  <c:v>1.0869565217391299</c:v>
                </c:pt>
                <c:pt idx="28">
                  <c:v>1.1257763975155279</c:v>
                </c:pt>
                <c:pt idx="29">
                  <c:v>1.1645962732919251</c:v>
                </c:pt>
                <c:pt idx="30">
                  <c:v>1.2034161490683231</c:v>
                </c:pt>
                <c:pt idx="31">
                  <c:v>1.24223602484472</c:v>
                </c:pt>
                <c:pt idx="32">
                  <c:v>1.281055900621118</c:v>
                </c:pt>
                <c:pt idx="33">
                  <c:v>1.319875776397516</c:v>
                </c:pt>
                <c:pt idx="34">
                  <c:v>1.3586956521739131</c:v>
                </c:pt>
                <c:pt idx="35">
                  <c:v>1.3975155279503111</c:v>
                </c:pt>
                <c:pt idx="36">
                  <c:v>1.436335403726708</c:v>
                </c:pt>
                <c:pt idx="37">
                  <c:v>1.475155279503106</c:v>
                </c:pt>
                <c:pt idx="38">
                  <c:v>1.5139751552795031</c:v>
                </c:pt>
                <c:pt idx="39">
                  <c:v>1.5527950310559011</c:v>
                </c:pt>
                <c:pt idx="40">
                  <c:v>1.591614906832298</c:v>
                </c:pt>
                <c:pt idx="41">
                  <c:v>1.630434782608696</c:v>
                </c:pt>
                <c:pt idx="42">
                  <c:v>1.6692546583850929</c:v>
                </c:pt>
                <c:pt idx="43">
                  <c:v>1.7080745341614909</c:v>
                </c:pt>
                <c:pt idx="44">
                  <c:v>1.746894409937888</c:v>
                </c:pt>
                <c:pt idx="45">
                  <c:v>1.785714285714286</c:v>
                </c:pt>
                <c:pt idx="46">
                  <c:v>1.8245341614906829</c:v>
                </c:pt>
                <c:pt idx="47">
                  <c:v>1.8633540372670809</c:v>
                </c:pt>
                <c:pt idx="48">
                  <c:v>1.902173913043478</c:v>
                </c:pt>
                <c:pt idx="49">
                  <c:v>1.9409937888198761</c:v>
                </c:pt>
                <c:pt idx="50">
                  <c:v>1.9798136645962729</c:v>
                </c:pt>
                <c:pt idx="51">
                  <c:v>2.018633540372671</c:v>
                </c:pt>
                <c:pt idx="52">
                  <c:v>2.0574534161490678</c:v>
                </c:pt>
                <c:pt idx="53">
                  <c:v>2.0962732919254661</c:v>
                </c:pt>
                <c:pt idx="54">
                  <c:v>2.135093167701863</c:v>
                </c:pt>
                <c:pt idx="55">
                  <c:v>2.1739130434782612</c:v>
                </c:pt>
                <c:pt idx="56">
                  <c:v>2.212732919254659</c:v>
                </c:pt>
                <c:pt idx="57">
                  <c:v>2.2515527950310559</c:v>
                </c:pt>
                <c:pt idx="58">
                  <c:v>2.2903726708074541</c:v>
                </c:pt>
                <c:pt idx="59">
                  <c:v>2.329192546583851</c:v>
                </c:pt>
                <c:pt idx="60">
                  <c:v>2.3680124223602479</c:v>
                </c:pt>
                <c:pt idx="61">
                  <c:v>2.4068322981366461</c:v>
                </c:pt>
                <c:pt idx="62">
                  <c:v>2.445652173913043</c:v>
                </c:pt>
                <c:pt idx="63">
                  <c:v>2.4844720496894408</c:v>
                </c:pt>
                <c:pt idx="64">
                  <c:v>2.523291925465839</c:v>
                </c:pt>
                <c:pt idx="65">
                  <c:v>2.5621118012422359</c:v>
                </c:pt>
                <c:pt idx="66">
                  <c:v>2.6009316770186341</c:v>
                </c:pt>
                <c:pt idx="67">
                  <c:v>2.639751552795031</c:v>
                </c:pt>
                <c:pt idx="68">
                  <c:v>2.6785714285714279</c:v>
                </c:pt>
                <c:pt idx="69">
                  <c:v>2.7173913043478262</c:v>
                </c:pt>
                <c:pt idx="70">
                  <c:v>2.7562111801242239</c:v>
                </c:pt>
                <c:pt idx="71">
                  <c:v>2.7950310559006208</c:v>
                </c:pt>
                <c:pt idx="72">
                  <c:v>2.8338509316770191</c:v>
                </c:pt>
                <c:pt idx="73">
                  <c:v>2.872670807453416</c:v>
                </c:pt>
                <c:pt idx="74">
                  <c:v>2.9114906832298142</c:v>
                </c:pt>
                <c:pt idx="75">
                  <c:v>2.9503105590062111</c:v>
                </c:pt>
                <c:pt idx="76">
                  <c:v>2.9891304347826089</c:v>
                </c:pt>
                <c:pt idx="77">
                  <c:v>3.0279503105590062</c:v>
                </c:pt>
                <c:pt idx="78">
                  <c:v>3.066770186335404</c:v>
                </c:pt>
                <c:pt idx="79">
                  <c:v>3.1055900621118009</c:v>
                </c:pt>
                <c:pt idx="80">
                  <c:v>3.1444099378881991</c:v>
                </c:pt>
                <c:pt idx="81">
                  <c:v>3.183229813664596</c:v>
                </c:pt>
                <c:pt idx="82">
                  <c:v>3.2220496894409938</c:v>
                </c:pt>
                <c:pt idx="83">
                  <c:v>3.2608695652173911</c:v>
                </c:pt>
                <c:pt idx="84">
                  <c:v>3.2996894409937889</c:v>
                </c:pt>
                <c:pt idx="85">
                  <c:v>3.3385093167701858</c:v>
                </c:pt>
                <c:pt idx="86">
                  <c:v>3.377329192546584</c:v>
                </c:pt>
                <c:pt idx="87">
                  <c:v>3.4161490683229809</c:v>
                </c:pt>
                <c:pt idx="88">
                  <c:v>3.4549689440993792</c:v>
                </c:pt>
                <c:pt idx="89">
                  <c:v>3.4937888198757761</c:v>
                </c:pt>
                <c:pt idx="90">
                  <c:v>3.5326086956521738</c:v>
                </c:pt>
                <c:pt idx="91">
                  <c:v>3.5714285714285712</c:v>
                </c:pt>
                <c:pt idx="92">
                  <c:v>3.610248447204969</c:v>
                </c:pt>
                <c:pt idx="93">
                  <c:v>3.6490683229813659</c:v>
                </c:pt>
                <c:pt idx="94">
                  <c:v>3.6878881987577641</c:v>
                </c:pt>
                <c:pt idx="95">
                  <c:v>3.726708074534161</c:v>
                </c:pt>
                <c:pt idx="96">
                  <c:v>3.7655279503105592</c:v>
                </c:pt>
                <c:pt idx="97">
                  <c:v>3.804347826086957</c:v>
                </c:pt>
                <c:pt idx="98">
                  <c:v>3.8431677018633539</c:v>
                </c:pt>
                <c:pt idx="99">
                  <c:v>3.8819875776397512</c:v>
                </c:pt>
                <c:pt idx="100">
                  <c:v>3.920807453416149</c:v>
                </c:pt>
                <c:pt idx="101">
                  <c:v>3.9596273291925459</c:v>
                </c:pt>
                <c:pt idx="102">
                  <c:v>3.9984472049689441</c:v>
                </c:pt>
                <c:pt idx="103">
                  <c:v>4.0372670807453419</c:v>
                </c:pt>
                <c:pt idx="104">
                  <c:v>4.0760869565217392</c:v>
                </c:pt>
                <c:pt idx="105">
                  <c:v>4.1149068322981366</c:v>
                </c:pt>
                <c:pt idx="106">
                  <c:v>4.1537267080745348</c:v>
                </c:pt>
                <c:pt idx="107">
                  <c:v>4.1925465838509322</c:v>
                </c:pt>
                <c:pt idx="108">
                  <c:v>4.2313664596273286</c:v>
                </c:pt>
                <c:pt idx="109">
                  <c:v>4.2701863354037268</c:v>
                </c:pt>
                <c:pt idx="110">
                  <c:v>4.3090062111801242</c:v>
                </c:pt>
                <c:pt idx="111">
                  <c:v>4.3478260869565224</c:v>
                </c:pt>
                <c:pt idx="112">
                  <c:v>4.3866459627329188</c:v>
                </c:pt>
                <c:pt idx="113">
                  <c:v>4.4254658385093171</c:v>
                </c:pt>
                <c:pt idx="114">
                  <c:v>4.4642857142857144</c:v>
                </c:pt>
                <c:pt idx="115">
                  <c:v>4.5031055900621118</c:v>
                </c:pt>
                <c:pt idx="116">
                  <c:v>4.54192546583851</c:v>
                </c:pt>
                <c:pt idx="117">
                  <c:v>4.5807453416149073</c:v>
                </c:pt>
                <c:pt idx="118">
                  <c:v>4.6195652173913038</c:v>
                </c:pt>
                <c:pt idx="119">
                  <c:v>4.658385093167702</c:v>
                </c:pt>
                <c:pt idx="120">
                  <c:v>4.6972049689440993</c:v>
                </c:pt>
                <c:pt idx="121">
                  <c:v>4.7360248447204967</c:v>
                </c:pt>
                <c:pt idx="122">
                  <c:v>4.774844720496894</c:v>
                </c:pt>
                <c:pt idx="123">
                  <c:v>4.8136645962732922</c:v>
                </c:pt>
                <c:pt idx="124">
                  <c:v>4.8524844720496896</c:v>
                </c:pt>
                <c:pt idx="125">
                  <c:v>4.8913043478260869</c:v>
                </c:pt>
                <c:pt idx="126">
                  <c:v>4.9301242236024851</c:v>
                </c:pt>
                <c:pt idx="127">
                  <c:v>4.9689440993788816</c:v>
                </c:pt>
                <c:pt idx="128">
                  <c:v>5.0077639751552789</c:v>
                </c:pt>
                <c:pt idx="129">
                  <c:v>5.0465838509316772</c:v>
                </c:pt>
                <c:pt idx="130">
                  <c:v>5.0854037267080754</c:v>
                </c:pt>
                <c:pt idx="131">
                  <c:v>5.1242236024844718</c:v>
                </c:pt>
                <c:pt idx="132">
                  <c:v>5.1630434782608692</c:v>
                </c:pt>
                <c:pt idx="133">
                  <c:v>5.2018633540372674</c:v>
                </c:pt>
                <c:pt idx="134">
                  <c:v>5.2406832298136647</c:v>
                </c:pt>
                <c:pt idx="135">
                  <c:v>5.2795031055900621</c:v>
                </c:pt>
                <c:pt idx="136">
                  <c:v>5.3183229813664603</c:v>
                </c:pt>
                <c:pt idx="137">
                  <c:v>5.3571428571428568</c:v>
                </c:pt>
                <c:pt idx="138">
                  <c:v>5.3959627329192541</c:v>
                </c:pt>
                <c:pt idx="139">
                  <c:v>5.4347826086956523</c:v>
                </c:pt>
                <c:pt idx="140">
                  <c:v>5.4736024844720497</c:v>
                </c:pt>
                <c:pt idx="141">
                  <c:v>5.512422360248447</c:v>
                </c:pt>
                <c:pt idx="142">
                  <c:v>5.5512422360248443</c:v>
                </c:pt>
                <c:pt idx="143">
                  <c:v>5.5900621118012426</c:v>
                </c:pt>
                <c:pt idx="144">
                  <c:v>5.6288819875776399</c:v>
                </c:pt>
                <c:pt idx="145">
                  <c:v>5.6677018633540373</c:v>
                </c:pt>
                <c:pt idx="146">
                  <c:v>5.7065217391304346</c:v>
                </c:pt>
                <c:pt idx="147">
                  <c:v>5.7453416149068319</c:v>
                </c:pt>
                <c:pt idx="148">
                  <c:v>5.7841614906832293</c:v>
                </c:pt>
                <c:pt idx="149">
                  <c:v>5.8229813664596266</c:v>
                </c:pt>
                <c:pt idx="150">
                  <c:v>5.8618012422360248</c:v>
                </c:pt>
                <c:pt idx="151">
                  <c:v>5.9006211180124222</c:v>
                </c:pt>
                <c:pt idx="152">
                  <c:v>5.9394409937888204</c:v>
                </c:pt>
                <c:pt idx="153">
                  <c:v>5.9782608695652177</c:v>
                </c:pt>
                <c:pt idx="154">
                  <c:v>6.0170807453416151</c:v>
                </c:pt>
                <c:pt idx="155">
                  <c:v>6.0559006211180124</c:v>
                </c:pt>
                <c:pt idx="156">
                  <c:v>6.0947204968944098</c:v>
                </c:pt>
                <c:pt idx="157">
                  <c:v>6.1335403726708071</c:v>
                </c:pt>
                <c:pt idx="158">
                  <c:v>6.1723602484472044</c:v>
                </c:pt>
                <c:pt idx="159">
                  <c:v>6.2111801242236027</c:v>
                </c:pt>
                <c:pt idx="160">
                  <c:v>6.25</c:v>
                </c:pt>
                <c:pt idx="161">
                  <c:v>6.2888198757763973</c:v>
                </c:pt>
                <c:pt idx="162">
                  <c:v>6.3276397515527956</c:v>
                </c:pt>
                <c:pt idx="163">
                  <c:v>6.366459627329192</c:v>
                </c:pt>
                <c:pt idx="164">
                  <c:v>6.4052795031055902</c:v>
                </c:pt>
                <c:pt idx="165">
                  <c:v>6.4440993788819876</c:v>
                </c:pt>
                <c:pt idx="166">
                  <c:v>6.4829192546583858</c:v>
                </c:pt>
                <c:pt idx="167">
                  <c:v>6.5217391304347823</c:v>
                </c:pt>
                <c:pt idx="168">
                  <c:v>6.5605590062111796</c:v>
                </c:pt>
                <c:pt idx="169">
                  <c:v>6.5993788819875778</c:v>
                </c:pt>
                <c:pt idx="170">
                  <c:v>6.6381987577639743</c:v>
                </c:pt>
                <c:pt idx="171">
                  <c:v>6.6770186335403734</c:v>
                </c:pt>
                <c:pt idx="172">
                  <c:v>6.7158385093167698</c:v>
                </c:pt>
                <c:pt idx="173">
                  <c:v>6.7546583850931681</c:v>
                </c:pt>
                <c:pt idx="174">
                  <c:v>6.7934782608695654</c:v>
                </c:pt>
                <c:pt idx="175">
                  <c:v>6.8322981366459627</c:v>
                </c:pt>
                <c:pt idx="176">
                  <c:v>6.8711180124223601</c:v>
                </c:pt>
                <c:pt idx="177">
                  <c:v>6.9099378881987583</c:v>
                </c:pt>
                <c:pt idx="178">
                  <c:v>6.9487577639751557</c:v>
                </c:pt>
                <c:pt idx="179">
                  <c:v>6.9875776397515521</c:v>
                </c:pt>
                <c:pt idx="180">
                  <c:v>7.0263975155279503</c:v>
                </c:pt>
                <c:pt idx="181">
                  <c:v>7.0652173913043477</c:v>
                </c:pt>
                <c:pt idx="182">
                  <c:v>7.1040372670807459</c:v>
                </c:pt>
                <c:pt idx="183">
                  <c:v>7.1428571428571423</c:v>
                </c:pt>
                <c:pt idx="184">
                  <c:v>7.1816770186335406</c:v>
                </c:pt>
                <c:pt idx="185">
                  <c:v>7.2204968944099379</c:v>
                </c:pt>
                <c:pt idx="186">
                  <c:v>7.2593167701863361</c:v>
                </c:pt>
                <c:pt idx="187">
                  <c:v>7.2981366459627326</c:v>
                </c:pt>
                <c:pt idx="188">
                  <c:v>7.3369565217391308</c:v>
                </c:pt>
                <c:pt idx="189">
                  <c:v>7.3757763975155282</c:v>
                </c:pt>
                <c:pt idx="190">
                  <c:v>7.4145962732919246</c:v>
                </c:pt>
                <c:pt idx="191">
                  <c:v>7.4534161490683228</c:v>
                </c:pt>
                <c:pt idx="192">
                  <c:v>7.4922360248447202</c:v>
                </c:pt>
                <c:pt idx="193">
                  <c:v>7.5310559006211184</c:v>
                </c:pt>
                <c:pt idx="194">
                  <c:v>7.5698757763975149</c:v>
                </c:pt>
                <c:pt idx="195">
                  <c:v>7.608695652173914</c:v>
                </c:pt>
                <c:pt idx="196">
                  <c:v>7.6475155279503104</c:v>
                </c:pt>
                <c:pt idx="197">
                  <c:v>7.6863354037267086</c:v>
                </c:pt>
                <c:pt idx="198">
                  <c:v>7.725155279503106</c:v>
                </c:pt>
                <c:pt idx="199">
                  <c:v>7.7639751552795024</c:v>
                </c:pt>
                <c:pt idx="200">
                  <c:v>7.8027950310559007</c:v>
                </c:pt>
                <c:pt idx="201">
                  <c:v>7.841614906832298</c:v>
                </c:pt>
                <c:pt idx="202">
                  <c:v>7.8804347826086962</c:v>
                </c:pt>
                <c:pt idx="203">
                  <c:v>7.9192546583850927</c:v>
                </c:pt>
                <c:pt idx="204">
                  <c:v>7.9580745341614909</c:v>
                </c:pt>
                <c:pt idx="205">
                  <c:v>7.9968944099378882</c:v>
                </c:pt>
                <c:pt idx="206">
                  <c:v>8.0357142857142865</c:v>
                </c:pt>
                <c:pt idx="207">
                  <c:v>8.0745341614906838</c:v>
                </c:pt>
                <c:pt idx="208">
                  <c:v>8.1133540372670794</c:v>
                </c:pt>
                <c:pt idx="209">
                  <c:v>8.1521739130434785</c:v>
                </c:pt>
                <c:pt idx="210">
                  <c:v>8.1909937888198758</c:v>
                </c:pt>
                <c:pt idx="211">
                  <c:v>8.2298136645962732</c:v>
                </c:pt>
                <c:pt idx="212">
                  <c:v>8.2686335403726705</c:v>
                </c:pt>
                <c:pt idx="213">
                  <c:v>8.3074534161490696</c:v>
                </c:pt>
                <c:pt idx="214">
                  <c:v>8.3462732919254652</c:v>
                </c:pt>
                <c:pt idx="215">
                  <c:v>8.3850931677018643</c:v>
                </c:pt>
                <c:pt idx="216">
                  <c:v>8.4239130434782616</c:v>
                </c:pt>
                <c:pt idx="217">
                  <c:v>8.4627329192546572</c:v>
                </c:pt>
                <c:pt idx="218">
                  <c:v>8.5015527950310563</c:v>
                </c:pt>
                <c:pt idx="219">
                  <c:v>8.5403726708074537</c:v>
                </c:pt>
                <c:pt idx="220">
                  <c:v>8.579192546583851</c:v>
                </c:pt>
                <c:pt idx="221">
                  <c:v>8.6180124223602483</c:v>
                </c:pt>
                <c:pt idx="222">
                  <c:v>8.6568322981366457</c:v>
                </c:pt>
                <c:pt idx="223">
                  <c:v>8.695652173913043</c:v>
                </c:pt>
                <c:pt idx="224">
                  <c:v>8.7344720496894421</c:v>
                </c:pt>
                <c:pt idx="225">
                  <c:v>8.7732919254658377</c:v>
                </c:pt>
                <c:pt idx="226">
                  <c:v>8.8121118012422368</c:v>
                </c:pt>
                <c:pt idx="227">
                  <c:v>8.8509316770186341</c:v>
                </c:pt>
                <c:pt idx="228">
                  <c:v>8.8897515527950297</c:v>
                </c:pt>
                <c:pt idx="229">
                  <c:v>8.9285714285714288</c:v>
                </c:pt>
                <c:pt idx="230">
                  <c:v>8.9673913043478262</c:v>
                </c:pt>
                <c:pt idx="231">
                  <c:v>9.0062111801242235</c:v>
                </c:pt>
                <c:pt idx="232">
                  <c:v>9.0450310559006208</c:v>
                </c:pt>
                <c:pt idx="233">
                  <c:v>9.08385093167702</c:v>
                </c:pt>
                <c:pt idx="234">
                  <c:v>9.1226708074534155</c:v>
                </c:pt>
                <c:pt idx="235">
                  <c:v>9.1614906832298146</c:v>
                </c:pt>
                <c:pt idx="236">
                  <c:v>9.200310559006212</c:v>
                </c:pt>
                <c:pt idx="237">
                  <c:v>9.2391304347826075</c:v>
                </c:pt>
                <c:pt idx="238">
                  <c:v>9.2779503105590067</c:v>
                </c:pt>
                <c:pt idx="239">
                  <c:v>9.316770186335404</c:v>
                </c:pt>
                <c:pt idx="240">
                  <c:v>9.3555900621118013</c:v>
                </c:pt>
                <c:pt idx="241">
                  <c:v>9.3944099378881987</c:v>
                </c:pt>
                <c:pt idx="242">
                  <c:v>9.433229813664596</c:v>
                </c:pt>
                <c:pt idx="243">
                  <c:v>9.4720496894409933</c:v>
                </c:pt>
                <c:pt idx="244">
                  <c:v>9.5108695652173925</c:v>
                </c:pt>
                <c:pt idx="245">
                  <c:v>9.549689440993788</c:v>
                </c:pt>
                <c:pt idx="246">
                  <c:v>9.5885093167701854</c:v>
                </c:pt>
                <c:pt idx="247">
                  <c:v>9.6273291925465845</c:v>
                </c:pt>
                <c:pt idx="248">
                  <c:v>9.66614906832298</c:v>
                </c:pt>
                <c:pt idx="249">
                  <c:v>9.7049689440993792</c:v>
                </c:pt>
                <c:pt idx="250">
                  <c:v>9.7437888198757765</c:v>
                </c:pt>
                <c:pt idx="251">
                  <c:v>9.7826086956521738</c:v>
                </c:pt>
                <c:pt idx="252">
                  <c:v>9.8214285714285712</c:v>
                </c:pt>
                <c:pt idx="253">
                  <c:v>9.8602484472049703</c:v>
                </c:pt>
                <c:pt idx="254">
                  <c:v>9.8990683229813659</c:v>
                </c:pt>
                <c:pt idx="255">
                  <c:v>9.9378881987577632</c:v>
                </c:pt>
                <c:pt idx="256">
                  <c:v>9.9767080745341623</c:v>
                </c:pt>
                <c:pt idx="257">
                  <c:v>10.01552795031056</c:v>
                </c:pt>
                <c:pt idx="258">
                  <c:v>10.054347826086961</c:v>
                </c:pt>
                <c:pt idx="259">
                  <c:v>10.093167701863351</c:v>
                </c:pt>
                <c:pt idx="260">
                  <c:v>10.13198757763975</c:v>
                </c:pt>
                <c:pt idx="261">
                  <c:v>10.170807453416151</c:v>
                </c:pt>
                <c:pt idx="262">
                  <c:v>10.20962732919255</c:v>
                </c:pt>
                <c:pt idx="263">
                  <c:v>10.24844720496894</c:v>
                </c:pt>
                <c:pt idx="264">
                  <c:v>10.287267080745339</c:v>
                </c:pt>
                <c:pt idx="265">
                  <c:v>10.32608695652174</c:v>
                </c:pt>
                <c:pt idx="266">
                  <c:v>10.364906832298139</c:v>
                </c:pt>
                <c:pt idx="267">
                  <c:v>10.403726708074529</c:v>
                </c:pt>
                <c:pt idx="268">
                  <c:v>10.44254658385093</c:v>
                </c:pt>
                <c:pt idx="269">
                  <c:v>10.481366459627329</c:v>
                </c:pt>
                <c:pt idx="270">
                  <c:v>10.52018633540373</c:v>
                </c:pt>
                <c:pt idx="271">
                  <c:v>10.559006211180121</c:v>
                </c:pt>
                <c:pt idx="272">
                  <c:v>10.59782608695652</c:v>
                </c:pt>
                <c:pt idx="273">
                  <c:v>10.636645962732921</c:v>
                </c:pt>
                <c:pt idx="274">
                  <c:v>10.67546583850932</c:v>
                </c:pt>
                <c:pt idx="275">
                  <c:v>10.71428571428571</c:v>
                </c:pt>
                <c:pt idx="276">
                  <c:v>10.753105590062111</c:v>
                </c:pt>
                <c:pt idx="277">
                  <c:v>10.79192546583851</c:v>
                </c:pt>
                <c:pt idx="278">
                  <c:v>10.830745341614911</c:v>
                </c:pt>
                <c:pt idx="279">
                  <c:v>10.869565217391299</c:v>
                </c:pt>
                <c:pt idx="280">
                  <c:v>10.9083850931677</c:v>
                </c:pt>
                <c:pt idx="281">
                  <c:v>10.947204968944099</c:v>
                </c:pt>
                <c:pt idx="282">
                  <c:v>10.9860248447205</c:v>
                </c:pt>
                <c:pt idx="283">
                  <c:v>11.02484472049689</c:v>
                </c:pt>
                <c:pt idx="284">
                  <c:v>11.06366459627329</c:v>
                </c:pt>
                <c:pt idx="285">
                  <c:v>11.10248447204969</c:v>
                </c:pt>
                <c:pt idx="286">
                  <c:v>11.14130434782609</c:v>
                </c:pt>
                <c:pt idx="287">
                  <c:v>11.18012422360249</c:v>
                </c:pt>
                <c:pt idx="288">
                  <c:v>11.218944099378881</c:v>
                </c:pt>
                <c:pt idx="289">
                  <c:v>11.25776397515528</c:v>
                </c:pt>
                <c:pt idx="290">
                  <c:v>11.296583850931681</c:v>
                </c:pt>
                <c:pt idx="291">
                  <c:v>11.335403726708069</c:v>
                </c:pt>
                <c:pt idx="292">
                  <c:v>11.37422360248447</c:v>
                </c:pt>
                <c:pt idx="293">
                  <c:v>11.413043478260869</c:v>
                </c:pt>
                <c:pt idx="294">
                  <c:v>11.45186335403727</c:v>
                </c:pt>
                <c:pt idx="295">
                  <c:v>11.49068322981366</c:v>
                </c:pt>
                <c:pt idx="296">
                  <c:v>11.529503105590059</c:v>
                </c:pt>
                <c:pt idx="297">
                  <c:v>11.56832298136646</c:v>
                </c:pt>
                <c:pt idx="298">
                  <c:v>11.607142857142859</c:v>
                </c:pt>
                <c:pt idx="299">
                  <c:v>11.64596273291925</c:v>
                </c:pt>
                <c:pt idx="300">
                  <c:v>11.684782608695651</c:v>
                </c:pt>
                <c:pt idx="301">
                  <c:v>11.72360248447205</c:v>
                </c:pt>
                <c:pt idx="302">
                  <c:v>11.762422360248451</c:v>
                </c:pt>
                <c:pt idx="303">
                  <c:v>11.801242236024841</c:v>
                </c:pt>
                <c:pt idx="304">
                  <c:v>11.84006211180124</c:v>
                </c:pt>
                <c:pt idx="305">
                  <c:v>11.878881987577641</c:v>
                </c:pt>
                <c:pt idx="306">
                  <c:v>11.91770186335404</c:v>
                </c:pt>
                <c:pt idx="307">
                  <c:v>11.956521739130441</c:v>
                </c:pt>
                <c:pt idx="308">
                  <c:v>11.995341614906829</c:v>
                </c:pt>
                <c:pt idx="309">
                  <c:v>12.03416149068323</c:v>
                </c:pt>
                <c:pt idx="310">
                  <c:v>12.072981366459629</c:v>
                </c:pt>
                <c:pt idx="311">
                  <c:v>12.11180124223602</c:v>
                </c:pt>
                <c:pt idx="312">
                  <c:v>12.15062111801242</c:v>
                </c:pt>
                <c:pt idx="313">
                  <c:v>12.18944099378882</c:v>
                </c:pt>
                <c:pt idx="314">
                  <c:v>12.22826086956522</c:v>
                </c:pt>
                <c:pt idx="315">
                  <c:v>12.267080745341611</c:v>
                </c:pt>
                <c:pt idx="316">
                  <c:v>12.30590062111801</c:v>
                </c:pt>
                <c:pt idx="317">
                  <c:v>12.344720496894411</c:v>
                </c:pt>
                <c:pt idx="318">
                  <c:v>12.38354037267081</c:v>
                </c:pt>
                <c:pt idx="319">
                  <c:v>12.422360248447211</c:v>
                </c:pt>
                <c:pt idx="320">
                  <c:v>12.461180124223601</c:v>
                </c:pt>
                <c:pt idx="321">
                  <c:v>12.5</c:v>
                </c:pt>
                <c:pt idx="322">
                  <c:v>12.538819875776399</c:v>
                </c:pt>
                <c:pt idx="323">
                  <c:v>12.577639751552789</c:v>
                </c:pt>
                <c:pt idx="324">
                  <c:v>12.61645962732919</c:v>
                </c:pt>
                <c:pt idx="325">
                  <c:v>12.655279503105589</c:v>
                </c:pt>
                <c:pt idx="326">
                  <c:v>12.69409937888199</c:v>
                </c:pt>
                <c:pt idx="327">
                  <c:v>12.73291925465838</c:v>
                </c:pt>
                <c:pt idx="328">
                  <c:v>12.77173913043478</c:v>
                </c:pt>
                <c:pt idx="329">
                  <c:v>12.81055900621118</c:v>
                </c:pt>
                <c:pt idx="330">
                  <c:v>12.84937888198758</c:v>
                </c:pt>
                <c:pt idx="331">
                  <c:v>12.88819875776398</c:v>
                </c:pt>
                <c:pt idx="332">
                  <c:v>12.927018633540371</c:v>
                </c:pt>
                <c:pt idx="333">
                  <c:v>12.96583850931677</c:v>
                </c:pt>
                <c:pt idx="334">
                  <c:v>13.004658385093171</c:v>
                </c:pt>
                <c:pt idx="335">
                  <c:v>13.043478260869559</c:v>
                </c:pt>
                <c:pt idx="336">
                  <c:v>13.08229813664596</c:v>
                </c:pt>
                <c:pt idx="337">
                  <c:v>13.121118012422359</c:v>
                </c:pt>
                <c:pt idx="338">
                  <c:v>13.15993788819876</c:v>
                </c:pt>
                <c:pt idx="339">
                  <c:v>13.198757763975159</c:v>
                </c:pt>
                <c:pt idx="340">
                  <c:v>13.237577639751549</c:v>
                </c:pt>
                <c:pt idx="341">
                  <c:v>13.27639751552795</c:v>
                </c:pt>
                <c:pt idx="342">
                  <c:v>13.315217391304349</c:v>
                </c:pt>
                <c:pt idx="343">
                  <c:v>13.35403726708075</c:v>
                </c:pt>
                <c:pt idx="344">
                  <c:v>13.392857142857141</c:v>
                </c:pt>
                <c:pt idx="345">
                  <c:v>13.43167701863354</c:v>
                </c:pt>
                <c:pt idx="346">
                  <c:v>13.470496894409941</c:v>
                </c:pt>
                <c:pt idx="347">
                  <c:v>13.50931677018634</c:v>
                </c:pt>
                <c:pt idx="348">
                  <c:v>13.54813664596273</c:v>
                </c:pt>
                <c:pt idx="349">
                  <c:v>13.586956521739131</c:v>
                </c:pt>
                <c:pt idx="350">
                  <c:v>13.62577639751553</c:v>
                </c:pt>
                <c:pt idx="351">
                  <c:v>13.664596273291931</c:v>
                </c:pt>
                <c:pt idx="352">
                  <c:v>13.703416149068319</c:v>
                </c:pt>
                <c:pt idx="353">
                  <c:v>13.74223602484472</c:v>
                </c:pt>
                <c:pt idx="354">
                  <c:v>13.781055900621119</c:v>
                </c:pt>
                <c:pt idx="355">
                  <c:v>13.81987577639752</c:v>
                </c:pt>
                <c:pt idx="356">
                  <c:v>13.85869565217391</c:v>
                </c:pt>
                <c:pt idx="357">
                  <c:v>13.89751552795031</c:v>
                </c:pt>
                <c:pt idx="358">
                  <c:v>13.93633540372671</c:v>
                </c:pt>
                <c:pt idx="359">
                  <c:v>13.975155279503101</c:v>
                </c:pt>
                <c:pt idx="360">
                  <c:v>14.0139751552795</c:v>
                </c:pt>
                <c:pt idx="361">
                  <c:v>14.052795031055901</c:v>
                </c:pt>
                <c:pt idx="362">
                  <c:v>14.0916149068323</c:v>
                </c:pt>
                <c:pt idx="363">
                  <c:v>14.130434782608701</c:v>
                </c:pt>
                <c:pt idx="364">
                  <c:v>14.169254658385089</c:v>
                </c:pt>
                <c:pt idx="365">
                  <c:v>14.20807453416149</c:v>
                </c:pt>
                <c:pt idx="366">
                  <c:v>14.246894409937889</c:v>
                </c:pt>
                <c:pt idx="367">
                  <c:v>14.285714285714279</c:v>
                </c:pt>
                <c:pt idx="368">
                  <c:v>14.32453416149068</c:v>
                </c:pt>
                <c:pt idx="369">
                  <c:v>14.363354037267079</c:v>
                </c:pt>
                <c:pt idx="370">
                  <c:v>14.40217391304348</c:v>
                </c:pt>
                <c:pt idx="371">
                  <c:v>14.440993788819879</c:v>
                </c:pt>
                <c:pt idx="372">
                  <c:v>14.47981366459627</c:v>
                </c:pt>
                <c:pt idx="373">
                  <c:v>14.518633540372671</c:v>
                </c:pt>
                <c:pt idx="374">
                  <c:v>14.55745341614907</c:v>
                </c:pt>
                <c:pt idx="375">
                  <c:v>14.596273291925471</c:v>
                </c:pt>
                <c:pt idx="376">
                  <c:v>14.635093167701861</c:v>
                </c:pt>
                <c:pt idx="377">
                  <c:v>14.67391304347826</c:v>
                </c:pt>
                <c:pt idx="378">
                  <c:v>14.712732919254661</c:v>
                </c:pt>
                <c:pt idx="379">
                  <c:v>14.75155279503106</c:v>
                </c:pt>
                <c:pt idx="380">
                  <c:v>14.79037267080745</c:v>
                </c:pt>
                <c:pt idx="381">
                  <c:v>14.829192546583849</c:v>
                </c:pt>
                <c:pt idx="382">
                  <c:v>14.86801242236025</c:v>
                </c:pt>
                <c:pt idx="383">
                  <c:v>14.906832298136649</c:v>
                </c:pt>
                <c:pt idx="384">
                  <c:v>14.945652173913039</c:v>
                </c:pt>
                <c:pt idx="385">
                  <c:v>14.98447204968944</c:v>
                </c:pt>
                <c:pt idx="386">
                  <c:v>15.023291925465839</c:v>
                </c:pt>
                <c:pt idx="387">
                  <c:v>15.06211180124224</c:v>
                </c:pt>
                <c:pt idx="388">
                  <c:v>15.100931677018631</c:v>
                </c:pt>
                <c:pt idx="389">
                  <c:v>15.13975155279503</c:v>
                </c:pt>
                <c:pt idx="390">
                  <c:v>15.178571428571431</c:v>
                </c:pt>
                <c:pt idx="391">
                  <c:v>15.21739130434783</c:v>
                </c:pt>
                <c:pt idx="392">
                  <c:v>15.25621118012422</c:v>
                </c:pt>
                <c:pt idx="393">
                  <c:v>15.295031055900621</c:v>
                </c:pt>
                <c:pt idx="394">
                  <c:v>15.33385093167702</c:v>
                </c:pt>
                <c:pt idx="395">
                  <c:v>15.372670807453421</c:v>
                </c:pt>
                <c:pt idx="396">
                  <c:v>15.411490683229809</c:v>
                </c:pt>
                <c:pt idx="397">
                  <c:v>15.45031055900621</c:v>
                </c:pt>
                <c:pt idx="398">
                  <c:v>15.489130434782609</c:v>
                </c:pt>
                <c:pt idx="399">
                  <c:v>15.527950310559</c:v>
                </c:pt>
                <c:pt idx="400">
                  <c:v>15.5667701863354</c:v>
                </c:pt>
                <c:pt idx="401">
                  <c:v>15.6055900621118</c:v>
                </c:pt>
                <c:pt idx="402">
                  <c:v>15.6444099378882</c:v>
                </c:pt>
                <c:pt idx="403">
                  <c:v>15.6832298136646</c:v>
                </c:pt>
                <c:pt idx="404">
                  <c:v>15.722049689441</c:v>
                </c:pt>
                <c:pt idx="405">
                  <c:v>15.760869565217391</c:v>
                </c:pt>
                <c:pt idx="406">
                  <c:v>15.79968944099379</c:v>
                </c:pt>
                <c:pt idx="407">
                  <c:v>15.838509316770191</c:v>
                </c:pt>
                <c:pt idx="408">
                  <c:v>15.877329192546579</c:v>
                </c:pt>
                <c:pt idx="409">
                  <c:v>15.91614906832298</c:v>
                </c:pt>
                <c:pt idx="410">
                  <c:v>15.954968944099379</c:v>
                </c:pt>
                <c:pt idx="411">
                  <c:v>15.99378881987578</c:v>
                </c:pt>
                <c:pt idx="412">
                  <c:v>16.032608695652169</c:v>
                </c:pt>
                <c:pt idx="413">
                  <c:v>16.071428571428569</c:v>
                </c:pt>
                <c:pt idx="414">
                  <c:v>16.11024844720497</c:v>
                </c:pt>
                <c:pt idx="415">
                  <c:v>16.149068322981371</c:v>
                </c:pt>
                <c:pt idx="416">
                  <c:v>16.187888198757761</c:v>
                </c:pt>
                <c:pt idx="417">
                  <c:v>16.226708074534159</c:v>
                </c:pt>
                <c:pt idx="418">
                  <c:v>16.26552795031056</c:v>
                </c:pt>
                <c:pt idx="419">
                  <c:v>16.304347826086961</c:v>
                </c:pt>
                <c:pt idx="420">
                  <c:v>16.343167701863351</c:v>
                </c:pt>
                <c:pt idx="421">
                  <c:v>16.381987577639752</c:v>
                </c:pt>
                <c:pt idx="422">
                  <c:v>16.420807453416149</c:v>
                </c:pt>
                <c:pt idx="423">
                  <c:v>16.45962732919255</c:v>
                </c:pt>
                <c:pt idx="424">
                  <c:v>16.49844720496894</c:v>
                </c:pt>
                <c:pt idx="425">
                  <c:v>16.537267080745341</c:v>
                </c:pt>
                <c:pt idx="426">
                  <c:v>16.576086956521738</c:v>
                </c:pt>
                <c:pt idx="427">
                  <c:v>16.614906832298139</c:v>
                </c:pt>
                <c:pt idx="428">
                  <c:v>16.653726708074529</c:v>
                </c:pt>
                <c:pt idx="429">
                  <c:v>16.69254658385093</c:v>
                </c:pt>
                <c:pt idx="430">
                  <c:v>16.731366459627331</c:v>
                </c:pt>
                <c:pt idx="431">
                  <c:v>16.770186335403729</c:v>
                </c:pt>
                <c:pt idx="432">
                  <c:v>16.809006211180129</c:v>
                </c:pt>
                <c:pt idx="433">
                  <c:v>16.84782608695652</c:v>
                </c:pt>
                <c:pt idx="434">
                  <c:v>16.886645962732921</c:v>
                </c:pt>
                <c:pt idx="435">
                  <c:v>16.925465838509311</c:v>
                </c:pt>
                <c:pt idx="436">
                  <c:v>16.964285714285719</c:v>
                </c:pt>
                <c:pt idx="437">
                  <c:v>17.003105590062109</c:v>
                </c:pt>
                <c:pt idx="438">
                  <c:v>17.04192546583851</c:v>
                </c:pt>
                <c:pt idx="439">
                  <c:v>17.080745341614911</c:v>
                </c:pt>
                <c:pt idx="440">
                  <c:v>17.119565217391301</c:v>
                </c:pt>
                <c:pt idx="441">
                  <c:v>17.158385093167698</c:v>
                </c:pt>
                <c:pt idx="442">
                  <c:v>17.197204968944099</c:v>
                </c:pt>
                <c:pt idx="443">
                  <c:v>17.2360248447205</c:v>
                </c:pt>
                <c:pt idx="444">
                  <c:v>17.27484472049689</c:v>
                </c:pt>
                <c:pt idx="445">
                  <c:v>17.313664596273291</c:v>
                </c:pt>
                <c:pt idx="446">
                  <c:v>17.352484472049689</c:v>
                </c:pt>
                <c:pt idx="447">
                  <c:v>17.39130434782609</c:v>
                </c:pt>
                <c:pt idx="448">
                  <c:v>17.43012422360248</c:v>
                </c:pt>
                <c:pt idx="449">
                  <c:v>17.468944099378881</c:v>
                </c:pt>
                <c:pt idx="450">
                  <c:v>17.507763975155282</c:v>
                </c:pt>
                <c:pt idx="451">
                  <c:v>17.546583850931679</c:v>
                </c:pt>
                <c:pt idx="452">
                  <c:v>17.585403726708069</c:v>
                </c:pt>
                <c:pt idx="453">
                  <c:v>17.62422360248447</c:v>
                </c:pt>
                <c:pt idx="454">
                  <c:v>17.663043478260871</c:v>
                </c:pt>
                <c:pt idx="455">
                  <c:v>17.701863354037268</c:v>
                </c:pt>
                <c:pt idx="456">
                  <c:v>17.740683229813669</c:v>
                </c:pt>
                <c:pt idx="457">
                  <c:v>17.779503105590059</c:v>
                </c:pt>
                <c:pt idx="458">
                  <c:v>17.81832298136646</c:v>
                </c:pt>
                <c:pt idx="459">
                  <c:v>17.857142857142861</c:v>
                </c:pt>
                <c:pt idx="460">
                  <c:v>17.895962732919251</c:v>
                </c:pt>
                <c:pt idx="461">
                  <c:v>17.934782608695649</c:v>
                </c:pt>
                <c:pt idx="462">
                  <c:v>17.97360248447205</c:v>
                </c:pt>
                <c:pt idx="463">
                  <c:v>18.012422360248451</c:v>
                </c:pt>
                <c:pt idx="464">
                  <c:v>18.051242236024841</c:v>
                </c:pt>
                <c:pt idx="465">
                  <c:v>18.090062111801242</c:v>
                </c:pt>
                <c:pt idx="466">
                  <c:v>18.128881987577639</c:v>
                </c:pt>
                <c:pt idx="467">
                  <c:v>18.16770186335404</c:v>
                </c:pt>
                <c:pt idx="468">
                  <c:v>18.20652173913043</c:v>
                </c:pt>
                <c:pt idx="469">
                  <c:v>18.245341614906831</c:v>
                </c:pt>
                <c:pt idx="470">
                  <c:v>18.284161490683228</c:v>
                </c:pt>
                <c:pt idx="471">
                  <c:v>18.322981366459629</c:v>
                </c:pt>
                <c:pt idx="472">
                  <c:v>18.36180124223603</c:v>
                </c:pt>
                <c:pt idx="473">
                  <c:v>18.40062111801242</c:v>
                </c:pt>
                <c:pt idx="474">
                  <c:v>18.439440993788821</c:v>
                </c:pt>
                <c:pt idx="475">
                  <c:v>18.478260869565219</c:v>
                </c:pt>
                <c:pt idx="476">
                  <c:v>18.51708074534162</c:v>
                </c:pt>
                <c:pt idx="477">
                  <c:v>18.55590062111801</c:v>
                </c:pt>
                <c:pt idx="478">
                  <c:v>18.594720496894411</c:v>
                </c:pt>
                <c:pt idx="479">
                  <c:v>18.633540372670812</c:v>
                </c:pt>
                <c:pt idx="480">
                  <c:v>18.672360248447209</c:v>
                </c:pt>
                <c:pt idx="481">
                  <c:v>18.711180124223599</c:v>
                </c:pt>
                <c:pt idx="482">
                  <c:v>18.75</c:v>
                </c:pt>
                <c:pt idx="483">
                  <c:v>18.788819875776401</c:v>
                </c:pt>
                <c:pt idx="484">
                  <c:v>18.827639751552791</c:v>
                </c:pt>
                <c:pt idx="485">
                  <c:v>18.866459627329188</c:v>
                </c:pt>
                <c:pt idx="486">
                  <c:v>18.905279503105589</c:v>
                </c:pt>
                <c:pt idx="487">
                  <c:v>18.94409937888199</c:v>
                </c:pt>
                <c:pt idx="488">
                  <c:v>18.98291925465838</c:v>
                </c:pt>
                <c:pt idx="489">
                  <c:v>19.021739130434781</c:v>
                </c:pt>
                <c:pt idx="490">
                  <c:v>19.060559006211179</c:v>
                </c:pt>
                <c:pt idx="491">
                  <c:v>19.09937888198758</c:v>
                </c:pt>
                <c:pt idx="492">
                  <c:v>19.13819875776397</c:v>
                </c:pt>
                <c:pt idx="493">
                  <c:v>19.177018633540371</c:v>
                </c:pt>
                <c:pt idx="494">
                  <c:v>19.215838509316772</c:v>
                </c:pt>
                <c:pt idx="495">
                  <c:v>19.254658385093169</c:v>
                </c:pt>
                <c:pt idx="496">
                  <c:v>19.29347826086957</c:v>
                </c:pt>
                <c:pt idx="497">
                  <c:v>19.33229813664596</c:v>
                </c:pt>
                <c:pt idx="498">
                  <c:v>19.371118012422361</c:v>
                </c:pt>
                <c:pt idx="499">
                  <c:v>19.409937888198758</c:v>
                </c:pt>
                <c:pt idx="500">
                  <c:v>19.448757763975159</c:v>
                </c:pt>
                <c:pt idx="501">
                  <c:v>19.487577639751549</c:v>
                </c:pt>
                <c:pt idx="502">
                  <c:v>19.52639751552795</c:v>
                </c:pt>
                <c:pt idx="503">
                  <c:v>19.565217391304351</c:v>
                </c:pt>
                <c:pt idx="504">
                  <c:v>19.604037267080749</c:v>
                </c:pt>
                <c:pt idx="505">
                  <c:v>19.642857142857139</c:v>
                </c:pt>
                <c:pt idx="506">
                  <c:v>19.68167701863354</c:v>
                </c:pt>
                <c:pt idx="507">
                  <c:v>19.720496894409941</c:v>
                </c:pt>
                <c:pt idx="508">
                  <c:v>19.759316770186331</c:v>
                </c:pt>
                <c:pt idx="509">
                  <c:v>19.798136645962732</c:v>
                </c:pt>
                <c:pt idx="510">
                  <c:v>19.836956521739129</c:v>
                </c:pt>
                <c:pt idx="511">
                  <c:v>19.87577639751553</c:v>
                </c:pt>
                <c:pt idx="512">
                  <c:v>19.914596273291931</c:v>
                </c:pt>
                <c:pt idx="513">
                  <c:v>19.953416149068321</c:v>
                </c:pt>
                <c:pt idx="514">
                  <c:v>19.992236024844718</c:v>
                </c:pt>
                <c:pt idx="515">
                  <c:v>20.031055900621119</c:v>
                </c:pt>
                <c:pt idx="516">
                  <c:v>20.06987577639752</c:v>
                </c:pt>
                <c:pt idx="517">
                  <c:v>20.10869565217391</c:v>
                </c:pt>
                <c:pt idx="518">
                  <c:v>20.147515527950311</c:v>
                </c:pt>
                <c:pt idx="519">
                  <c:v>20.186335403726709</c:v>
                </c:pt>
                <c:pt idx="520">
                  <c:v>20.22515527950311</c:v>
                </c:pt>
                <c:pt idx="521">
                  <c:v>20.2639751552795</c:v>
                </c:pt>
                <c:pt idx="522">
                  <c:v>20.302795031055901</c:v>
                </c:pt>
                <c:pt idx="523">
                  <c:v>20.341614906832302</c:v>
                </c:pt>
                <c:pt idx="524">
                  <c:v>20.380434782608699</c:v>
                </c:pt>
                <c:pt idx="525">
                  <c:v>20.419254658385089</c:v>
                </c:pt>
                <c:pt idx="526">
                  <c:v>20.45807453416149</c:v>
                </c:pt>
                <c:pt idx="527">
                  <c:v>20.496894409937891</c:v>
                </c:pt>
                <c:pt idx="528">
                  <c:v>20.535714285714281</c:v>
                </c:pt>
                <c:pt idx="529">
                  <c:v>20.574534161490689</c:v>
                </c:pt>
                <c:pt idx="530">
                  <c:v>20.613354037267079</c:v>
                </c:pt>
                <c:pt idx="531">
                  <c:v>20.65217391304348</c:v>
                </c:pt>
                <c:pt idx="532">
                  <c:v>20.690993788819871</c:v>
                </c:pt>
                <c:pt idx="533">
                  <c:v>20.729813664596271</c:v>
                </c:pt>
                <c:pt idx="534">
                  <c:v>20.768633540372669</c:v>
                </c:pt>
                <c:pt idx="535">
                  <c:v>20.80745341614907</c:v>
                </c:pt>
                <c:pt idx="536">
                  <c:v>20.846273291925471</c:v>
                </c:pt>
                <c:pt idx="537">
                  <c:v>20.885093167701861</c:v>
                </c:pt>
                <c:pt idx="538">
                  <c:v>20.923913043478262</c:v>
                </c:pt>
                <c:pt idx="539">
                  <c:v>20.962732919254659</c:v>
                </c:pt>
                <c:pt idx="540">
                  <c:v>21.00155279503106</c:v>
                </c:pt>
                <c:pt idx="541">
                  <c:v>21.04037267080745</c:v>
                </c:pt>
                <c:pt idx="542">
                  <c:v>21.079192546583851</c:v>
                </c:pt>
                <c:pt idx="543">
                  <c:v>21.118012422360248</c:v>
                </c:pt>
                <c:pt idx="544">
                  <c:v>21.156832298136649</c:v>
                </c:pt>
                <c:pt idx="545">
                  <c:v>21.195652173913039</c:v>
                </c:pt>
                <c:pt idx="546">
                  <c:v>21.23447204968944</c:v>
                </c:pt>
                <c:pt idx="547">
                  <c:v>21.273291925465841</c:v>
                </c:pt>
                <c:pt idx="548">
                  <c:v>21.312111801242239</c:v>
                </c:pt>
                <c:pt idx="549">
                  <c:v>21.350931677018629</c:v>
                </c:pt>
                <c:pt idx="550">
                  <c:v>21.38975155279503</c:v>
                </c:pt>
                <c:pt idx="551">
                  <c:v>21.428571428571431</c:v>
                </c:pt>
                <c:pt idx="552">
                  <c:v>21.467391304347831</c:v>
                </c:pt>
                <c:pt idx="553">
                  <c:v>21.506211180124229</c:v>
                </c:pt>
                <c:pt idx="554">
                  <c:v>21.545031055900619</c:v>
                </c:pt>
                <c:pt idx="555">
                  <c:v>21.58385093167702</c:v>
                </c:pt>
                <c:pt idx="556">
                  <c:v>21.622670807453421</c:v>
                </c:pt>
                <c:pt idx="557">
                  <c:v>21.661490683229811</c:v>
                </c:pt>
                <c:pt idx="558">
                  <c:v>21.700310559006208</c:v>
                </c:pt>
                <c:pt idx="559">
                  <c:v>21.739130434782609</c:v>
                </c:pt>
                <c:pt idx="560">
                  <c:v>21.77795031055901</c:v>
                </c:pt>
                <c:pt idx="561">
                  <c:v>21.8167701863354</c:v>
                </c:pt>
                <c:pt idx="562">
                  <c:v>21.855590062111801</c:v>
                </c:pt>
                <c:pt idx="563">
                  <c:v>21.894409937888199</c:v>
                </c:pt>
                <c:pt idx="564">
                  <c:v>21.9332298136646</c:v>
                </c:pt>
                <c:pt idx="565">
                  <c:v>21.97204968944099</c:v>
                </c:pt>
                <c:pt idx="566">
                  <c:v>22.010869565217391</c:v>
                </c:pt>
                <c:pt idx="567">
                  <c:v>22.049689440993792</c:v>
                </c:pt>
                <c:pt idx="568">
                  <c:v>22.088509316770189</c:v>
                </c:pt>
                <c:pt idx="569">
                  <c:v>22.127329192546579</c:v>
                </c:pt>
                <c:pt idx="570">
                  <c:v>22.16614906832298</c:v>
                </c:pt>
                <c:pt idx="571">
                  <c:v>22.204968944099381</c:v>
                </c:pt>
                <c:pt idx="572">
                  <c:v>22.243788819875771</c:v>
                </c:pt>
                <c:pt idx="573">
                  <c:v>22.282608695652169</c:v>
                </c:pt>
                <c:pt idx="574">
                  <c:v>22.321428571428569</c:v>
                </c:pt>
                <c:pt idx="575">
                  <c:v>22.36024844720497</c:v>
                </c:pt>
                <c:pt idx="576">
                  <c:v>22.399068322981371</c:v>
                </c:pt>
                <c:pt idx="577">
                  <c:v>22.437888198757761</c:v>
                </c:pt>
                <c:pt idx="578">
                  <c:v>22.476708074534159</c:v>
                </c:pt>
                <c:pt idx="579">
                  <c:v>22.51552795031056</c:v>
                </c:pt>
                <c:pt idx="580">
                  <c:v>22.554347826086961</c:v>
                </c:pt>
                <c:pt idx="581">
                  <c:v>22.593167701863351</c:v>
                </c:pt>
                <c:pt idx="582">
                  <c:v>22.631987577639752</c:v>
                </c:pt>
                <c:pt idx="583">
                  <c:v>22.670807453416149</c:v>
                </c:pt>
                <c:pt idx="584">
                  <c:v>22.70962732919255</c:v>
                </c:pt>
                <c:pt idx="585">
                  <c:v>22.74844720496894</c:v>
                </c:pt>
                <c:pt idx="586">
                  <c:v>22.787267080745341</c:v>
                </c:pt>
                <c:pt idx="587">
                  <c:v>22.826086956521738</c:v>
                </c:pt>
                <c:pt idx="588">
                  <c:v>22.864906832298139</c:v>
                </c:pt>
                <c:pt idx="589">
                  <c:v>22.903726708074529</c:v>
                </c:pt>
                <c:pt idx="590">
                  <c:v>22.94254658385093</c:v>
                </c:pt>
                <c:pt idx="591">
                  <c:v>22.981366459627331</c:v>
                </c:pt>
                <c:pt idx="592">
                  <c:v>23.020186335403729</c:v>
                </c:pt>
                <c:pt idx="593">
                  <c:v>23.059006211180129</c:v>
                </c:pt>
                <c:pt idx="594">
                  <c:v>23.09782608695652</c:v>
                </c:pt>
                <c:pt idx="595">
                  <c:v>23.136645962732921</c:v>
                </c:pt>
                <c:pt idx="596">
                  <c:v>23.175465838509311</c:v>
                </c:pt>
                <c:pt idx="597">
                  <c:v>23.214285714285719</c:v>
                </c:pt>
                <c:pt idx="598">
                  <c:v>23.253105590062109</c:v>
                </c:pt>
                <c:pt idx="599">
                  <c:v>23.29192546583851</c:v>
                </c:pt>
                <c:pt idx="600">
                  <c:v>23.330745341614911</c:v>
                </c:pt>
                <c:pt idx="601">
                  <c:v>23.369565217391301</c:v>
                </c:pt>
                <c:pt idx="602">
                  <c:v>23.408385093167698</c:v>
                </c:pt>
                <c:pt idx="603">
                  <c:v>23.447204968944099</c:v>
                </c:pt>
                <c:pt idx="604">
                  <c:v>23.4860248447205</c:v>
                </c:pt>
                <c:pt idx="605">
                  <c:v>23.52484472049689</c:v>
                </c:pt>
                <c:pt idx="606">
                  <c:v>23.563664596273291</c:v>
                </c:pt>
                <c:pt idx="607">
                  <c:v>23.602484472049689</c:v>
                </c:pt>
                <c:pt idx="608">
                  <c:v>23.64130434782609</c:v>
                </c:pt>
                <c:pt idx="609">
                  <c:v>23.68012422360248</c:v>
                </c:pt>
                <c:pt idx="610">
                  <c:v>23.718944099378881</c:v>
                </c:pt>
                <c:pt idx="611">
                  <c:v>23.757763975155282</c:v>
                </c:pt>
                <c:pt idx="612">
                  <c:v>23.796583850931679</c:v>
                </c:pt>
                <c:pt idx="613">
                  <c:v>23.835403726708069</c:v>
                </c:pt>
                <c:pt idx="614">
                  <c:v>23.87422360248447</c:v>
                </c:pt>
                <c:pt idx="615">
                  <c:v>23.913043478260871</c:v>
                </c:pt>
                <c:pt idx="616">
                  <c:v>23.951863354037268</c:v>
                </c:pt>
                <c:pt idx="617">
                  <c:v>23.990683229813669</c:v>
                </c:pt>
                <c:pt idx="618">
                  <c:v>24.029503105590059</c:v>
                </c:pt>
                <c:pt idx="619">
                  <c:v>24.06832298136646</c:v>
                </c:pt>
                <c:pt idx="620">
                  <c:v>24.107142857142861</c:v>
                </c:pt>
                <c:pt idx="621">
                  <c:v>24.145962732919251</c:v>
                </c:pt>
                <c:pt idx="622">
                  <c:v>24.184782608695649</c:v>
                </c:pt>
                <c:pt idx="623">
                  <c:v>24.22360248447205</c:v>
                </c:pt>
                <c:pt idx="624">
                  <c:v>24.262422360248451</c:v>
                </c:pt>
                <c:pt idx="625">
                  <c:v>24.301242236024841</c:v>
                </c:pt>
                <c:pt idx="626">
                  <c:v>24.340062111801242</c:v>
                </c:pt>
                <c:pt idx="627">
                  <c:v>24.378881987577639</c:v>
                </c:pt>
                <c:pt idx="628">
                  <c:v>24.41770186335404</c:v>
                </c:pt>
                <c:pt idx="629">
                  <c:v>24.45652173913043</c:v>
                </c:pt>
                <c:pt idx="630">
                  <c:v>24.495341614906831</c:v>
                </c:pt>
                <c:pt idx="631">
                  <c:v>24.534161490683228</c:v>
                </c:pt>
                <c:pt idx="632">
                  <c:v>24.572981366459629</c:v>
                </c:pt>
                <c:pt idx="633">
                  <c:v>24.61180124223603</c:v>
                </c:pt>
                <c:pt idx="634">
                  <c:v>24.65062111801242</c:v>
                </c:pt>
                <c:pt idx="635">
                  <c:v>24.689440993788821</c:v>
                </c:pt>
                <c:pt idx="636">
                  <c:v>24.728260869565219</c:v>
                </c:pt>
                <c:pt idx="637">
                  <c:v>24.76708074534162</c:v>
                </c:pt>
                <c:pt idx="638">
                  <c:v>24.80590062111801</c:v>
                </c:pt>
                <c:pt idx="639">
                  <c:v>24.844720496894411</c:v>
                </c:pt>
                <c:pt idx="640">
                  <c:v>24.883540372670812</c:v>
                </c:pt>
                <c:pt idx="641">
                  <c:v>24.922360248447209</c:v>
                </c:pt>
                <c:pt idx="642">
                  <c:v>24.961180124223599</c:v>
                </c:pt>
                <c:pt idx="643">
                  <c:v>25</c:v>
                </c:pt>
                <c:pt idx="644">
                  <c:v>25.038819875776401</c:v>
                </c:pt>
                <c:pt idx="645">
                  <c:v>25.077639751552791</c:v>
                </c:pt>
                <c:pt idx="646">
                  <c:v>25.116459627329188</c:v>
                </c:pt>
                <c:pt idx="647">
                  <c:v>25.155279503105589</c:v>
                </c:pt>
                <c:pt idx="648">
                  <c:v>25.19409937888199</c:v>
                </c:pt>
                <c:pt idx="649">
                  <c:v>25.232919254658391</c:v>
                </c:pt>
                <c:pt idx="650">
                  <c:v>25.271739130434781</c:v>
                </c:pt>
                <c:pt idx="651">
                  <c:v>25.310559006211179</c:v>
                </c:pt>
                <c:pt idx="652">
                  <c:v>25.34937888198758</c:v>
                </c:pt>
                <c:pt idx="653">
                  <c:v>25.38819875776397</c:v>
                </c:pt>
                <c:pt idx="654">
                  <c:v>25.427018633540371</c:v>
                </c:pt>
                <c:pt idx="655">
                  <c:v>25.465838509316772</c:v>
                </c:pt>
                <c:pt idx="656">
                  <c:v>25.504658385093169</c:v>
                </c:pt>
                <c:pt idx="657">
                  <c:v>25.54347826086957</c:v>
                </c:pt>
                <c:pt idx="658">
                  <c:v>25.58229813664596</c:v>
                </c:pt>
                <c:pt idx="659">
                  <c:v>25.621118012422361</c:v>
                </c:pt>
                <c:pt idx="660">
                  <c:v>25.659937888198758</c:v>
                </c:pt>
                <c:pt idx="661">
                  <c:v>25.698757763975159</c:v>
                </c:pt>
                <c:pt idx="662">
                  <c:v>25.737577639751549</c:v>
                </c:pt>
                <c:pt idx="663">
                  <c:v>25.77639751552795</c:v>
                </c:pt>
                <c:pt idx="664">
                  <c:v>25.815217391304341</c:v>
                </c:pt>
                <c:pt idx="665">
                  <c:v>25.854037267080741</c:v>
                </c:pt>
                <c:pt idx="666">
                  <c:v>25.892857142857149</c:v>
                </c:pt>
                <c:pt idx="667">
                  <c:v>25.93167701863354</c:v>
                </c:pt>
                <c:pt idx="668">
                  <c:v>25.970496894409941</c:v>
                </c:pt>
                <c:pt idx="669">
                  <c:v>26.009316770186331</c:v>
                </c:pt>
                <c:pt idx="670">
                  <c:v>26.048136645962732</c:v>
                </c:pt>
                <c:pt idx="671">
                  <c:v>26.086956521739129</c:v>
                </c:pt>
                <c:pt idx="672">
                  <c:v>26.12577639751553</c:v>
                </c:pt>
                <c:pt idx="673">
                  <c:v>26.16459627329192</c:v>
                </c:pt>
                <c:pt idx="674">
                  <c:v>26.203416149068321</c:v>
                </c:pt>
                <c:pt idx="675">
                  <c:v>26.242236024844718</c:v>
                </c:pt>
                <c:pt idx="676">
                  <c:v>26.281055900621119</c:v>
                </c:pt>
                <c:pt idx="677">
                  <c:v>26.31987577639752</c:v>
                </c:pt>
                <c:pt idx="678">
                  <c:v>26.35869565217391</c:v>
                </c:pt>
                <c:pt idx="679">
                  <c:v>26.397515527950311</c:v>
                </c:pt>
                <c:pt idx="680">
                  <c:v>26.436335403726709</c:v>
                </c:pt>
                <c:pt idx="681">
                  <c:v>26.47515527950311</c:v>
                </c:pt>
                <c:pt idx="682">
                  <c:v>26.5139751552795</c:v>
                </c:pt>
                <c:pt idx="683">
                  <c:v>26.552795031055901</c:v>
                </c:pt>
                <c:pt idx="684">
                  <c:v>26.591614906832302</c:v>
                </c:pt>
                <c:pt idx="685">
                  <c:v>26.630434782608699</c:v>
                </c:pt>
                <c:pt idx="686">
                  <c:v>26.669254658385089</c:v>
                </c:pt>
                <c:pt idx="687">
                  <c:v>26.70807453416149</c:v>
                </c:pt>
                <c:pt idx="688">
                  <c:v>26.746894409937891</c:v>
                </c:pt>
                <c:pt idx="689">
                  <c:v>26.785714285714281</c:v>
                </c:pt>
                <c:pt idx="690">
                  <c:v>26.824534161490678</c:v>
                </c:pt>
                <c:pt idx="691">
                  <c:v>26.863354037267079</c:v>
                </c:pt>
                <c:pt idx="692">
                  <c:v>26.90217391304348</c:v>
                </c:pt>
                <c:pt idx="693">
                  <c:v>26.940993788819881</c:v>
                </c:pt>
                <c:pt idx="694">
                  <c:v>26.979813664596271</c:v>
                </c:pt>
                <c:pt idx="695">
                  <c:v>27.018633540372669</c:v>
                </c:pt>
                <c:pt idx="696">
                  <c:v>27.05745341614907</c:v>
                </c:pt>
                <c:pt idx="697">
                  <c:v>27.096273291925471</c:v>
                </c:pt>
                <c:pt idx="698">
                  <c:v>27.135093167701861</c:v>
                </c:pt>
                <c:pt idx="699">
                  <c:v>27.173913043478262</c:v>
                </c:pt>
                <c:pt idx="700">
                  <c:v>27.212732919254659</c:v>
                </c:pt>
                <c:pt idx="701">
                  <c:v>27.251552795031049</c:v>
                </c:pt>
                <c:pt idx="702">
                  <c:v>27.290372670807461</c:v>
                </c:pt>
                <c:pt idx="703">
                  <c:v>27.329192546583851</c:v>
                </c:pt>
                <c:pt idx="704">
                  <c:v>27.368012422360248</c:v>
                </c:pt>
                <c:pt idx="705">
                  <c:v>27.406832298136649</c:v>
                </c:pt>
                <c:pt idx="706">
                  <c:v>27.445652173913039</c:v>
                </c:pt>
                <c:pt idx="707">
                  <c:v>27.48447204968944</c:v>
                </c:pt>
                <c:pt idx="708">
                  <c:v>27.523291925465841</c:v>
                </c:pt>
                <c:pt idx="709">
                  <c:v>27.562111801242239</c:v>
                </c:pt>
                <c:pt idx="710">
                  <c:v>27.600931677018629</c:v>
                </c:pt>
                <c:pt idx="711">
                  <c:v>27.63975155279503</c:v>
                </c:pt>
                <c:pt idx="712">
                  <c:v>27.678571428571431</c:v>
                </c:pt>
                <c:pt idx="713">
                  <c:v>27.717391304347831</c:v>
                </c:pt>
                <c:pt idx="714">
                  <c:v>27.756211180124229</c:v>
                </c:pt>
                <c:pt idx="715">
                  <c:v>27.795031055900619</c:v>
                </c:pt>
                <c:pt idx="716">
                  <c:v>27.83385093167702</c:v>
                </c:pt>
                <c:pt idx="717">
                  <c:v>27.87267080745341</c:v>
                </c:pt>
                <c:pt idx="718">
                  <c:v>27.911490683229811</c:v>
                </c:pt>
                <c:pt idx="719">
                  <c:v>27.950310559006208</c:v>
                </c:pt>
                <c:pt idx="720">
                  <c:v>27.989130434782609</c:v>
                </c:pt>
                <c:pt idx="721">
                  <c:v>28.02795031055901</c:v>
                </c:pt>
                <c:pt idx="722">
                  <c:v>28.0667701863354</c:v>
                </c:pt>
                <c:pt idx="723">
                  <c:v>28.105590062111801</c:v>
                </c:pt>
                <c:pt idx="724">
                  <c:v>28.144409937888199</c:v>
                </c:pt>
                <c:pt idx="725">
                  <c:v>28.1832298136646</c:v>
                </c:pt>
                <c:pt idx="726">
                  <c:v>28.22204968944099</c:v>
                </c:pt>
                <c:pt idx="727">
                  <c:v>28.260869565217391</c:v>
                </c:pt>
                <c:pt idx="728">
                  <c:v>28.299689440993792</c:v>
                </c:pt>
                <c:pt idx="729">
                  <c:v>28.338509316770189</c:v>
                </c:pt>
                <c:pt idx="730">
                  <c:v>28.37732919254659</c:v>
                </c:pt>
                <c:pt idx="731">
                  <c:v>28.41614906832298</c:v>
                </c:pt>
                <c:pt idx="732">
                  <c:v>28.454968944099381</c:v>
                </c:pt>
                <c:pt idx="733">
                  <c:v>28.493788819875771</c:v>
                </c:pt>
                <c:pt idx="734">
                  <c:v>28.532608695652169</c:v>
                </c:pt>
                <c:pt idx="735">
                  <c:v>28.571428571428569</c:v>
                </c:pt>
                <c:pt idx="736">
                  <c:v>28.61024844720497</c:v>
                </c:pt>
                <c:pt idx="737">
                  <c:v>28.649068322981371</c:v>
                </c:pt>
                <c:pt idx="738">
                  <c:v>28.687888198757761</c:v>
                </c:pt>
                <c:pt idx="739">
                  <c:v>28.726708074534159</c:v>
                </c:pt>
                <c:pt idx="740">
                  <c:v>28.76552795031056</c:v>
                </c:pt>
                <c:pt idx="741">
                  <c:v>28.804347826086961</c:v>
                </c:pt>
                <c:pt idx="742">
                  <c:v>28.843167701863351</c:v>
                </c:pt>
                <c:pt idx="743">
                  <c:v>28.881987577639752</c:v>
                </c:pt>
                <c:pt idx="744">
                  <c:v>28.920807453416149</c:v>
                </c:pt>
                <c:pt idx="745">
                  <c:v>28.959627329192539</c:v>
                </c:pt>
                <c:pt idx="746">
                  <c:v>28.998447204968951</c:v>
                </c:pt>
                <c:pt idx="747">
                  <c:v>29.037267080745341</c:v>
                </c:pt>
                <c:pt idx="748">
                  <c:v>29.076086956521738</c:v>
                </c:pt>
                <c:pt idx="749">
                  <c:v>29.114906832298139</c:v>
                </c:pt>
                <c:pt idx="750">
                  <c:v>29.153726708074529</c:v>
                </c:pt>
                <c:pt idx="751">
                  <c:v>29.19254658385093</c:v>
                </c:pt>
                <c:pt idx="752">
                  <c:v>29.231366459627331</c:v>
                </c:pt>
                <c:pt idx="753">
                  <c:v>29.270186335403729</c:v>
                </c:pt>
                <c:pt idx="754">
                  <c:v>29.309006211180119</c:v>
                </c:pt>
                <c:pt idx="755">
                  <c:v>29.34782608695652</c:v>
                </c:pt>
                <c:pt idx="756">
                  <c:v>29.386645962732921</c:v>
                </c:pt>
                <c:pt idx="757">
                  <c:v>29.425465838509322</c:v>
                </c:pt>
                <c:pt idx="758">
                  <c:v>29.464285714285719</c:v>
                </c:pt>
                <c:pt idx="759">
                  <c:v>29.503105590062109</c:v>
                </c:pt>
                <c:pt idx="760">
                  <c:v>29.54192546583851</c:v>
                </c:pt>
                <c:pt idx="761">
                  <c:v>29.580745341614911</c:v>
                </c:pt>
                <c:pt idx="762">
                  <c:v>29.619565217391301</c:v>
                </c:pt>
                <c:pt idx="763">
                  <c:v>29.658385093167698</c:v>
                </c:pt>
                <c:pt idx="764">
                  <c:v>29.697204968944099</c:v>
                </c:pt>
                <c:pt idx="765">
                  <c:v>29.7360248447205</c:v>
                </c:pt>
                <c:pt idx="766">
                  <c:v>29.77484472049689</c:v>
                </c:pt>
                <c:pt idx="767">
                  <c:v>29.813664596273291</c:v>
                </c:pt>
                <c:pt idx="768">
                  <c:v>29.852484472049689</c:v>
                </c:pt>
                <c:pt idx="769">
                  <c:v>29.89130434782609</c:v>
                </c:pt>
                <c:pt idx="770">
                  <c:v>29.93012422360248</c:v>
                </c:pt>
                <c:pt idx="771">
                  <c:v>29.968944099378881</c:v>
                </c:pt>
                <c:pt idx="772">
                  <c:v>30.007763975155282</c:v>
                </c:pt>
                <c:pt idx="773">
                  <c:v>30.046583850931679</c:v>
                </c:pt>
                <c:pt idx="774">
                  <c:v>30.08540372670808</c:v>
                </c:pt>
                <c:pt idx="775">
                  <c:v>30.12422360248447</c:v>
                </c:pt>
                <c:pt idx="776">
                  <c:v>30.163043478260871</c:v>
                </c:pt>
                <c:pt idx="777">
                  <c:v>30.201863354037268</c:v>
                </c:pt>
                <c:pt idx="778">
                  <c:v>30.240683229813669</c:v>
                </c:pt>
                <c:pt idx="779">
                  <c:v>30.279503105590059</c:v>
                </c:pt>
                <c:pt idx="780">
                  <c:v>30.31832298136646</c:v>
                </c:pt>
                <c:pt idx="781">
                  <c:v>30.357142857142851</c:v>
                </c:pt>
                <c:pt idx="782">
                  <c:v>30.395962732919259</c:v>
                </c:pt>
                <c:pt idx="783">
                  <c:v>30.434782608695659</c:v>
                </c:pt>
                <c:pt idx="784">
                  <c:v>30.47360248447205</c:v>
                </c:pt>
                <c:pt idx="785">
                  <c:v>30.512422360248451</c:v>
                </c:pt>
                <c:pt idx="786">
                  <c:v>30.551242236024841</c:v>
                </c:pt>
                <c:pt idx="787">
                  <c:v>30.590062111801242</c:v>
                </c:pt>
                <c:pt idx="788">
                  <c:v>30.628881987577639</c:v>
                </c:pt>
                <c:pt idx="789">
                  <c:v>30.66770186335404</c:v>
                </c:pt>
                <c:pt idx="790">
                  <c:v>30.70652173913043</c:v>
                </c:pt>
                <c:pt idx="791">
                  <c:v>30.745341614906831</c:v>
                </c:pt>
                <c:pt idx="792">
                  <c:v>30.784161490683228</c:v>
                </c:pt>
                <c:pt idx="793">
                  <c:v>30.822981366459629</c:v>
                </c:pt>
                <c:pt idx="794">
                  <c:v>30.86180124223603</c:v>
                </c:pt>
                <c:pt idx="795">
                  <c:v>30.90062111801242</c:v>
                </c:pt>
                <c:pt idx="796">
                  <c:v>30.939440993788821</c:v>
                </c:pt>
                <c:pt idx="797">
                  <c:v>30.978260869565219</c:v>
                </c:pt>
                <c:pt idx="798">
                  <c:v>31.017080745341609</c:v>
                </c:pt>
                <c:pt idx="799">
                  <c:v>31.05590062111801</c:v>
                </c:pt>
                <c:pt idx="800">
                  <c:v>31.094720496894411</c:v>
                </c:pt>
                <c:pt idx="801">
                  <c:v>31.133540372670812</c:v>
                </c:pt>
                <c:pt idx="802">
                  <c:v>31.172360248447209</c:v>
                </c:pt>
                <c:pt idx="803">
                  <c:v>31.211180124223599</c:v>
                </c:pt>
                <c:pt idx="804">
                  <c:v>31.25</c:v>
                </c:pt>
                <c:pt idx="805">
                  <c:v>31.288819875776401</c:v>
                </c:pt>
                <c:pt idx="806">
                  <c:v>31.327639751552791</c:v>
                </c:pt>
                <c:pt idx="807">
                  <c:v>31.366459627329188</c:v>
                </c:pt>
                <c:pt idx="808">
                  <c:v>31.405279503105589</c:v>
                </c:pt>
                <c:pt idx="809">
                  <c:v>31.44409937888199</c:v>
                </c:pt>
                <c:pt idx="810">
                  <c:v>31.482919254658391</c:v>
                </c:pt>
                <c:pt idx="811">
                  <c:v>31.521739130434781</c:v>
                </c:pt>
                <c:pt idx="812">
                  <c:v>31.560559006211179</c:v>
                </c:pt>
                <c:pt idx="813">
                  <c:v>31.59937888198758</c:v>
                </c:pt>
                <c:pt idx="814">
                  <c:v>31.63819875776397</c:v>
                </c:pt>
                <c:pt idx="815">
                  <c:v>31.677018633540371</c:v>
                </c:pt>
                <c:pt idx="816">
                  <c:v>31.715838509316772</c:v>
                </c:pt>
                <c:pt idx="817">
                  <c:v>31.754658385093169</c:v>
                </c:pt>
                <c:pt idx="818">
                  <c:v>31.79347826086957</c:v>
                </c:pt>
                <c:pt idx="819">
                  <c:v>31.83229813664596</c:v>
                </c:pt>
                <c:pt idx="820">
                  <c:v>31.871118012422361</c:v>
                </c:pt>
                <c:pt idx="821">
                  <c:v>31.909937888198758</c:v>
                </c:pt>
                <c:pt idx="822">
                  <c:v>31.948757763975159</c:v>
                </c:pt>
                <c:pt idx="823">
                  <c:v>31.987577639751549</c:v>
                </c:pt>
                <c:pt idx="824">
                  <c:v>32.026397515527947</c:v>
                </c:pt>
                <c:pt idx="825">
                  <c:v>32.065217391304337</c:v>
                </c:pt>
                <c:pt idx="826">
                  <c:v>32.104037267080741</c:v>
                </c:pt>
                <c:pt idx="827">
                  <c:v>32.142857142857153</c:v>
                </c:pt>
                <c:pt idx="828">
                  <c:v>32.181677018633543</c:v>
                </c:pt>
                <c:pt idx="829">
                  <c:v>32.220496894409941</c:v>
                </c:pt>
                <c:pt idx="830">
                  <c:v>32.259316770186338</c:v>
                </c:pt>
                <c:pt idx="831">
                  <c:v>32.298136645962742</c:v>
                </c:pt>
                <c:pt idx="832">
                  <c:v>32.336956521739133</c:v>
                </c:pt>
                <c:pt idx="833">
                  <c:v>32.37577639751553</c:v>
                </c:pt>
                <c:pt idx="834">
                  <c:v>32.41459627329192</c:v>
                </c:pt>
                <c:pt idx="835">
                  <c:v>32.453416149068318</c:v>
                </c:pt>
                <c:pt idx="836">
                  <c:v>32.492236024844722</c:v>
                </c:pt>
                <c:pt idx="837">
                  <c:v>32.531055900621119</c:v>
                </c:pt>
                <c:pt idx="838">
                  <c:v>32.569875776397517</c:v>
                </c:pt>
                <c:pt idx="839">
                  <c:v>32.608695652173907</c:v>
                </c:pt>
                <c:pt idx="840">
                  <c:v>32.647515527950311</c:v>
                </c:pt>
                <c:pt idx="841">
                  <c:v>32.686335403726709</c:v>
                </c:pt>
                <c:pt idx="842">
                  <c:v>32.725155279503113</c:v>
                </c:pt>
                <c:pt idx="843">
                  <c:v>32.763975155279503</c:v>
                </c:pt>
                <c:pt idx="844">
                  <c:v>32.802795031055901</c:v>
                </c:pt>
                <c:pt idx="845">
                  <c:v>32.841614906832298</c:v>
                </c:pt>
                <c:pt idx="846">
                  <c:v>32.880434782608702</c:v>
                </c:pt>
                <c:pt idx="847">
                  <c:v>32.919254658385093</c:v>
                </c:pt>
                <c:pt idx="848">
                  <c:v>32.95807453416149</c:v>
                </c:pt>
                <c:pt idx="849">
                  <c:v>32.996894409937887</c:v>
                </c:pt>
                <c:pt idx="850">
                  <c:v>33.035714285714278</c:v>
                </c:pt>
                <c:pt idx="851">
                  <c:v>33.074534161490682</c:v>
                </c:pt>
                <c:pt idx="852">
                  <c:v>33.113354037267079</c:v>
                </c:pt>
                <c:pt idx="853">
                  <c:v>33.152173913043477</c:v>
                </c:pt>
                <c:pt idx="854">
                  <c:v>33.190993788819881</c:v>
                </c:pt>
                <c:pt idx="855">
                  <c:v>33.229813664596278</c:v>
                </c:pt>
                <c:pt idx="856">
                  <c:v>33.268633540372669</c:v>
                </c:pt>
                <c:pt idx="857">
                  <c:v>33.307453416149073</c:v>
                </c:pt>
                <c:pt idx="858">
                  <c:v>33.346273291925463</c:v>
                </c:pt>
                <c:pt idx="859">
                  <c:v>33.385093167701861</c:v>
                </c:pt>
                <c:pt idx="860">
                  <c:v>33.423913043478258</c:v>
                </c:pt>
                <c:pt idx="861">
                  <c:v>33.462732919254663</c:v>
                </c:pt>
                <c:pt idx="862">
                  <c:v>33.501552795031053</c:v>
                </c:pt>
                <c:pt idx="863">
                  <c:v>33.540372670807457</c:v>
                </c:pt>
                <c:pt idx="864">
                  <c:v>33.579192546583847</c:v>
                </c:pt>
                <c:pt idx="865">
                  <c:v>33.618012422360252</c:v>
                </c:pt>
                <c:pt idx="866">
                  <c:v>33.656832298136649</c:v>
                </c:pt>
                <c:pt idx="867">
                  <c:v>33.695652173913047</c:v>
                </c:pt>
                <c:pt idx="868">
                  <c:v>33.734472049689437</c:v>
                </c:pt>
                <c:pt idx="869">
                  <c:v>33.773291925465827</c:v>
                </c:pt>
                <c:pt idx="870">
                  <c:v>33.812111801242231</c:v>
                </c:pt>
                <c:pt idx="871">
                  <c:v>33.850931677018629</c:v>
                </c:pt>
                <c:pt idx="872">
                  <c:v>33.889751552795033</c:v>
                </c:pt>
                <c:pt idx="873">
                  <c:v>33.928571428571431</c:v>
                </c:pt>
                <c:pt idx="874">
                  <c:v>33.967391304347828</c:v>
                </c:pt>
                <c:pt idx="875">
                  <c:v>34.006211180124232</c:v>
                </c:pt>
                <c:pt idx="876">
                  <c:v>34.045031055900623</c:v>
                </c:pt>
                <c:pt idx="877">
                  <c:v>34.08385093167702</c:v>
                </c:pt>
                <c:pt idx="878">
                  <c:v>34.122670807453417</c:v>
                </c:pt>
                <c:pt idx="879">
                  <c:v>34.161490683229808</c:v>
                </c:pt>
                <c:pt idx="880">
                  <c:v>34.200310559006212</c:v>
                </c:pt>
                <c:pt idx="881">
                  <c:v>34.239130434782609</c:v>
                </c:pt>
                <c:pt idx="882">
                  <c:v>34.277950310559007</c:v>
                </c:pt>
                <c:pt idx="883">
                  <c:v>34.316770186335397</c:v>
                </c:pt>
                <c:pt idx="884">
                  <c:v>34.355590062111801</c:v>
                </c:pt>
                <c:pt idx="885">
                  <c:v>34.394409937888199</c:v>
                </c:pt>
                <c:pt idx="886">
                  <c:v>34.433229813664603</c:v>
                </c:pt>
                <c:pt idx="887">
                  <c:v>34.472049689440993</c:v>
                </c:pt>
                <c:pt idx="888">
                  <c:v>34.510869565217391</c:v>
                </c:pt>
                <c:pt idx="889">
                  <c:v>34.549689440993788</c:v>
                </c:pt>
                <c:pt idx="890">
                  <c:v>34.588509316770192</c:v>
                </c:pt>
                <c:pt idx="891">
                  <c:v>34.627329192546583</c:v>
                </c:pt>
                <c:pt idx="892">
                  <c:v>34.66614906832298</c:v>
                </c:pt>
                <c:pt idx="893">
                  <c:v>34.704968944099377</c:v>
                </c:pt>
                <c:pt idx="894">
                  <c:v>34.743788819875768</c:v>
                </c:pt>
                <c:pt idx="895">
                  <c:v>34.782608695652172</c:v>
                </c:pt>
                <c:pt idx="896">
                  <c:v>34.821428571428569</c:v>
                </c:pt>
                <c:pt idx="897">
                  <c:v>34.860248447204967</c:v>
                </c:pt>
                <c:pt idx="898">
                  <c:v>34.899068322981371</c:v>
                </c:pt>
                <c:pt idx="899">
                  <c:v>34.937888198757769</c:v>
                </c:pt>
                <c:pt idx="900">
                  <c:v>34.976708074534173</c:v>
                </c:pt>
                <c:pt idx="901">
                  <c:v>35.015527950310563</c:v>
                </c:pt>
                <c:pt idx="902">
                  <c:v>35.054347826086953</c:v>
                </c:pt>
                <c:pt idx="903">
                  <c:v>35.093167701863351</c:v>
                </c:pt>
                <c:pt idx="904">
                  <c:v>35.131987577639748</c:v>
                </c:pt>
                <c:pt idx="905">
                  <c:v>35.170807453416153</c:v>
                </c:pt>
                <c:pt idx="906">
                  <c:v>35.209627329192543</c:v>
                </c:pt>
                <c:pt idx="907">
                  <c:v>35.248447204968947</c:v>
                </c:pt>
                <c:pt idx="908">
                  <c:v>35.287267080745337</c:v>
                </c:pt>
                <c:pt idx="909">
                  <c:v>35.326086956521742</c:v>
                </c:pt>
                <c:pt idx="910">
                  <c:v>35.364906832298139</c:v>
                </c:pt>
                <c:pt idx="911">
                  <c:v>35.403726708074537</c:v>
                </c:pt>
                <c:pt idx="912">
                  <c:v>35.442546583850927</c:v>
                </c:pt>
                <c:pt idx="913">
                  <c:v>35.481366459627331</c:v>
                </c:pt>
                <c:pt idx="914">
                  <c:v>35.520186335403722</c:v>
                </c:pt>
                <c:pt idx="915">
                  <c:v>35.559006211180119</c:v>
                </c:pt>
                <c:pt idx="916">
                  <c:v>35.597826086956523</c:v>
                </c:pt>
                <c:pt idx="917">
                  <c:v>35.636645962732921</c:v>
                </c:pt>
                <c:pt idx="918">
                  <c:v>35.675465838509318</c:v>
                </c:pt>
                <c:pt idx="919">
                  <c:v>35.714285714285722</c:v>
                </c:pt>
                <c:pt idx="920">
                  <c:v>35.753105590062113</c:v>
                </c:pt>
                <c:pt idx="921">
                  <c:v>35.79192546583851</c:v>
                </c:pt>
                <c:pt idx="922">
                  <c:v>35.830745341614907</c:v>
                </c:pt>
                <c:pt idx="923">
                  <c:v>35.869565217391298</c:v>
                </c:pt>
                <c:pt idx="924">
                  <c:v>35.908385093167702</c:v>
                </c:pt>
                <c:pt idx="925">
                  <c:v>35.947204968944099</c:v>
                </c:pt>
                <c:pt idx="926">
                  <c:v>35.986024844720497</c:v>
                </c:pt>
                <c:pt idx="927">
                  <c:v>36.024844720496887</c:v>
                </c:pt>
                <c:pt idx="928">
                  <c:v>36.063664596273291</c:v>
                </c:pt>
                <c:pt idx="929">
                  <c:v>36.102484472049689</c:v>
                </c:pt>
                <c:pt idx="930">
                  <c:v>36.141304347826093</c:v>
                </c:pt>
                <c:pt idx="931">
                  <c:v>36.180124223602483</c:v>
                </c:pt>
                <c:pt idx="932">
                  <c:v>36.218944099378881</c:v>
                </c:pt>
                <c:pt idx="933">
                  <c:v>36.257763975155278</c:v>
                </c:pt>
                <c:pt idx="934">
                  <c:v>36.296583850931682</c:v>
                </c:pt>
                <c:pt idx="935">
                  <c:v>36.33540372670808</c:v>
                </c:pt>
                <c:pt idx="936">
                  <c:v>36.37422360248447</c:v>
                </c:pt>
                <c:pt idx="937">
                  <c:v>36.413043478260867</c:v>
                </c:pt>
                <c:pt idx="938">
                  <c:v>36.451863354037258</c:v>
                </c:pt>
                <c:pt idx="939">
                  <c:v>36.490683229813662</c:v>
                </c:pt>
                <c:pt idx="940">
                  <c:v>36.529503105590059</c:v>
                </c:pt>
                <c:pt idx="941">
                  <c:v>36.568322981366457</c:v>
                </c:pt>
                <c:pt idx="942">
                  <c:v>36.607142857142847</c:v>
                </c:pt>
                <c:pt idx="943">
                  <c:v>36.645962732919259</c:v>
                </c:pt>
                <c:pt idx="944">
                  <c:v>36.684782608695663</c:v>
                </c:pt>
                <c:pt idx="945">
                  <c:v>36.723602484472053</c:v>
                </c:pt>
                <c:pt idx="946">
                  <c:v>36.762422360248451</c:v>
                </c:pt>
                <c:pt idx="947">
                  <c:v>36.801242236024848</c:v>
                </c:pt>
                <c:pt idx="948">
                  <c:v>36.840062111801252</c:v>
                </c:pt>
                <c:pt idx="949">
                  <c:v>36.878881987577643</c:v>
                </c:pt>
                <c:pt idx="950">
                  <c:v>36.917701863354033</c:v>
                </c:pt>
                <c:pt idx="951">
                  <c:v>36.95652173913043</c:v>
                </c:pt>
                <c:pt idx="952">
                  <c:v>36.995341614906827</c:v>
                </c:pt>
                <c:pt idx="953">
                  <c:v>37.034161490683232</c:v>
                </c:pt>
                <c:pt idx="954">
                  <c:v>37.072981366459629</c:v>
                </c:pt>
                <c:pt idx="955">
                  <c:v>37.111801242236027</c:v>
                </c:pt>
                <c:pt idx="956">
                  <c:v>37.150621118012417</c:v>
                </c:pt>
                <c:pt idx="957">
                  <c:v>37.189440993788821</c:v>
                </c:pt>
                <c:pt idx="958">
                  <c:v>37.228260869565219</c:v>
                </c:pt>
                <c:pt idx="959">
                  <c:v>37.267080745341623</c:v>
                </c:pt>
                <c:pt idx="960">
                  <c:v>37.305900621118013</c:v>
                </c:pt>
                <c:pt idx="961">
                  <c:v>37.344720496894411</c:v>
                </c:pt>
                <c:pt idx="962">
                  <c:v>37.383540372670808</c:v>
                </c:pt>
                <c:pt idx="963">
                  <c:v>37.422360248447212</c:v>
                </c:pt>
                <c:pt idx="964">
                  <c:v>37.461180124223603</c:v>
                </c:pt>
                <c:pt idx="965">
                  <c:v>37.5</c:v>
                </c:pt>
                <c:pt idx="966">
                  <c:v>37.538819875776397</c:v>
                </c:pt>
                <c:pt idx="967">
                  <c:v>37.577639751552788</c:v>
                </c:pt>
                <c:pt idx="968">
                  <c:v>37.616459627329192</c:v>
                </c:pt>
                <c:pt idx="969">
                  <c:v>37.655279503105589</c:v>
                </c:pt>
                <c:pt idx="970">
                  <c:v>37.694099378881987</c:v>
                </c:pt>
                <c:pt idx="971">
                  <c:v>37.732919254658377</c:v>
                </c:pt>
                <c:pt idx="972">
                  <c:v>37.771739130434781</c:v>
                </c:pt>
                <c:pt idx="973">
                  <c:v>37.810559006211179</c:v>
                </c:pt>
                <c:pt idx="974">
                  <c:v>37.849378881987583</c:v>
                </c:pt>
                <c:pt idx="975">
                  <c:v>37.888198757763973</c:v>
                </c:pt>
                <c:pt idx="976">
                  <c:v>37.927018633540371</c:v>
                </c:pt>
                <c:pt idx="977">
                  <c:v>37.965838509316768</c:v>
                </c:pt>
                <c:pt idx="978">
                  <c:v>38.004658385093173</c:v>
                </c:pt>
                <c:pt idx="979">
                  <c:v>38.04347826086957</c:v>
                </c:pt>
                <c:pt idx="980">
                  <c:v>38.082298136645967</c:v>
                </c:pt>
                <c:pt idx="981">
                  <c:v>38.121118012422357</c:v>
                </c:pt>
                <c:pt idx="982">
                  <c:v>38.159937888198748</c:v>
                </c:pt>
                <c:pt idx="983">
                  <c:v>38.198757763975152</c:v>
                </c:pt>
                <c:pt idx="984">
                  <c:v>38.237577639751549</c:v>
                </c:pt>
                <c:pt idx="985">
                  <c:v>38.276397515527947</c:v>
                </c:pt>
                <c:pt idx="986">
                  <c:v>38.315217391304337</c:v>
                </c:pt>
                <c:pt idx="987">
                  <c:v>38.354037267080741</c:v>
                </c:pt>
                <c:pt idx="988">
                  <c:v>38.392857142857153</c:v>
                </c:pt>
                <c:pt idx="989">
                  <c:v>38.431677018633543</c:v>
                </c:pt>
                <c:pt idx="990">
                  <c:v>38.470496894409941</c:v>
                </c:pt>
                <c:pt idx="991">
                  <c:v>38.509316770186338</c:v>
                </c:pt>
                <c:pt idx="992">
                  <c:v>38.548136645962742</c:v>
                </c:pt>
                <c:pt idx="993">
                  <c:v>38.586956521739133</c:v>
                </c:pt>
                <c:pt idx="994">
                  <c:v>38.62577639751553</c:v>
                </c:pt>
                <c:pt idx="995">
                  <c:v>38.66459627329192</c:v>
                </c:pt>
                <c:pt idx="996">
                  <c:v>38.703416149068318</c:v>
                </c:pt>
                <c:pt idx="997">
                  <c:v>38.742236024844722</c:v>
                </c:pt>
                <c:pt idx="998">
                  <c:v>38.781055900621119</c:v>
                </c:pt>
                <c:pt idx="999">
                  <c:v>38.819875776397517</c:v>
                </c:pt>
                <c:pt idx="1000">
                  <c:v>38.858695652173907</c:v>
                </c:pt>
                <c:pt idx="1001">
                  <c:v>38.897515527950311</c:v>
                </c:pt>
                <c:pt idx="1002">
                  <c:v>38.936335403726709</c:v>
                </c:pt>
                <c:pt idx="1003">
                  <c:v>38.975155279503113</c:v>
                </c:pt>
                <c:pt idx="1004">
                  <c:v>39.013975155279503</c:v>
                </c:pt>
                <c:pt idx="1005">
                  <c:v>39.052795031055901</c:v>
                </c:pt>
                <c:pt idx="1006">
                  <c:v>39.091614906832298</c:v>
                </c:pt>
                <c:pt idx="1007">
                  <c:v>39.130434782608702</c:v>
                </c:pt>
                <c:pt idx="1008">
                  <c:v>39.169254658385093</c:v>
                </c:pt>
                <c:pt idx="1009">
                  <c:v>39.20807453416149</c:v>
                </c:pt>
                <c:pt idx="1010">
                  <c:v>39.246894409937887</c:v>
                </c:pt>
                <c:pt idx="1011">
                  <c:v>39.285714285714278</c:v>
                </c:pt>
                <c:pt idx="1012">
                  <c:v>39.324534161490682</c:v>
                </c:pt>
                <c:pt idx="1013">
                  <c:v>39.363354037267079</c:v>
                </c:pt>
                <c:pt idx="1014">
                  <c:v>39.402173913043477</c:v>
                </c:pt>
                <c:pt idx="1015">
                  <c:v>39.440993788819881</c:v>
                </c:pt>
                <c:pt idx="1016">
                  <c:v>39.479813664596278</c:v>
                </c:pt>
                <c:pt idx="1017">
                  <c:v>39.518633540372669</c:v>
                </c:pt>
                <c:pt idx="1018">
                  <c:v>39.557453416149073</c:v>
                </c:pt>
                <c:pt idx="1019">
                  <c:v>39.596273291925463</c:v>
                </c:pt>
                <c:pt idx="1020">
                  <c:v>39.635093167701861</c:v>
                </c:pt>
                <c:pt idx="1021">
                  <c:v>39.673913043478258</c:v>
                </c:pt>
                <c:pt idx="1022">
                  <c:v>39.712732919254663</c:v>
                </c:pt>
                <c:pt idx="1023">
                  <c:v>39.751552795031053</c:v>
                </c:pt>
                <c:pt idx="1024">
                  <c:v>39.790372670807457</c:v>
                </c:pt>
                <c:pt idx="1025">
                  <c:v>39.829192546583847</c:v>
                </c:pt>
                <c:pt idx="1026">
                  <c:v>39.868012422360252</c:v>
                </c:pt>
                <c:pt idx="1027">
                  <c:v>39.906832298136649</c:v>
                </c:pt>
                <c:pt idx="1028">
                  <c:v>39.945652173913047</c:v>
                </c:pt>
                <c:pt idx="1029">
                  <c:v>39.984472049689437</c:v>
                </c:pt>
                <c:pt idx="1030">
                  <c:v>40.023291925465827</c:v>
                </c:pt>
                <c:pt idx="1031">
                  <c:v>40.062111801242231</c:v>
                </c:pt>
                <c:pt idx="1032">
                  <c:v>40.100931677018629</c:v>
                </c:pt>
                <c:pt idx="1033">
                  <c:v>40.139751552795033</c:v>
                </c:pt>
                <c:pt idx="1034">
                  <c:v>40.178571428571431</c:v>
                </c:pt>
                <c:pt idx="1035">
                  <c:v>40.217391304347828</c:v>
                </c:pt>
                <c:pt idx="1036">
                  <c:v>40.256211180124232</c:v>
                </c:pt>
                <c:pt idx="1037">
                  <c:v>40.295031055900623</c:v>
                </c:pt>
                <c:pt idx="1038">
                  <c:v>40.33385093167702</c:v>
                </c:pt>
                <c:pt idx="1039">
                  <c:v>40.372670807453417</c:v>
                </c:pt>
                <c:pt idx="1040">
                  <c:v>40.411490683229808</c:v>
                </c:pt>
                <c:pt idx="1041">
                  <c:v>40.450310559006212</c:v>
                </c:pt>
                <c:pt idx="1042">
                  <c:v>40.489130434782609</c:v>
                </c:pt>
                <c:pt idx="1043">
                  <c:v>40.527950310559007</c:v>
                </c:pt>
                <c:pt idx="1044">
                  <c:v>40.566770186335397</c:v>
                </c:pt>
                <c:pt idx="1045">
                  <c:v>40.605590062111801</c:v>
                </c:pt>
                <c:pt idx="1046">
                  <c:v>40.644409937888199</c:v>
                </c:pt>
                <c:pt idx="1047">
                  <c:v>40.683229813664603</c:v>
                </c:pt>
                <c:pt idx="1048">
                  <c:v>40.722049689440993</c:v>
                </c:pt>
                <c:pt idx="1049">
                  <c:v>40.760869565217391</c:v>
                </c:pt>
                <c:pt idx="1050">
                  <c:v>40.799689440993788</c:v>
                </c:pt>
                <c:pt idx="1051">
                  <c:v>40.838509316770192</c:v>
                </c:pt>
                <c:pt idx="1052">
                  <c:v>40.877329192546583</c:v>
                </c:pt>
                <c:pt idx="1053">
                  <c:v>40.91614906832298</c:v>
                </c:pt>
                <c:pt idx="1054">
                  <c:v>40.954968944099377</c:v>
                </c:pt>
                <c:pt idx="1055">
                  <c:v>40.993788819875768</c:v>
                </c:pt>
                <c:pt idx="1056">
                  <c:v>41.032608695652172</c:v>
                </c:pt>
                <c:pt idx="1057">
                  <c:v>41.071428571428569</c:v>
                </c:pt>
                <c:pt idx="1058">
                  <c:v>41.110248447204967</c:v>
                </c:pt>
                <c:pt idx="1059">
                  <c:v>41.149068322981371</c:v>
                </c:pt>
                <c:pt idx="1060">
                  <c:v>41.187888198757769</c:v>
                </c:pt>
                <c:pt idx="1061">
                  <c:v>41.226708074534173</c:v>
                </c:pt>
                <c:pt idx="1062">
                  <c:v>41.265527950310563</c:v>
                </c:pt>
                <c:pt idx="1063">
                  <c:v>41.304347826086953</c:v>
                </c:pt>
                <c:pt idx="1064">
                  <c:v>41.343167701863351</c:v>
                </c:pt>
                <c:pt idx="1065">
                  <c:v>41.381987577639748</c:v>
                </c:pt>
                <c:pt idx="1066">
                  <c:v>41.420807453416153</c:v>
                </c:pt>
                <c:pt idx="1067">
                  <c:v>41.459627329192543</c:v>
                </c:pt>
                <c:pt idx="1068">
                  <c:v>41.498447204968947</c:v>
                </c:pt>
                <c:pt idx="1069">
                  <c:v>41.537267080745337</c:v>
                </c:pt>
                <c:pt idx="1070">
                  <c:v>41.576086956521742</c:v>
                </c:pt>
                <c:pt idx="1071">
                  <c:v>41.614906832298139</c:v>
                </c:pt>
                <c:pt idx="1072">
                  <c:v>41.653726708074537</c:v>
                </c:pt>
                <c:pt idx="1073">
                  <c:v>41.692546583850927</c:v>
                </c:pt>
                <c:pt idx="1074">
                  <c:v>41.731366459627331</c:v>
                </c:pt>
                <c:pt idx="1075">
                  <c:v>41.770186335403722</c:v>
                </c:pt>
                <c:pt idx="1076">
                  <c:v>41.809006211180119</c:v>
                </c:pt>
                <c:pt idx="1077">
                  <c:v>41.847826086956523</c:v>
                </c:pt>
                <c:pt idx="1078">
                  <c:v>41.886645962732921</c:v>
                </c:pt>
                <c:pt idx="1079">
                  <c:v>41.925465838509318</c:v>
                </c:pt>
                <c:pt idx="1080">
                  <c:v>41.964285714285722</c:v>
                </c:pt>
                <c:pt idx="1081">
                  <c:v>42.003105590062113</c:v>
                </c:pt>
                <c:pt idx="1082">
                  <c:v>42.04192546583851</c:v>
                </c:pt>
                <c:pt idx="1083">
                  <c:v>42.080745341614907</c:v>
                </c:pt>
                <c:pt idx="1084">
                  <c:v>42.119565217391298</c:v>
                </c:pt>
                <c:pt idx="1085">
                  <c:v>42.158385093167702</c:v>
                </c:pt>
                <c:pt idx="1086">
                  <c:v>42.197204968944099</c:v>
                </c:pt>
                <c:pt idx="1087">
                  <c:v>42.236024844720497</c:v>
                </c:pt>
                <c:pt idx="1088">
                  <c:v>42.274844720496887</c:v>
                </c:pt>
                <c:pt idx="1089">
                  <c:v>42.313664596273291</c:v>
                </c:pt>
                <c:pt idx="1090">
                  <c:v>42.352484472049689</c:v>
                </c:pt>
                <c:pt idx="1091">
                  <c:v>42.391304347826093</c:v>
                </c:pt>
                <c:pt idx="1092">
                  <c:v>42.430124223602483</c:v>
                </c:pt>
                <c:pt idx="1093">
                  <c:v>42.468944099378881</c:v>
                </c:pt>
                <c:pt idx="1094">
                  <c:v>42.507763975155278</c:v>
                </c:pt>
                <c:pt idx="1095">
                  <c:v>42.546583850931682</c:v>
                </c:pt>
                <c:pt idx="1096">
                  <c:v>42.58540372670808</c:v>
                </c:pt>
                <c:pt idx="1097">
                  <c:v>42.62422360248447</c:v>
                </c:pt>
                <c:pt idx="1098">
                  <c:v>42.663043478260867</c:v>
                </c:pt>
                <c:pt idx="1099">
                  <c:v>42.701863354037258</c:v>
                </c:pt>
                <c:pt idx="1100">
                  <c:v>42.740683229813662</c:v>
                </c:pt>
                <c:pt idx="1101">
                  <c:v>42.779503105590059</c:v>
                </c:pt>
                <c:pt idx="1102">
                  <c:v>42.818322981366457</c:v>
                </c:pt>
                <c:pt idx="1103">
                  <c:v>42.857142857142847</c:v>
                </c:pt>
                <c:pt idx="1104">
                  <c:v>42.895962732919259</c:v>
                </c:pt>
                <c:pt idx="1105">
                  <c:v>42.934782608695663</c:v>
                </c:pt>
                <c:pt idx="1106">
                  <c:v>42.973602484472053</c:v>
                </c:pt>
                <c:pt idx="1107">
                  <c:v>43.012422360248451</c:v>
                </c:pt>
                <c:pt idx="1108">
                  <c:v>43.051242236024848</c:v>
                </c:pt>
                <c:pt idx="1109">
                  <c:v>43.090062111801252</c:v>
                </c:pt>
                <c:pt idx="1110">
                  <c:v>43.128881987577643</c:v>
                </c:pt>
                <c:pt idx="1111">
                  <c:v>43.167701863354033</c:v>
                </c:pt>
                <c:pt idx="1112">
                  <c:v>43.20652173913043</c:v>
                </c:pt>
                <c:pt idx="1113">
                  <c:v>43.245341614906827</c:v>
                </c:pt>
                <c:pt idx="1114">
                  <c:v>43.284161490683232</c:v>
                </c:pt>
                <c:pt idx="1115">
                  <c:v>43.322981366459629</c:v>
                </c:pt>
                <c:pt idx="1116">
                  <c:v>43.361801242236027</c:v>
                </c:pt>
                <c:pt idx="1117">
                  <c:v>43.400621118012417</c:v>
                </c:pt>
                <c:pt idx="1118">
                  <c:v>43.439440993788821</c:v>
                </c:pt>
                <c:pt idx="1119">
                  <c:v>43.478260869565219</c:v>
                </c:pt>
                <c:pt idx="1120">
                  <c:v>43.517080745341623</c:v>
                </c:pt>
                <c:pt idx="1121">
                  <c:v>43.555900621118013</c:v>
                </c:pt>
                <c:pt idx="1122">
                  <c:v>43.594720496894411</c:v>
                </c:pt>
                <c:pt idx="1123">
                  <c:v>43.633540372670808</c:v>
                </c:pt>
                <c:pt idx="1124">
                  <c:v>43.672360248447212</c:v>
                </c:pt>
                <c:pt idx="1125">
                  <c:v>43.711180124223603</c:v>
                </c:pt>
                <c:pt idx="1126">
                  <c:v>43.75</c:v>
                </c:pt>
                <c:pt idx="1127">
                  <c:v>43.788819875776397</c:v>
                </c:pt>
                <c:pt idx="1128">
                  <c:v>43.827639751552788</c:v>
                </c:pt>
                <c:pt idx="1129">
                  <c:v>43.866459627329192</c:v>
                </c:pt>
                <c:pt idx="1130">
                  <c:v>43.905279503105589</c:v>
                </c:pt>
                <c:pt idx="1131">
                  <c:v>43.944099378881987</c:v>
                </c:pt>
                <c:pt idx="1132">
                  <c:v>43.982919254658377</c:v>
                </c:pt>
                <c:pt idx="1133">
                  <c:v>44.021739130434781</c:v>
                </c:pt>
                <c:pt idx="1134">
                  <c:v>44.060559006211179</c:v>
                </c:pt>
                <c:pt idx="1135">
                  <c:v>44.099378881987583</c:v>
                </c:pt>
                <c:pt idx="1136">
                  <c:v>44.138198757763973</c:v>
                </c:pt>
                <c:pt idx="1137">
                  <c:v>44.177018633540371</c:v>
                </c:pt>
                <c:pt idx="1138">
                  <c:v>44.215838509316768</c:v>
                </c:pt>
                <c:pt idx="1139">
                  <c:v>44.254658385093173</c:v>
                </c:pt>
                <c:pt idx="1140">
                  <c:v>44.29347826086957</c:v>
                </c:pt>
                <c:pt idx="1141">
                  <c:v>44.332298136645967</c:v>
                </c:pt>
                <c:pt idx="1142">
                  <c:v>44.371118012422357</c:v>
                </c:pt>
                <c:pt idx="1143">
                  <c:v>44.409937888198748</c:v>
                </c:pt>
                <c:pt idx="1144">
                  <c:v>44.448757763975152</c:v>
                </c:pt>
                <c:pt idx="1145">
                  <c:v>44.487577639751549</c:v>
                </c:pt>
                <c:pt idx="1146">
                  <c:v>44.526397515527947</c:v>
                </c:pt>
                <c:pt idx="1147">
                  <c:v>44.565217391304337</c:v>
                </c:pt>
                <c:pt idx="1148">
                  <c:v>44.604037267080741</c:v>
                </c:pt>
                <c:pt idx="1149">
                  <c:v>44.642857142857153</c:v>
                </c:pt>
                <c:pt idx="1150">
                  <c:v>44.681677018633543</c:v>
                </c:pt>
                <c:pt idx="1151">
                  <c:v>44.720496894409941</c:v>
                </c:pt>
                <c:pt idx="1152">
                  <c:v>44.759316770186338</c:v>
                </c:pt>
                <c:pt idx="1153">
                  <c:v>44.798136645962742</c:v>
                </c:pt>
                <c:pt idx="1154">
                  <c:v>44.836956521739133</c:v>
                </c:pt>
                <c:pt idx="1155">
                  <c:v>44.87577639751553</c:v>
                </c:pt>
                <c:pt idx="1156">
                  <c:v>44.91459627329192</c:v>
                </c:pt>
                <c:pt idx="1157">
                  <c:v>44.953416149068318</c:v>
                </c:pt>
                <c:pt idx="1158">
                  <c:v>44.992236024844722</c:v>
                </c:pt>
                <c:pt idx="1159">
                  <c:v>45.031055900621119</c:v>
                </c:pt>
                <c:pt idx="1160">
                  <c:v>45.069875776397517</c:v>
                </c:pt>
                <c:pt idx="1161">
                  <c:v>45.108695652173907</c:v>
                </c:pt>
                <c:pt idx="1162">
                  <c:v>45.147515527950311</c:v>
                </c:pt>
                <c:pt idx="1163">
                  <c:v>45.186335403726709</c:v>
                </c:pt>
                <c:pt idx="1164">
                  <c:v>45.225155279503113</c:v>
                </c:pt>
                <c:pt idx="1165">
                  <c:v>45.263975155279503</c:v>
                </c:pt>
                <c:pt idx="1166">
                  <c:v>45.302795031055901</c:v>
                </c:pt>
                <c:pt idx="1167">
                  <c:v>45.341614906832298</c:v>
                </c:pt>
                <c:pt idx="1168">
                  <c:v>45.380434782608702</c:v>
                </c:pt>
                <c:pt idx="1169">
                  <c:v>45.419254658385093</c:v>
                </c:pt>
                <c:pt idx="1170">
                  <c:v>45.45807453416149</c:v>
                </c:pt>
                <c:pt idx="1171">
                  <c:v>45.496894409937887</c:v>
                </c:pt>
                <c:pt idx="1172">
                  <c:v>45.535714285714278</c:v>
                </c:pt>
                <c:pt idx="1173">
                  <c:v>45.574534161490682</c:v>
                </c:pt>
                <c:pt idx="1174">
                  <c:v>45.613354037267079</c:v>
                </c:pt>
                <c:pt idx="1175">
                  <c:v>45.652173913043477</c:v>
                </c:pt>
                <c:pt idx="1176">
                  <c:v>45.690993788819881</c:v>
                </c:pt>
                <c:pt idx="1177">
                  <c:v>45.729813664596278</c:v>
                </c:pt>
                <c:pt idx="1178">
                  <c:v>45.768633540372669</c:v>
                </c:pt>
                <c:pt idx="1179">
                  <c:v>45.807453416149073</c:v>
                </c:pt>
                <c:pt idx="1180">
                  <c:v>45.846273291925463</c:v>
                </c:pt>
                <c:pt idx="1181">
                  <c:v>45.885093167701861</c:v>
                </c:pt>
                <c:pt idx="1182">
                  <c:v>45.923913043478258</c:v>
                </c:pt>
                <c:pt idx="1183">
                  <c:v>45.962732919254663</c:v>
                </c:pt>
                <c:pt idx="1184">
                  <c:v>46.001552795031053</c:v>
                </c:pt>
                <c:pt idx="1185">
                  <c:v>46.040372670807457</c:v>
                </c:pt>
                <c:pt idx="1186">
                  <c:v>46.079192546583847</c:v>
                </c:pt>
                <c:pt idx="1187">
                  <c:v>46.118012422360252</c:v>
                </c:pt>
                <c:pt idx="1188">
                  <c:v>46.156832298136649</c:v>
                </c:pt>
                <c:pt idx="1189">
                  <c:v>46.195652173913047</c:v>
                </c:pt>
                <c:pt idx="1190">
                  <c:v>46.234472049689437</c:v>
                </c:pt>
                <c:pt idx="1191">
                  <c:v>46.273291925465827</c:v>
                </c:pt>
                <c:pt idx="1192">
                  <c:v>46.312111801242231</c:v>
                </c:pt>
                <c:pt idx="1193">
                  <c:v>46.350931677018629</c:v>
                </c:pt>
                <c:pt idx="1194">
                  <c:v>46.389751552795033</c:v>
                </c:pt>
                <c:pt idx="1195">
                  <c:v>46.428571428571431</c:v>
                </c:pt>
                <c:pt idx="1196">
                  <c:v>46.467391304347828</c:v>
                </c:pt>
                <c:pt idx="1197">
                  <c:v>46.506211180124232</c:v>
                </c:pt>
                <c:pt idx="1198">
                  <c:v>46.545031055900623</c:v>
                </c:pt>
                <c:pt idx="1199">
                  <c:v>46.58385093167702</c:v>
                </c:pt>
                <c:pt idx="1200">
                  <c:v>46.622670807453417</c:v>
                </c:pt>
                <c:pt idx="1201">
                  <c:v>46.661490683229808</c:v>
                </c:pt>
                <c:pt idx="1202">
                  <c:v>46.700310559006212</c:v>
                </c:pt>
                <c:pt idx="1203">
                  <c:v>46.739130434782609</c:v>
                </c:pt>
                <c:pt idx="1204">
                  <c:v>46.777950310559007</c:v>
                </c:pt>
                <c:pt idx="1205">
                  <c:v>46.816770186335397</c:v>
                </c:pt>
                <c:pt idx="1206">
                  <c:v>46.855590062111801</c:v>
                </c:pt>
                <c:pt idx="1207">
                  <c:v>46.894409937888199</c:v>
                </c:pt>
                <c:pt idx="1208">
                  <c:v>46.933229813664603</c:v>
                </c:pt>
                <c:pt idx="1209">
                  <c:v>46.972049689440993</c:v>
                </c:pt>
                <c:pt idx="1210">
                  <c:v>47.010869565217391</c:v>
                </c:pt>
                <c:pt idx="1211">
                  <c:v>47.049689440993788</c:v>
                </c:pt>
                <c:pt idx="1212">
                  <c:v>47.088509316770192</c:v>
                </c:pt>
                <c:pt idx="1213">
                  <c:v>47.127329192546583</c:v>
                </c:pt>
                <c:pt idx="1214">
                  <c:v>47.16614906832298</c:v>
                </c:pt>
                <c:pt idx="1215">
                  <c:v>47.204968944099377</c:v>
                </c:pt>
                <c:pt idx="1216">
                  <c:v>47.243788819875768</c:v>
                </c:pt>
                <c:pt idx="1217">
                  <c:v>47.282608695652172</c:v>
                </c:pt>
                <c:pt idx="1218">
                  <c:v>47.321428571428569</c:v>
                </c:pt>
                <c:pt idx="1219">
                  <c:v>47.360248447204967</c:v>
                </c:pt>
                <c:pt idx="1220">
                  <c:v>47.399068322981371</c:v>
                </c:pt>
                <c:pt idx="1221">
                  <c:v>47.437888198757769</c:v>
                </c:pt>
                <c:pt idx="1222">
                  <c:v>47.476708074534173</c:v>
                </c:pt>
                <c:pt idx="1223">
                  <c:v>47.515527950310563</c:v>
                </c:pt>
                <c:pt idx="1224">
                  <c:v>47.554347826086953</c:v>
                </c:pt>
                <c:pt idx="1225">
                  <c:v>47.593167701863351</c:v>
                </c:pt>
                <c:pt idx="1226">
                  <c:v>47.631987577639748</c:v>
                </c:pt>
                <c:pt idx="1227">
                  <c:v>47.670807453416153</c:v>
                </c:pt>
                <c:pt idx="1228">
                  <c:v>47.709627329192543</c:v>
                </c:pt>
                <c:pt idx="1229">
                  <c:v>47.748447204968947</c:v>
                </c:pt>
                <c:pt idx="1230">
                  <c:v>47.787267080745337</c:v>
                </c:pt>
                <c:pt idx="1231">
                  <c:v>47.826086956521742</c:v>
                </c:pt>
                <c:pt idx="1232">
                  <c:v>47.864906832298139</c:v>
                </c:pt>
                <c:pt idx="1233">
                  <c:v>47.903726708074537</c:v>
                </c:pt>
                <c:pt idx="1234">
                  <c:v>47.942546583850927</c:v>
                </c:pt>
                <c:pt idx="1235">
                  <c:v>47.981366459627331</c:v>
                </c:pt>
                <c:pt idx="1236">
                  <c:v>48.020186335403722</c:v>
                </c:pt>
                <c:pt idx="1237">
                  <c:v>48.059006211180119</c:v>
                </c:pt>
                <c:pt idx="1238">
                  <c:v>48.097826086956523</c:v>
                </c:pt>
                <c:pt idx="1239">
                  <c:v>48.136645962732921</c:v>
                </c:pt>
                <c:pt idx="1240">
                  <c:v>48.175465838509318</c:v>
                </c:pt>
                <c:pt idx="1241">
                  <c:v>48.214285714285722</c:v>
                </c:pt>
                <c:pt idx="1242">
                  <c:v>48.253105590062113</c:v>
                </c:pt>
                <c:pt idx="1243">
                  <c:v>48.29192546583851</c:v>
                </c:pt>
                <c:pt idx="1244">
                  <c:v>48.330745341614907</c:v>
                </c:pt>
                <c:pt idx="1245">
                  <c:v>48.369565217391298</c:v>
                </c:pt>
                <c:pt idx="1246">
                  <c:v>48.408385093167702</c:v>
                </c:pt>
                <c:pt idx="1247">
                  <c:v>48.447204968944099</c:v>
                </c:pt>
                <c:pt idx="1248">
                  <c:v>48.486024844720497</c:v>
                </c:pt>
                <c:pt idx="1249">
                  <c:v>48.524844720496887</c:v>
                </c:pt>
                <c:pt idx="1250">
                  <c:v>48.563664596273291</c:v>
                </c:pt>
                <c:pt idx="1251">
                  <c:v>48.602484472049689</c:v>
                </c:pt>
                <c:pt idx="1252">
                  <c:v>48.641304347826093</c:v>
                </c:pt>
                <c:pt idx="1253">
                  <c:v>48.680124223602483</c:v>
                </c:pt>
                <c:pt idx="1254">
                  <c:v>48.718944099378881</c:v>
                </c:pt>
                <c:pt idx="1255">
                  <c:v>48.757763975155278</c:v>
                </c:pt>
                <c:pt idx="1256">
                  <c:v>48.796583850931682</c:v>
                </c:pt>
                <c:pt idx="1257">
                  <c:v>48.83540372670808</c:v>
                </c:pt>
                <c:pt idx="1258">
                  <c:v>48.87422360248447</c:v>
                </c:pt>
                <c:pt idx="1259">
                  <c:v>48.913043478260867</c:v>
                </c:pt>
                <c:pt idx="1260">
                  <c:v>48.951863354037258</c:v>
                </c:pt>
                <c:pt idx="1261">
                  <c:v>48.990683229813662</c:v>
                </c:pt>
                <c:pt idx="1262">
                  <c:v>49.029503105590059</c:v>
                </c:pt>
                <c:pt idx="1263">
                  <c:v>49.068322981366457</c:v>
                </c:pt>
                <c:pt idx="1264">
                  <c:v>49.107142857142847</c:v>
                </c:pt>
                <c:pt idx="1265">
                  <c:v>49.145962732919259</c:v>
                </c:pt>
                <c:pt idx="1266">
                  <c:v>49.184782608695663</c:v>
                </c:pt>
                <c:pt idx="1267">
                  <c:v>49.223602484472053</c:v>
                </c:pt>
                <c:pt idx="1268">
                  <c:v>49.262422360248451</c:v>
                </c:pt>
                <c:pt idx="1269">
                  <c:v>49.301242236024848</c:v>
                </c:pt>
                <c:pt idx="1270">
                  <c:v>49.340062111801252</c:v>
                </c:pt>
                <c:pt idx="1271">
                  <c:v>49.378881987577643</c:v>
                </c:pt>
                <c:pt idx="1272">
                  <c:v>49.417701863354033</c:v>
                </c:pt>
                <c:pt idx="1273">
                  <c:v>49.45652173913043</c:v>
                </c:pt>
                <c:pt idx="1274">
                  <c:v>49.495341614906827</c:v>
                </c:pt>
                <c:pt idx="1275">
                  <c:v>49.534161490683232</c:v>
                </c:pt>
                <c:pt idx="1276">
                  <c:v>49.572981366459629</c:v>
                </c:pt>
                <c:pt idx="1277">
                  <c:v>49.611801242236027</c:v>
                </c:pt>
                <c:pt idx="1278">
                  <c:v>49.650621118012417</c:v>
                </c:pt>
                <c:pt idx="1279">
                  <c:v>49.689440993788821</c:v>
                </c:pt>
                <c:pt idx="1280">
                  <c:v>49.728260869565219</c:v>
                </c:pt>
                <c:pt idx="1281">
                  <c:v>49.767080745341623</c:v>
                </c:pt>
                <c:pt idx="1282">
                  <c:v>49.805900621118013</c:v>
                </c:pt>
                <c:pt idx="1283">
                  <c:v>49.844720496894411</c:v>
                </c:pt>
                <c:pt idx="1284">
                  <c:v>49.883540372670808</c:v>
                </c:pt>
                <c:pt idx="1285">
                  <c:v>49.922360248447212</c:v>
                </c:pt>
                <c:pt idx="1286">
                  <c:v>49.961180124223603</c:v>
                </c:pt>
                <c:pt idx="1287">
                  <c:v>50</c:v>
                </c:pt>
                <c:pt idx="1288">
                  <c:v>50.038819875776397</c:v>
                </c:pt>
                <c:pt idx="1289">
                  <c:v>50.077639751552788</c:v>
                </c:pt>
                <c:pt idx="1290">
                  <c:v>50.116459627329192</c:v>
                </c:pt>
                <c:pt idx="1291">
                  <c:v>50.155279503105589</c:v>
                </c:pt>
                <c:pt idx="1292">
                  <c:v>50.194099378881987</c:v>
                </c:pt>
                <c:pt idx="1293">
                  <c:v>50.232919254658377</c:v>
                </c:pt>
                <c:pt idx="1294">
                  <c:v>50.271739130434781</c:v>
                </c:pt>
                <c:pt idx="1295">
                  <c:v>50.310559006211179</c:v>
                </c:pt>
                <c:pt idx="1296">
                  <c:v>50.349378881987583</c:v>
                </c:pt>
                <c:pt idx="1297">
                  <c:v>50.38819875776398</c:v>
                </c:pt>
                <c:pt idx="1298">
                  <c:v>50.427018633540378</c:v>
                </c:pt>
                <c:pt idx="1299">
                  <c:v>50.465838509316782</c:v>
                </c:pt>
                <c:pt idx="1300">
                  <c:v>50.504658385093173</c:v>
                </c:pt>
                <c:pt idx="1301">
                  <c:v>50.54347826086957</c:v>
                </c:pt>
                <c:pt idx="1302">
                  <c:v>50.582298136645967</c:v>
                </c:pt>
                <c:pt idx="1303">
                  <c:v>50.621118012422357</c:v>
                </c:pt>
                <c:pt idx="1304">
                  <c:v>50.659937888198748</c:v>
                </c:pt>
                <c:pt idx="1305">
                  <c:v>50.698757763975152</c:v>
                </c:pt>
                <c:pt idx="1306">
                  <c:v>50.737577639751549</c:v>
                </c:pt>
                <c:pt idx="1307">
                  <c:v>50.776397515527947</c:v>
                </c:pt>
                <c:pt idx="1308">
                  <c:v>50.815217391304337</c:v>
                </c:pt>
                <c:pt idx="1309">
                  <c:v>50.854037267080741</c:v>
                </c:pt>
                <c:pt idx="1310">
                  <c:v>50.892857142857139</c:v>
                </c:pt>
                <c:pt idx="1311">
                  <c:v>50.931677018633543</c:v>
                </c:pt>
                <c:pt idx="1312">
                  <c:v>50.970496894409933</c:v>
                </c:pt>
                <c:pt idx="1313">
                  <c:v>51.009316770186331</c:v>
                </c:pt>
                <c:pt idx="1314">
                  <c:v>51.048136645962742</c:v>
                </c:pt>
                <c:pt idx="1315">
                  <c:v>51.086956521739133</c:v>
                </c:pt>
                <c:pt idx="1316">
                  <c:v>51.12577639751553</c:v>
                </c:pt>
                <c:pt idx="1317">
                  <c:v>51.164596273291927</c:v>
                </c:pt>
                <c:pt idx="1318">
                  <c:v>51.203416149068318</c:v>
                </c:pt>
                <c:pt idx="1319">
                  <c:v>51.242236024844722</c:v>
                </c:pt>
                <c:pt idx="1320">
                  <c:v>51.281055900621119</c:v>
                </c:pt>
                <c:pt idx="1321">
                  <c:v>51.319875776397517</c:v>
                </c:pt>
                <c:pt idx="1322">
                  <c:v>51.358695652173907</c:v>
                </c:pt>
                <c:pt idx="1323">
                  <c:v>51.397515527950311</c:v>
                </c:pt>
                <c:pt idx="1324">
                  <c:v>51.436335403726709</c:v>
                </c:pt>
                <c:pt idx="1325">
                  <c:v>51.475155279503113</c:v>
                </c:pt>
                <c:pt idx="1326">
                  <c:v>51.513975155279503</c:v>
                </c:pt>
                <c:pt idx="1327">
                  <c:v>51.552795031055901</c:v>
                </c:pt>
                <c:pt idx="1328">
                  <c:v>51.591614906832298</c:v>
                </c:pt>
                <c:pt idx="1329">
                  <c:v>51.630434782608688</c:v>
                </c:pt>
                <c:pt idx="1330">
                  <c:v>51.669254658385093</c:v>
                </c:pt>
                <c:pt idx="1331">
                  <c:v>51.708074534161483</c:v>
                </c:pt>
                <c:pt idx="1332">
                  <c:v>51.746894409937887</c:v>
                </c:pt>
                <c:pt idx="1333">
                  <c:v>51.785714285714292</c:v>
                </c:pt>
                <c:pt idx="1334">
                  <c:v>51.824534161490689</c:v>
                </c:pt>
                <c:pt idx="1335">
                  <c:v>51.863354037267086</c:v>
                </c:pt>
                <c:pt idx="1336">
                  <c:v>51.902173913043477</c:v>
                </c:pt>
                <c:pt idx="1337">
                  <c:v>51.940993788819881</c:v>
                </c:pt>
                <c:pt idx="1338">
                  <c:v>51.979813664596278</c:v>
                </c:pt>
                <c:pt idx="1339">
                  <c:v>52.018633540372669</c:v>
                </c:pt>
                <c:pt idx="1340">
                  <c:v>52.057453416149073</c:v>
                </c:pt>
                <c:pt idx="1341">
                  <c:v>52.096273291925463</c:v>
                </c:pt>
                <c:pt idx="1342">
                  <c:v>52.135093167701861</c:v>
                </c:pt>
                <c:pt idx="1343">
                  <c:v>52.173913043478258</c:v>
                </c:pt>
                <c:pt idx="1344">
                  <c:v>52.212732919254663</c:v>
                </c:pt>
                <c:pt idx="1345">
                  <c:v>52.251552795031053</c:v>
                </c:pt>
                <c:pt idx="1346">
                  <c:v>52.29037267080745</c:v>
                </c:pt>
                <c:pt idx="1347">
                  <c:v>52.329192546583847</c:v>
                </c:pt>
                <c:pt idx="1348">
                  <c:v>52.368012422360238</c:v>
                </c:pt>
                <c:pt idx="1349">
                  <c:v>52.406832298136642</c:v>
                </c:pt>
                <c:pt idx="1350">
                  <c:v>52.445652173913047</c:v>
                </c:pt>
                <c:pt idx="1351">
                  <c:v>52.484472049689437</c:v>
                </c:pt>
                <c:pt idx="1352">
                  <c:v>52.523291925465841</c:v>
                </c:pt>
                <c:pt idx="1353">
                  <c:v>52.562111801242239</c:v>
                </c:pt>
                <c:pt idx="1354">
                  <c:v>52.600931677018643</c:v>
                </c:pt>
                <c:pt idx="1355">
                  <c:v>52.639751552795033</c:v>
                </c:pt>
                <c:pt idx="1356">
                  <c:v>52.678571428571431</c:v>
                </c:pt>
                <c:pt idx="1357">
                  <c:v>52.717391304347828</c:v>
                </c:pt>
                <c:pt idx="1358">
                  <c:v>52.756211180124232</c:v>
                </c:pt>
                <c:pt idx="1359">
                  <c:v>52.795031055900623</c:v>
                </c:pt>
                <c:pt idx="1360">
                  <c:v>52.83385093167702</c:v>
                </c:pt>
                <c:pt idx="1361">
                  <c:v>52.872670807453417</c:v>
                </c:pt>
                <c:pt idx="1362">
                  <c:v>52.911490683229808</c:v>
                </c:pt>
                <c:pt idx="1363">
                  <c:v>52.950310559006212</c:v>
                </c:pt>
                <c:pt idx="1364">
                  <c:v>52.989130434782602</c:v>
                </c:pt>
                <c:pt idx="1365">
                  <c:v>53.027950310559</c:v>
                </c:pt>
                <c:pt idx="1366">
                  <c:v>53.066770186335397</c:v>
                </c:pt>
                <c:pt idx="1367">
                  <c:v>53.105590062111787</c:v>
                </c:pt>
                <c:pt idx="1368">
                  <c:v>53.144409937888213</c:v>
                </c:pt>
                <c:pt idx="1369">
                  <c:v>53.183229813664603</c:v>
                </c:pt>
                <c:pt idx="1370">
                  <c:v>53.222049689441</c:v>
                </c:pt>
                <c:pt idx="1371">
                  <c:v>53.260869565217398</c:v>
                </c:pt>
                <c:pt idx="1372">
                  <c:v>53.299689440993788</c:v>
                </c:pt>
                <c:pt idx="1373">
                  <c:v>53.338509316770192</c:v>
                </c:pt>
                <c:pt idx="1374">
                  <c:v>53.377329192546583</c:v>
                </c:pt>
                <c:pt idx="1375">
                  <c:v>53.41614906832298</c:v>
                </c:pt>
                <c:pt idx="1376">
                  <c:v>53.454968944099377</c:v>
                </c:pt>
                <c:pt idx="1377">
                  <c:v>53.493788819875768</c:v>
                </c:pt>
                <c:pt idx="1378">
                  <c:v>53.532608695652172</c:v>
                </c:pt>
                <c:pt idx="1379">
                  <c:v>53.571428571428569</c:v>
                </c:pt>
                <c:pt idx="1380">
                  <c:v>53.610248447204967</c:v>
                </c:pt>
                <c:pt idx="1381">
                  <c:v>53.649068322981357</c:v>
                </c:pt>
                <c:pt idx="1382">
                  <c:v>53.687888198757761</c:v>
                </c:pt>
                <c:pt idx="1383">
                  <c:v>53.726708074534159</c:v>
                </c:pt>
                <c:pt idx="1384">
                  <c:v>53.765527950310563</c:v>
                </c:pt>
                <c:pt idx="1385">
                  <c:v>53.804347826086953</c:v>
                </c:pt>
                <c:pt idx="1386">
                  <c:v>53.843167701863358</c:v>
                </c:pt>
                <c:pt idx="1387">
                  <c:v>53.881987577639762</c:v>
                </c:pt>
                <c:pt idx="1388">
                  <c:v>53.920807453416153</c:v>
                </c:pt>
                <c:pt idx="1389">
                  <c:v>53.95962732919255</c:v>
                </c:pt>
                <c:pt idx="1390">
                  <c:v>53.998447204968947</c:v>
                </c:pt>
                <c:pt idx="1391">
                  <c:v>54.037267080745337</c:v>
                </c:pt>
                <c:pt idx="1392">
                  <c:v>54.076086956521742</c:v>
                </c:pt>
                <c:pt idx="1393">
                  <c:v>54.114906832298139</c:v>
                </c:pt>
                <c:pt idx="1394">
                  <c:v>54.153726708074537</c:v>
                </c:pt>
                <c:pt idx="1395">
                  <c:v>54.192546583850927</c:v>
                </c:pt>
                <c:pt idx="1396">
                  <c:v>54.231366459627331</c:v>
                </c:pt>
                <c:pt idx="1397">
                  <c:v>54.270186335403722</c:v>
                </c:pt>
                <c:pt idx="1398">
                  <c:v>54.309006211180119</c:v>
                </c:pt>
                <c:pt idx="1399">
                  <c:v>54.347826086956523</c:v>
                </c:pt>
                <c:pt idx="1400">
                  <c:v>54.386645962732914</c:v>
                </c:pt>
                <c:pt idx="1401">
                  <c:v>54.425465838509311</c:v>
                </c:pt>
                <c:pt idx="1402">
                  <c:v>54.464285714285708</c:v>
                </c:pt>
                <c:pt idx="1403">
                  <c:v>54.503105590062113</c:v>
                </c:pt>
                <c:pt idx="1404">
                  <c:v>54.541925465838517</c:v>
                </c:pt>
                <c:pt idx="1405">
                  <c:v>54.580745341614907</c:v>
                </c:pt>
                <c:pt idx="1406">
                  <c:v>54.619565217391312</c:v>
                </c:pt>
                <c:pt idx="1407">
                  <c:v>54.658385093167702</c:v>
                </c:pt>
                <c:pt idx="1408">
                  <c:v>54.697204968944099</c:v>
                </c:pt>
                <c:pt idx="1409">
                  <c:v>54.736024844720497</c:v>
                </c:pt>
                <c:pt idx="1410">
                  <c:v>54.774844720496887</c:v>
                </c:pt>
                <c:pt idx="1411">
                  <c:v>54.813664596273291</c:v>
                </c:pt>
                <c:pt idx="1412">
                  <c:v>54.852484472049689</c:v>
                </c:pt>
                <c:pt idx="1413">
                  <c:v>54.891304347826093</c:v>
                </c:pt>
                <c:pt idx="1414">
                  <c:v>54.930124223602483</c:v>
                </c:pt>
                <c:pt idx="1415">
                  <c:v>54.968944099378881</c:v>
                </c:pt>
                <c:pt idx="1416">
                  <c:v>55.007763975155278</c:v>
                </c:pt>
                <c:pt idx="1417">
                  <c:v>55.046583850931682</c:v>
                </c:pt>
                <c:pt idx="1418">
                  <c:v>55.085403726708073</c:v>
                </c:pt>
                <c:pt idx="1419">
                  <c:v>55.12422360248447</c:v>
                </c:pt>
                <c:pt idx="1420">
                  <c:v>55.163043478260867</c:v>
                </c:pt>
                <c:pt idx="1421">
                  <c:v>55.201863354037258</c:v>
                </c:pt>
                <c:pt idx="1422">
                  <c:v>55.240683229813669</c:v>
                </c:pt>
                <c:pt idx="1423">
                  <c:v>55.279503105590067</c:v>
                </c:pt>
                <c:pt idx="1424">
                  <c:v>55.318322981366457</c:v>
                </c:pt>
                <c:pt idx="1425">
                  <c:v>55.357142857142861</c:v>
                </c:pt>
                <c:pt idx="1426">
                  <c:v>55.395962732919259</c:v>
                </c:pt>
                <c:pt idx="1427">
                  <c:v>55.434782608695663</c:v>
                </c:pt>
                <c:pt idx="1428">
                  <c:v>55.473602484472053</c:v>
                </c:pt>
                <c:pt idx="1429">
                  <c:v>55.512422360248451</c:v>
                </c:pt>
                <c:pt idx="1430">
                  <c:v>55.551242236024848</c:v>
                </c:pt>
                <c:pt idx="1431">
                  <c:v>55.590062111801252</c:v>
                </c:pt>
                <c:pt idx="1432">
                  <c:v>55.628881987577643</c:v>
                </c:pt>
                <c:pt idx="1433">
                  <c:v>55.667701863354033</c:v>
                </c:pt>
                <c:pt idx="1434">
                  <c:v>55.70652173913043</c:v>
                </c:pt>
                <c:pt idx="1435">
                  <c:v>55.745341614906827</c:v>
                </c:pt>
                <c:pt idx="1436">
                  <c:v>55.784161490683218</c:v>
                </c:pt>
                <c:pt idx="1437">
                  <c:v>55.822981366459622</c:v>
                </c:pt>
                <c:pt idx="1438">
                  <c:v>55.86180124223602</c:v>
                </c:pt>
                <c:pt idx="1439">
                  <c:v>55.900621118012417</c:v>
                </c:pt>
                <c:pt idx="1440">
                  <c:v>55.939440993788821</c:v>
                </c:pt>
                <c:pt idx="1441">
                  <c:v>55.978260869565219</c:v>
                </c:pt>
                <c:pt idx="1442">
                  <c:v>56.017080745341623</c:v>
                </c:pt>
                <c:pt idx="1443">
                  <c:v>56.055900621118013</c:v>
                </c:pt>
                <c:pt idx="1444">
                  <c:v>56.094720496894411</c:v>
                </c:pt>
                <c:pt idx="1445">
                  <c:v>56.133540372670808</c:v>
                </c:pt>
                <c:pt idx="1446">
                  <c:v>56.172360248447212</c:v>
                </c:pt>
                <c:pt idx="1447">
                  <c:v>56.211180124223603</c:v>
                </c:pt>
                <c:pt idx="1448">
                  <c:v>56.25</c:v>
                </c:pt>
                <c:pt idx="1449">
                  <c:v>56.288819875776397</c:v>
                </c:pt>
                <c:pt idx="1450">
                  <c:v>56.327639751552788</c:v>
                </c:pt>
                <c:pt idx="1451">
                  <c:v>56.366459627329192</c:v>
                </c:pt>
                <c:pt idx="1452">
                  <c:v>56.405279503105589</c:v>
                </c:pt>
                <c:pt idx="1453">
                  <c:v>56.444099378881987</c:v>
                </c:pt>
                <c:pt idx="1454">
                  <c:v>56.482919254658377</c:v>
                </c:pt>
                <c:pt idx="1455">
                  <c:v>56.521739130434781</c:v>
                </c:pt>
                <c:pt idx="1456">
                  <c:v>56.560559006211179</c:v>
                </c:pt>
                <c:pt idx="1457">
                  <c:v>56.599378881987583</c:v>
                </c:pt>
                <c:pt idx="1458">
                  <c:v>56.63819875776398</c:v>
                </c:pt>
                <c:pt idx="1459">
                  <c:v>56.677018633540378</c:v>
                </c:pt>
                <c:pt idx="1460">
                  <c:v>56.715838509316782</c:v>
                </c:pt>
                <c:pt idx="1461">
                  <c:v>56.754658385093173</c:v>
                </c:pt>
                <c:pt idx="1462">
                  <c:v>56.79347826086957</c:v>
                </c:pt>
                <c:pt idx="1463">
                  <c:v>56.832298136645967</c:v>
                </c:pt>
                <c:pt idx="1464">
                  <c:v>56.871118012422357</c:v>
                </c:pt>
                <c:pt idx="1465">
                  <c:v>56.909937888198748</c:v>
                </c:pt>
                <c:pt idx="1466">
                  <c:v>56.948757763975152</c:v>
                </c:pt>
                <c:pt idx="1467">
                  <c:v>56.987577639751549</c:v>
                </c:pt>
                <c:pt idx="1468">
                  <c:v>57.026397515527947</c:v>
                </c:pt>
                <c:pt idx="1469">
                  <c:v>57.065217391304337</c:v>
                </c:pt>
                <c:pt idx="1470">
                  <c:v>57.104037267080741</c:v>
                </c:pt>
                <c:pt idx="1471">
                  <c:v>57.142857142857139</c:v>
                </c:pt>
                <c:pt idx="1472">
                  <c:v>57.181677018633543</c:v>
                </c:pt>
                <c:pt idx="1473">
                  <c:v>57.220496894409933</c:v>
                </c:pt>
                <c:pt idx="1474">
                  <c:v>57.259316770186331</c:v>
                </c:pt>
                <c:pt idx="1475">
                  <c:v>57.298136645962742</c:v>
                </c:pt>
                <c:pt idx="1476">
                  <c:v>57.336956521739133</c:v>
                </c:pt>
                <c:pt idx="1477">
                  <c:v>57.37577639751553</c:v>
                </c:pt>
                <c:pt idx="1478">
                  <c:v>57.414596273291927</c:v>
                </c:pt>
                <c:pt idx="1479">
                  <c:v>57.453416149068318</c:v>
                </c:pt>
                <c:pt idx="1480">
                  <c:v>57.492236024844722</c:v>
                </c:pt>
                <c:pt idx="1481">
                  <c:v>57.531055900621119</c:v>
                </c:pt>
                <c:pt idx="1482">
                  <c:v>57.569875776397517</c:v>
                </c:pt>
                <c:pt idx="1483">
                  <c:v>57.608695652173907</c:v>
                </c:pt>
                <c:pt idx="1484">
                  <c:v>57.647515527950311</c:v>
                </c:pt>
                <c:pt idx="1485">
                  <c:v>57.686335403726709</c:v>
                </c:pt>
                <c:pt idx="1486">
                  <c:v>57.725155279503113</c:v>
                </c:pt>
                <c:pt idx="1487">
                  <c:v>57.763975155279503</c:v>
                </c:pt>
                <c:pt idx="1488">
                  <c:v>57.802795031055901</c:v>
                </c:pt>
                <c:pt idx="1489">
                  <c:v>57.841614906832298</c:v>
                </c:pt>
                <c:pt idx="1490">
                  <c:v>57.880434782608688</c:v>
                </c:pt>
                <c:pt idx="1491">
                  <c:v>57.919254658385093</c:v>
                </c:pt>
                <c:pt idx="1492">
                  <c:v>57.958074534161483</c:v>
                </c:pt>
                <c:pt idx="1493">
                  <c:v>57.996894409937887</c:v>
                </c:pt>
                <c:pt idx="1494">
                  <c:v>58.035714285714292</c:v>
                </c:pt>
                <c:pt idx="1495">
                  <c:v>58.074534161490689</c:v>
                </c:pt>
                <c:pt idx="1496">
                  <c:v>58.113354037267086</c:v>
                </c:pt>
                <c:pt idx="1497">
                  <c:v>58.152173913043477</c:v>
                </c:pt>
                <c:pt idx="1498">
                  <c:v>58.190993788819881</c:v>
                </c:pt>
                <c:pt idx="1499">
                  <c:v>58.229813664596278</c:v>
                </c:pt>
                <c:pt idx="1500">
                  <c:v>58.268633540372669</c:v>
                </c:pt>
                <c:pt idx="1501">
                  <c:v>58.307453416149073</c:v>
                </c:pt>
                <c:pt idx="1502">
                  <c:v>58.346273291925463</c:v>
                </c:pt>
                <c:pt idx="1503">
                  <c:v>58.385093167701861</c:v>
                </c:pt>
                <c:pt idx="1504">
                  <c:v>58.423913043478258</c:v>
                </c:pt>
                <c:pt idx="1505">
                  <c:v>58.462732919254663</c:v>
                </c:pt>
                <c:pt idx="1506">
                  <c:v>58.501552795031053</c:v>
                </c:pt>
                <c:pt idx="1507">
                  <c:v>58.54037267080745</c:v>
                </c:pt>
                <c:pt idx="1508">
                  <c:v>58.579192546583847</c:v>
                </c:pt>
                <c:pt idx="1509">
                  <c:v>58.618012422360238</c:v>
                </c:pt>
                <c:pt idx="1510">
                  <c:v>58.656832298136642</c:v>
                </c:pt>
                <c:pt idx="1511">
                  <c:v>58.695652173913047</c:v>
                </c:pt>
                <c:pt idx="1512">
                  <c:v>58.734472049689437</c:v>
                </c:pt>
                <c:pt idx="1513">
                  <c:v>58.773291925465841</c:v>
                </c:pt>
                <c:pt idx="1514">
                  <c:v>58.812111801242239</c:v>
                </c:pt>
                <c:pt idx="1515">
                  <c:v>58.850931677018643</c:v>
                </c:pt>
                <c:pt idx="1516">
                  <c:v>58.889751552795033</c:v>
                </c:pt>
                <c:pt idx="1517">
                  <c:v>58.928571428571431</c:v>
                </c:pt>
                <c:pt idx="1518">
                  <c:v>58.967391304347828</c:v>
                </c:pt>
                <c:pt idx="1519">
                  <c:v>59.006211180124232</c:v>
                </c:pt>
                <c:pt idx="1520">
                  <c:v>59.045031055900623</c:v>
                </c:pt>
                <c:pt idx="1521">
                  <c:v>59.08385093167702</c:v>
                </c:pt>
                <c:pt idx="1522">
                  <c:v>59.122670807453417</c:v>
                </c:pt>
                <c:pt idx="1523">
                  <c:v>59.161490683229808</c:v>
                </c:pt>
                <c:pt idx="1524">
                  <c:v>59.200310559006212</c:v>
                </c:pt>
                <c:pt idx="1525">
                  <c:v>59.239130434782602</c:v>
                </c:pt>
                <c:pt idx="1526">
                  <c:v>59.277950310559</c:v>
                </c:pt>
                <c:pt idx="1527">
                  <c:v>59.316770186335397</c:v>
                </c:pt>
                <c:pt idx="1528">
                  <c:v>59.355590062111787</c:v>
                </c:pt>
                <c:pt idx="1529">
                  <c:v>59.394409937888213</c:v>
                </c:pt>
                <c:pt idx="1530">
                  <c:v>59.433229813664603</c:v>
                </c:pt>
                <c:pt idx="1531">
                  <c:v>59.472049689441</c:v>
                </c:pt>
                <c:pt idx="1532">
                  <c:v>59.510869565217398</c:v>
                </c:pt>
                <c:pt idx="1533">
                  <c:v>59.549689440993788</c:v>
                </c:pt>
                <c:pt idx="1534">
                  <c:v>59.588509316770192</c:v>
                </c:pt>
                <c:pt idx="1535">
                  <c:v>59.627329192546583</c:v>
                </c:pt>
                <c:pt idx="1536">
                  <c:v>59.66614906832298</c:v>
                </c:pt>
                <c:pt idx="1537">
                  <c:v>59.704968944099377</c:v>
                </c:pt>
                <c:pt idx="1538">
                  <c:v>59.743788819875768</c:v>
                </c:pt>
                <c:pt idx="1539">
                  <c:v>59.782608695652172</c:v>
                </c:pt>
                <c:pt idx="1540">
                  <c:v>59.821428571428569</c:v>
                </c:pt>
                <c:pt idx="1541">
                  <c:v>59.860248447204967</c:v>
                </c:pt>
                <c:pt idx="1542">
                  <c:v>59.899068322981357</c:v>
                </c:pt>
                <c:pt idx="1543">
                  <c:v>59.937888198757761</c:v>
                </c:pt>
                <c:pt idx="1544">
                  <c:v>59.976708074534159</c:v>
                </c:pt>
                <c:pt idx="1545">
                  <c:v>60.015527950310563</c:v>
                </c:pt>
                <c:pt idx="1546">
                  <c:v>60.054347826086953</c:v>
                </c:pt>
                <c:pt idx="1547">
                  <c:v>60.093167701863358</c:v>
                </c:pt>
                <c:pt idx="1548">
                  <c:v>60.131987577639762</c:v>
                </c:pt>
                <c:pt idx="1549">
                  <c:v>60.170807453416153</c:v>
                </c:pt>
                <c:pt idx="1550">
                  <c:v>60.20962732919255</c:v>
                </c:pt>
                <c:pt idx="1551">
                  <c:v>60.248447204968947</c:v>
                </c:pt>
                <c:pt idx="1552">
                  <c:v>60.287267080745337</c:v>
                </c:pt>
                <c:pt idx="1553">
                  <c:v>60.326086956521742</c:v>
                </c:pt>
                <c:pt idx="1554">
                  <c:v>60.364906832298139</c:v>
                </c:pt>
                <c:pt idx="1555">
                  <c:v>60.403726708074537</c:v>
                </c:pt>
                <c:pt idx="1556">
                  <c:v>60.442546583850927</c:v>
                </c:pt>
                <c:pt idx="1557">
                  <c:v>60.481366459627331</c:v>
                </c:pt>
                <c:pt idx="1558">
                  <c:v>60.520186335403722</c:v>
                </c:pt>
                <c:pt idx="1559">
                  <c:v>60.559006211180119</c:v>
                </c:pt>
                <c:pt idx="1560">
                  <c:v>60.597826086956523</c:v>
                </c:pt>
                <c:pt idx="1561">
                  <c:v>60.636645962732914</c:v>
                </c:pt>
                <c:pt idx="1562">
                  <c:v>60.675465838509311</c:v>
                </c:pt>
                <c:pt idx="1563">
                  <c:v>60.714285714285708</c:v>
                </c:pt>
                <c:pt idx="1564">
                  <c:v>60.753105590062113</c:v>
                </c:pt>
                <c:pt idx="1565">
                  <c:v>60.791925465838517</c:v>
                </c:pt>
                <c:pt idx="1566">
                  <c:v>60.830745341614907</c:v>
                </c:pt>
                <c:pt idx="1567">
                  <c:v>60.869565217391312</c:v>
                </c:pt>
                <c:pt idx="1568">
                  <c:v>60.908385093167702</c:v>
                </c:pt>
                <c:pt idx="1569">
                  <c:v>60.947204968944099</c:v>
                </c:pt>
                <c:pt idx="1570">
                  <c:v>60.986024844720497</c:v>
                </c:pt>
                <c:pt idx="1571">
                  <c:v>61.024844720496887</c:v>
                </c:pt>
                <c:pt idx="1572">
                  <c:v>61.063664596273291</c:v>
                </c:pt>
                <c:pt idx="1573">
                  <c:v>61.102484472049689</c:v>
                </c:pt>
                <c:pt idx="1574">
                  <c:v>61.141304347826093</c:v>
                </c:pt>
                <c:pt idx="1575">
                  <c:v>61.180124223602483</c:v>
                </c:pt>
                <c:pt idx="1576">
                  <c:v>61.218944099378881</c:v>
                </c:pt>
                <c:pt idx="1577">
                  <c:v>61.257763975155278</c:v>
                </c:pt>
                <c:pt idx="1578">
                  <c:v>61.296583850931682</c:v>
                </c:pt>
                <c:pt idx="1579">
                  <c:v>61.335403726708073</c:v>
                </c:pt>
                <c:pt idx="1580">
                  <c:v>61.37422360248447</c:v>
                </c:pt>
                <c:pt idx="1581">
                  <c:v>61.413043478260867</c:v>
                </c:pt>
                <c:pt idx="1582">
                  <c:v>61.451863354037258</c:v>
                </c:pt>
                <c:pt idx="1583">
                  <c:v>61.490683229813669</c:v>
                </c:pt>
                <c:pt idx="1584">
                  <c:v>61.529503105590067</c:v>
                </c:pt>
                <c:pt idx="1585">
                  <c:v>61.568322981366457</c:v>
                </c:pt>
                <c:pt idx="1586">
                  <c:v>61.607142857142861</c:v>
                </c:pt>
                <c:pt idx="1587">
                  <c:v>61.645962732919259</c:v>
                </c:pt>
                <c:pt idx="1588">
                  <c:v>61.684782608695663</c:v>
                </c:pt>
                <c:pt idx="1589">
                  <c:v>61.723602484472053</c:v>
                </c:pt>
                <c:pt idx="1590">
                  <c:v>61.762422360248451</c:v>
                </c:pt>
                <c:pt idx="1591">
                  <c:v>61.801242236024848</c:v>
                </c:pt>
                <c:pt idx="1592">
                  <c:v>61.840062111801252</c:v>
                </c:pt>
                <c:pt idx="1593">
                  <c:v>61.878881987577643</c:v>
                </c:pt>
                <c:pt idx="1594">
                  <c:v>61.917701863354033</c:v>
                </c:pt>
                <c:pt idx="1595">
                  <c:v>61.95652173913043</c:v>
                </c:pt>
                <c:pt idx="1596">
                  <c:v>61.995341614906827</c:v>
                </c:pt>
                <c:pt idx="1597">
                  <c:v>62.034161490683218</c:v>
                </c:pt>
                <c:pt idx="1598">
                  <c:v>62.072981366459622</c:v>
                </c:pt>
                <c:pt idx="1599">
                  <c:v>62.11180124223602</c:v>
                </c:pt>
                <c:pt idx="1600">
                  <c:v>62.150621118012417</c:v>
                </c:pt>
                <c:pt idx="1601">
                  <c:v>62.189440993788821</c:v>
                </c:pt>
                <c:pt idx="1602">
                  <c:v>62.228260869565219</c:v>
                </c:pt>
                <c:pt idx="1603">
                  <c:v>62.267080745341623</c:v>
                </c:pt>
                <c:pt idx="1604">
                  <c:v>62.305900621118013</c:v>
                </c:pt>
                <c:pt idx="1605">
                  <c:v>62.344720496894411</c:v>
                </c:pt>
                <c:pt idx="1606">
                  <c:v>62.383540372670808</c:v>
                </c:pt>
                <c:pt idx="1607">
                  <c:v>62.422360248447212</c:v>
                </c:pt>
                <c:pt idx="1608">
                  <c:v>62.461180124223603</c:v>
                </c:pt>
                <c:pt idx="1609">
                  <c:v>62.5</c:v>
                </c:pt>
                <c:pt idx="1610">
                  <c:v>62.538819875776397</c:v>
                </c:pt>
                <c:pt idx="1611">
                  <c:v>62.577639751552788</c:v>
                </c:pt>
                <c:pt idx="1612">
                  <c:v>62.616459627329192</c:v>
                </c:pt>
                <c:pt idx="1613">
                  <c:v>62.655279503105589</c:v>
                </c:pt>
                <c:pt idx="1614">
                  <c:v>62.694099378881987</c:v>
                </c:pt>
                <c:pt idx="1615">
                  <c:v>62.732919254658377</c:v>
                </c:pt>
                <c:pt idx="1616">
                  <c:v>62.771739130434781</c:v>
                </c:pt>
                <c:pt idx="1617">
                  <c:v>62.810559006211179</c:v>
                </c:pt>
                <c:pt idx="1618">
                  <c:v>62.849378881987583</c:v>
                </c:pt>
                <c:pt idx="1619">
                  <c:v>62.88819875776398</c:v>
                </c:pt>
                <c:pt idx="1620">
                  <c:v>62.927018633540378</c:v>
                </c:pt>
                <c:pt idx="1621">
                  <c:v>62.965838509316782</c:v>
                </c:pt>
                <c:pt idx="1622">
                  <c:v>63.004658385093173</c:v>
                </c:pt>
                <c:pt idx="1623">
                  <c:v>63.04347826086957</c:v>
                </c:pt>
                <c:pt idx="1624">
                  <c:v>63.082298136645967</c:v>
                </c:pt>
                <c:pt idx="1625">
                  <c:v>63.121118012422357</c:v>
                </c:pt>
                <c:pt idx="1626">
                  <c:v>63.159937888198748</c:v>
                </c:pt>
                <c:pt idx="1627">
                  <c:v>63.198757763975152</c:v>
                </c:pt>
                <c:pt idx="1628">
                  <c:v>63.237577639751549</c:v>
                </c:pt>
                <c:pt idx="1629">
                  <c:v>63.276397515527947</c:v>
                </c:pt>
                <c:pt idx="1630">
                  <c:v>63.315217391304337</c:v>
                </c:pt>
                <c:pt idx="1631">
                  <c:v>63.354037267080741</c:v>
                </c:pt>
                <c:pt idx="1632">
                  <c:v>63.392857142857139</c:v>
                </c:pt>
                <c:pt idx="1633">
                  <c:v>63.431677018633543</c:v>
                </c:pt>
                <c:pt idx="1634">
                  <c:v>63.470496894409933</c:v>
                </c:pt>
                <c:pt idx="1635">
                  <c:v>63.509316770186331</c:v>
                </c:pt>
                <c:pt idx="1636">
                  <c:v>63.548136645962742</c:v>
                </c:pt>
                <c:pt idx="1637">
                  <c:v>63.586956521739133</c:v>
                </c:pt>
                <c:pt idx="1638">
                  <c:v>63.62577639751553</c:v>
                </c:pt>
                <c:pt idx="1639">
                  <c:v>63.664596273291927</c:v>
                </c:pt>
                <c:pt idx="1640">
                  <c:v>63.703416149068318</c:v>
                </c:pt>
                <c:pt idx="1641">
                  <c:v>63.742236024844722</c:v>
                </c:pt>
                <c:pt idx="1642">
                  <c:v>63.781055900621119</c:v>
                </c:pt>
                <c:pt idx="1643">
                  <c:v>63.819875776397517</c:v>
                </c:pt>
                <c:pt idx="1644">
                  <c:v>63.858695652173907</c:v>
                </c:pt>
                <c:pt idx="1645">
                  <c:v>63.897515527950311</c:v>
                </c:pt>
                <c:pt idx="1646">
                  <c:v>63.936335403726709</c:v>
                </c:pt>
                <c:pt idx="1647">
                  <c:v>63.975155279503113</c:v>
                </c:pt>
                <c:pt idx="1648">
                  <c:v>64.013975155279496</c:v>
                </c:pt>
                <c:pt idx="1649">
                  <c:v>64.052795031055894</c:v>
                </c:pt>
                <c:pt idx="1650">
                  <c:v>64.091614906832291</c:v>
                </c:pt>
                <c:pt idx="1651">
                  <c:v>64.130434782608688</c:v>
                </c:pt>
                <c:pt idx="1652">
                  <c:v>64.169254658385086</c:v>
                </c:pt>
                <c:pt idx="1653">
                  <c:v>64.208074534161483</c:v>
                </c:pt>
                <c:pt idx="1654">
                  <c:v>64.246894409937894</c:v>
                </c:pt>
                <c:pt idx="1655">
                  <c:v>64.285714285714292</c:v>
                </c:pt>
                <c:pt idx="1656">
                  <c:v>64.324534161490689</c:v>
                </c:pt>
                <c:pt idx="1657">
                  <c:v>64.363354037267086</c:v>
                </c:pt>
                <c:pt idx="1658">
                  <c:v>64.402173913043484</c:v>
                </c:pt>
                <c:pt idx="1659">
                  <c:v>64.440993788819881</c:v>
                </c:pt>
                <c:pt idx="1660">
                  <c:v>64.479813664596278</c:v>
                </c:pt>
                <c:pt idx="1661">
                  <c:v>64.518633540372676</c:v>
                </c:pt>
                <c:pt idx="1662">
                  <c:v>64.557453416149073</c:v>
                </c:pt>
                <c:pt idx="1663">
                  <c:v>64.596273291925471</c:v>
                </c:pt>
                <c:pt idx="1664">
                  <c:v>64.635093167701868</c:v>
                </c:pt>
                <c:pt idx="1665">
                  <c:v>64.673913043478265</c:v>
                </c:pt>
                <c:pt idx="1666">
                  <c:v>64.712732919254663</c:v>
                </c:pt>
                <c:pt idx="1667">
                  <c:v>64.75155279503106</c:v>
                </c:pt>
                <c:pt idx="1668">
                  <c:v>64.790372670807443</c:v>
                </c:pt>
                <c:pt idx="1669">
                  <c:v>64.82919254658384</c:v>
                </c:pt>
                <c:pt idx="1670">
                  <c:v>64.868012422360238</c:v>
                </c:pt>
                <c:pt idx="1671">
                  <c:v>64.906832298136635</c:v>
                </c:pt>
                <c:pt idx="1672">
                  <c:v>64.945652173913047</c:v>
                </c:pt>
                <c:pt idx="1673">
                  <c:v>64.984472049689444</c:v>
                </c:pt>
                <c:pt idx="1674">
                  <c:v>65.023291925465841</c:v>
                </c:pt>
                <c:pt idx="1675">
                  <c:v>65.062111801242239</c:v>
                </c:pt>
                <c:pt idx="1676">
                  <c:v>65.100931677018636</c:v>
                </c:pt>
                <c:pt idx="1677">
                  <c:v>65.139751552795033</c:v>
                </c:pt>
                <c:pt idx="1678">
                  <c:v>65.178571428571431</c:v>
                </c:pt>
                <c:pt idx="1679">
                  <c:v>65.217391304347828</c:v>
                </c:pt>
                <c:pt idx="1680">
                  <c:v>65.256211180124225</c:v>
                </c:pt>
                <c:pt idx="1681">
                  <c:v>65.295031055900623</c:v>
                </c:pt>
                <c:pt idx="1682">
                  <c:v>65.33385093167702</c:v>
                </c:pt>
                <c:pt idx="1683">
                  <c:v>65.372670807453417</c:v>
                </c:pt>
                <c:pt idx="1684">
                  <c:v>65.411490683229815</c:v>
                </c:pt>
                <c:pt idx="1685">
                  <c:v>65.450310559006212</c:v>
                </c:pt>
                <c:pt idx="1686">
                  <c:v>65.489130434782609</c:v>
                </c:pt>
                <c:pt idx="1687">
                  <c:v>65.527950310559007</c:v>
                </c:pt>
                <c:pt idx="1688">
                  <c:v>65.566770186335404</c:v>
                </c:pt>
                <c:pt idx="1689">
                  <c:v>65.605590062111801</c:v>
                </c:pt>
                <c:pt idx="1690">
                  <c:v>65.644409937888199</c:v>
                </c:pt>
                <c:pt idx="1691">
                  <c:v>65.683229813664596</c:v>
                </c:pt>
                <c:pt idx="1692">
                  <c:v>65.722049689440993</c:v>
                </c:pt>
                <c:pt idx="1693">
                  <c:v>65.760869565217391</c:v>
                </c:pt>
                <c:pt idx="1694">
                  <c:v>65.799689440993788</c:v>
                </c:pt>
                <c:pt idx="1695">
                  <c:v>65.838509316770185</c:v>
                </c:pt>
                <c:pt idx="1696">
                  <c:v>65.877329192546583</c:v>
                </c:pt>
                <c:pt idx="1697">
                  <c:v>65.91614906832298</c:v>
                </c:pt>
                <c:pt idx="1698">
                  <c:v>65.954968944099377</c:v>
                </c:pt>
                <c:pt idx="1699">
                  <c:v>65.993788819875775</c:v>
                </c:pt>
                <c:pt idx="1700">
                  <c:v>66.032608695652172</c:v>
                </c:pt>
                <c:pt idx="1701">
                  <c:v>66.071428571428569</c:v>
                </c:pt>
                <c:pt idx="1702">
                  <c:v>66.110248447204967</c:v>
                </c:pt>
                <c:pt idx="1703">
                  <c:v>66.149068322981364</c:v>
                </c:pt>
                <c:pt idx="1704">
                  <c:v>66.187888198757761</c:v>
                </c:pt>
                <c:pt idx="1705">
                  <c:v>66.226708074534159</c:v>
                </c:pt>
                <c:pt idx="1706">
                  <c:v>66.265527950310556</c:v>
                </c:pt>
                <c:pt idx="1707">
                  <c:v>66.304347826086953</c:v>
                </c:pt>
                <c:pt idx="1708">
                  <c:v>66.343167701863365</c:v>
                </c:pt>
                <c:pt idx="1709">
                  <c:v>66.381987577639762</c:v>
                </c:pt>
                <c:pt idx="1710">
                  <c:v>66.42080745341616</c:v>
                </c:pt>
                <c:pt idx="1711">
                  <c:v>66.459627329192557</c:v>
                </c:pt>
                <c:pt idx="1712">
                  <c:v>66.49844720496894</c:v>
                </c:pt>
                <c:pt idx="1713">
                  <c:v>66.537267080745337</c:v>
                </c:pt>
                <c:pt idx="1714">
                  <c:v>66.576086956521735</c:v>
                </c:pt>
                <c:pt idx="1715">
                  <c:v>66.614906832298132</c:v>
                </c:pt>
                <c:pt idx="1716">
                  <c:v>66.653726708074529</c:v>
                </c:pt>
                <c:pt idx="1717">
                  <c:v>66.692546583850927</c:v>
                </c:pt>
                <c:pt idx="1718">
                  <c:v>66.731366459627324</c:v>
                </c:pt>
                <c:pt idx="1719">
                  <c:v>66.770186335403722</c:v>
                </c:pt>
                <c:pt idx="1720">
                  <c:v>66.809006211180119</c:v>
                </c:pt>
                <c:pt idx="1721">
                  <c:v>66.847826086956516</c:v>
                </c:pt>
                <c:pt idx="1722">
                  <c:v>66.886645962732914</c:v>
                </c:pt>
                <c:pt idx="1723">
                  <c:v>66.925465838509311</c:v>
                </c:pt>
                <c:pt idx="1724">
                  <c:v>66.964285714285708</c:v>
                </c:pt>
                <c:pt idx="1725">
                  <c:v>67.003105590062106</c:v>
                </c:pt>
                <c:pt idx="1726">
                  <c:v>67.041925465838517</c:v>
                </c:pt>
                <c:pt idx="1727">
                  <c:v>67.080745341614914</c:v>
                </c:pt>
                <c:pt idx="1728">
                  <c:v>67.119565217391312</c:v>
                </c:pt>
                <c:pt idx="1729">
                  <c:v>67.158385093167709</c:v>
                </c:pt>
                <c:pt idx="1730">
                  <c:v>67.197204968944106</c:v>
                </c:pt>
                <c:pt idx="1731">
                  <c:v>67.236024844720504</c:v>
                </c:pt>
                <c:pt idx="1732">
                  <c:v>67.274844720496901</c:v>
                </c:pt>
                <c:pt idx="1733">
                  <c:v>67.313664596273298</c:v>
                </c:pt>
                <c:pt idx="1734">
                  <c:v>67.352484472049696</c:v>
                </c:pt>
                <c:pt idx="1735">
                  <c:v>67.391304347826093</c:v>
                </c:pt>
                <c:pt idx="1736">
                  <c:v>67.43012422360249</c:v>
                </c:pt>
                <c:pt idx="1737">
                  <c:v>67.468944099378874</c:v>
                </c:pt>
                <c:pt idx="1738">
                  <c:v>67.507763975155271</c:v>
                </c:pt>
                <c:pt idx="1739">
                  <c:v>67.546583850931668</c:v>
                </c:pt>
                <c:pt idx="1740">
                  <c:v>67.585403726708066</c:v>
                </c:pt>
                <c:pt idx="1741">
                  <c:v>67.624223602484463</c:v>
                </c:pt>
                <c:pt idx="1742">
                  <c:v>67.66304347826086</c:v>
                </c:pt>
                <c:pt idx="1743">
                  <c:v>67.701863354037258</c:v>
                </c:pt>
                <c:pt idx="1744">
                  <c:v>67.740683229813669</c:v>
                </c:pt>
                <c:pt idx="1745">
                  <c:v>67.779503105590067</c:v>
                </c:pt>
                <c:pt idx="1746">
                  <c:v>67.818322981366464</c:v>
                </c:pt>
                <c:pt idx="1747">
                  <c:v>67.857142857142861</c:v>
                </c:pt>
                <c:pt idx="1748">
                  <c:v>67.895962732919259</c:v>
                </c:pt>
                <c:pt idx="1749">
                  <c:v>67.934782608695656</c:v>
                </c:pt>
                <c:pt idx="1750">
                  <c:v>67.973602484472053</c:v>
                </c:pt>
                <c:pt idx="1751">
                  <c:v>68.012422360248451</c:v>
                </c:pt>
                <c:pt idx="1752">
                  <c:v>68.051242236024848</c:v>
                </c:pt>
                <c:pt idx="1753">
                  <c:v>68.090062111801245</c:v>
                </c:pt>
                <c:pt idx="1754">
                  <c:v>68.128881987577643</c:v>
                </c:pt>
                <c:pt idx="1755">
                  <c:v>68.16770186335404</c:v>
                </c:pt>
                <c:pt idx="1756">
                  <c:v>68.206521739130437</c:v>
                </c:pt>
                <c:pt idx="1757">
                  <c:v>68.245341614906835</c:v>
                </c:pt>
                <c:pt idx="1758">
                  <c:v>68.284161490683232</c:v>
                </c:pt>
                <c:pt idx="1759">
                  <c:v>68.322981366459629</c:v>
                </c:pt>
                <c:pt idx="1760">
                  <c:v>68.361801242236027</c:v>
                </c:pt>
                <c:pt idx="1761">
                  <c:v>68.400621118012424</c:v>
                </c:pt>
                <c:pt idx="1762">
                  <c:v>68.439440993788821</c:v>
                </c:pt>
                <c:pt idx="1763">
                  <c:v>68.478260869565219</c:v>
                </c:pt>
                <c:pt idx="1764">
                  <c:v>68.517080745341616</c:v>
                </c:pt>
                <c:pt idx="1765">
                  <c:v>68.555900621118013</c:v>
                </c:pt>
                <c:pt idx="1766">
                  <c:v>68.594720496894411</c:v>
                </c:pt>
                <c:pt idx="1767">
                  <c:v>68.633540372670808</c:v>
                </c:pt>
                <c:pt idx="1768">
                  <c:v>68.672360248447205</c:v>
                </c:pt>
                <c:pt idx="1769">
                  <c:v>68.711180124223603</c:v>
                </c:pt>
                <c:pt idx="1770">
                  <c:v>68.75</c:v>
                </c:pt>
                <c:pt idx="1771">
                  <c:v>68.788819875776397</c:v>
                </c:pt>
                <c:pt idx="1772">
                  <c:v>68.827639751552795</c:v>
                </c:pt>
                <c:pt idx="1773">
                  <c:v>68.866459627329192</c:v>
                </c:pt>
                <c:pt idx="1774">
                  <c:v>68.905279503105589</c:v>
                </c:pt>
                <c:pt idx="1775">
                  <c:v>68.944099378881987</c:v>
                </c:pt>
                <c:pt idx="1776">
                  <c:v>68.982919254658384</c:v>
                </c:pt>
                <c:pt idx="1777">
                  <c:v>69.021739130434781</c:v>
                </c:pt>
                <c:pt idx="1778">
                  <c:v>69.060559006211179</c:v>
                </c:pt>
                <c:pt idx="1779">
                  <c:v>69.099378881987576</c:v>
                </c:pt>
                <c:pt idx="1780">
                  <c:v>69.138198757763973</c:v>
                </c:pt>
                <c:pt idx="1781">
                  <c:v>69.177018633540371</c:v>
                </c:pt>
                <c:pt idx="1782">
                  <c:v>69.215838509316768</c:v>
                </c:pt>
                <c:pt idx="1783">
                  <c:v>69.254658385093165</c:v>
                </c:pt>
                <c:pt idx="1784">
                  <c:v>69.293478260869563</c:v>
                </c:pt>
                <c:pt idx="1785">
                  <c:v>69.33229813664596</c:v>
                </c:pt>
                <c:pt idx="1786">
                  <c:v>69.371118012422357</c:v>
                </c:pt>
                <c:pt idx="1787">
                  <c:v>69.409937888198755</c:v>
                </c:pt>
                <c:pt idx="1788">
                  <c:v>69.448757763975152</c:v>
                </c:pt>
                <c:pt idx="1789">
                  <c:v>69.487577639751549</c:v>
                </c:pt>
                <c:pt idx="1790">
                  <c:v>69.526397515527947</c:v>
                </c:pt>
                <c:pt idx="1791">
                  <c:v>69.565217391304344</c:v>
                </c:pt>
                <c:pt idx="1792">
                  <c:v>69.604037267080741</c:v>
                </c:pt>
                <c:pt idx="1793">
                  <c:v>69.642857142857139</c:v>
                </c:pt>
                <c:pt idx="1794">
                  <c:v>69.681677018633536</c:v>
                </c:pt>
                <c:pt idx="1795">
                  <c:v>69.720496894409933</c:v>
                </c:pt>
                <c:pt idx="1796">
                  <c:v>69.759316770186331</c:v>
                </c:pt>
                <c:pt idx="1797">
                  <c:v>69.798136645962742</c:v>
                </c:pt>
                <c:pt idx="1798">
                  <c:v>69.83695652173914</c:v>
                </c:pt>
                <c:pt idx="1799">
                  <c:v>69.875776397515537</c:v>
                </c:pt>
                <c:pt idx="1800">
                  <c:v>69.914596273291934</c:v>
                </c:pt>
                <c:pt idx="1801">
                  <c:v>69.953416149068332</c:v>
                </c:pt>
                <c:pt idx="1802">
                  <c:v>69.992236024844729</c:v>
                </c:pt>
                <c:pt idx="1803">
                  <c:v>70.031055900621126</c:v>
                </c:pt>
                <c:pt idx="1804">
                  <c:v>70.06987577639751</c:v>
                </c:pt>
                <c:pt idx="1805">
                  <c:v>70.108695652173907</c:v>
                </c:pt>
                <c:pt idx="1806">
                  <c:v>70.147515527950304</c:v>
                </c:pt>
                <c:pt idx="1807">
                  <c:v>70.186335403726702</c:v>
                </c:pt>
                <c:pt idx="1808">
                  <c:v>70.225155279503099</c:v>
                </c:pt>
                <c:pt idx="1809">
                  <c:v>70.263975155279496</c:v>
                </c:pt>
                <c:pt idx="1810">
                  <c:v>70.302795031055894</c:v>
                </c:pt>
                <c:pt idx="1811">
                  <c:v>70.341614906832291</c:v>
                </c:pt>
                <c:pt idx="1812">
                  <c:v>70.380434782608688</c:v>
                </c:pt>
                <c:pt idx="1813">
                  <c:v>70.419254658385086</c:v>
                </c:pt>
                <c:pt idx="1814">
                  <c:v>70.458074534161483</c:v>
                </c:pt>
                <c:pt idx="1815">
                  <c:v>70.496894409937894</c:v>
                </c:pt>
                <c:pt idx="1816">
                  <c:v>70.535714285714292</c:v>
                </c:pt>
                <c:pt idx="1817">
                  <c:v>70.574534161490689</c:v>
                </c:pt>
                <c:pt idx="1818">
                  <c:v>70.613354037267086</c:v>
                </c:pt>
                <c:pt idx="1819">
                  <c:v>70.652173913043484</c:v>
                </c:pt>
                <c:pt idx="1820">
                  <c:v>70.690993788819881</c:v>
                </c:pt>
                <c:pt idx="1821">
                  <c:v>70.729813664596278</c:v>
                </c:pt>
                <c:pt idx="1822">
                  <c:v>70.768633540372676</c:v>
                </c:pt>
                <c:pt idx="1823">
                  <c:v>70.807453416149073</c:v>
                </c:pt>
                <c:pt idx="1824">
                  <c:v>70.846273291925471</c:v>
                </c:pt>
                <c:pt idx="1825">
                  <c:v>70.885093167701868</c:v>
                </c:pt>
                <c:pt idx="1826">
                  <c:v>70.923913043478265</c:v>
                </c:pt>
                <c:pt idx="1827">
                  <c:v>70.962732919254663</c:v>
                </c:pt>
                <c:pt idx="1828">
                  <c:v>71.00155279503106</c:v>
                </c:pt>
                <c:pt idx="1829">
                  <c:v>71.040372670807443</c:v>
                </c:pt>
                <c:pt idx="1830">
                  <c:v>71.07919254658384</c:v>
                </c:pt>
                <c:pt idx="1831">
                  <c:v>71.118012422360238</c:v>
                </c:pt>
                <c:pt idx="1832">
                  <c:v>71.156832298136635</c:v>
                </c:pt>
                <c:pt idx="1833">
                  <c:v>71.195652173913047</c:v>
                </c:pt>
                <c:pt idx="1834">
                  <c:v>71.234472049689444</c:v>
                </c:pt>
                <c:pt idx="1835">
                  <c:v>71.273291925465841</c:v>
                </c:pt>
                <c:pt idx="1836">
                  <c:v>71.312111801242239</c:v>
                </c:pt>
                <c:pt idx="1837">
                  <c:v>71.350931677018636</c:v>
                </c:pt>
                <c:pt idx="1838">
                  <c:v>71.389751552795033</c:v>
                </c:pt>
                <c:pt idx="1839">
                  <c:v>71.428571428571431</c:v>
                </c:pt>
                <c:pt idx="1840">
                  <c:v>71.467391304347828</c:v>
                </c:pt>
                <c:pt idx="1841">
                  <c:v>71.506211180124225</c:v>
                </c:pt>
                <c:pt idx="1842">
                  <c:v>71.545031055900623</c:v>
                </c:pt>
                <c:pt idx="1843">
                  <c:v>71.58385093167702</c:v>
                </c:pt>
                <c:pt idx="1844">
                  <c:v>71.622670807453417</c:v>
                </c:pt>
                <c:pt idx="1845">
                  <c:v>71.661490683229815</c:v>
                </c:pt>
                <c:pt idx="1846">
                  <c:v>71.700310559006212</c:v>
                </c:pt>
                <c:pt idx="1847">
                  <c:v>71.739130434782609</c:v>
                </c:pt>
                <c:pt idx="1848">
                  <c:v>71.777950310559007</c:v>
                </c:pt>
                <c:pt idx="1849">
                  <c:v>71.816770186335404</c:v>
                </c:pt>
                <c:pt idx="1850">
                  <c:v>71.855590062111801</c:v>
                </c:pt>
                <c:pt idx="1851">
                  <c:v>71.894409937888199</c:v>
                </c:pt>
                <c:pt idx="1852">
                  <c:v>71.933229813664596</c:v>
                </c:pt>
                <c:pt idx="1853">
                  <c:v>71.972049689440993</c:v>
                </c:pt>
                <c:pt idx="1854">
                  <c:v>72.010869565217391</c:v>
                </c:pt>
                <c:pt idx="1855">
                  <c:v>72.049689440993788</c:v>
                </c:pt>
                <c:pt idx="1856">
                  <c:v>72.088509316770185</c:v>
                </c:pt>
                <c:pt idx="1857">
                  <c:v>72.127329192546583</c:v>
                </c:pt>
                <c:pt idx="1858">
                  <c:v>72.16614906832298</c:v>
                </c:pt>
                <c:pt idx="1859">
                  <c:v>72.204968944099377</c:v>
                </c:pt>
                <c:pt idx="1860">
                  <c:v>72.243788819875775</c:v>
                </c:pt>
                <c:pt idx="1861">
                  <c:v>72.282608695652172</c:v>
                </c:pt>
                <c:pt idx="1862">
                  <c:v>72.321428571428569</c:v>
                </c:pt>
                <c:pt idx="1863">
                  <c:v>72.360248447204967</c:v>
                </c:pt>
                <c:pt idx="1864">
                  <c:v>72.399068322981364</c:v>
                </c:pt>
                <c:pt idx="1865">
                  <c:v>72.437888198757761</c:v>
                </c:pt>
                <c:pt idx="1866">
                  <c:v>72.476708074534159</c:v>
                </c:pt>
                <c:pt idx="1867">
                  <c:v>72.515527950310556</c:v>
                </c:pt>
                <c:pt idx="1868">
                  <c:v>72.554347826086953</c:v>
                </c:pt>
                <c:pt idx="1869">
                  <c:v>72.593167701863365</c:v>
                </c:pt>
                <c:pt idx="1870">
                  <c:v>72.631987577639762</c:v>
                </c:pt>
                <c:pt idx="1871">
                  <c:v>72.67080745341616</c:v>
                </c:pt>
                <c:pt idx="1872">
                  <c:v>72.709627329192557</c:v>
                </c:pt>
                <c:pt idx="1873">
                  <c:v>72.74844720496894</c:v>
                </c:pt>
                <c:pt idx="1874">
                  <c:v>72.787267080745337</c:v>
                </c:pt>
                <c:pt idx="1875">
                  <c:v>72.826086956521735</c:v>
                </c:pt>
                <c:pt idx="1876">
                  <c:v>72.864906832298132</c:v>
                </c:pt>
                <c:pt idx="1877">
                  <c:v>72.903726708074529</c:v>
                </c:pt>
                <c:pt idx="1878">
                  <c:v>72.942546583850927</c:v>
                </c:pt>
                <c:pt idx="1879">
                  <c:v>72.981366459627324</c:v>
                </c:pt>
                <c:pt idx="1880">
                  <c:v>73.020186335403722</c:v>
                </c:pt>
                <c:pt idx="1881">
                  <c:v>73.059006211180119</c:v>
                </c:pt>
                <c:pt idx="1882">
                  <c:v>73.097826086956516</c:v>
                </c:pt>
                <c:pt idx="1883">
                  <c:v>73.136645962732914</c:v>
                </c:pt>
                <c:pt idx="1884">
                  <c:v>73.175465838509311</c:v>
                </c:pt>
                <c:pt idx="1885">
                  <c:v>73.214285714285708</c:v>
                </c:pt>
                <c:pt idx="1886">
                  <c:v>73.253105590062106</c:v>
                </c:pt>
                <c:pt idx="1887">
                  <c:v>73.291925465838517</c:v>
                </c:pt>
                <c:pt idx="1888">
                  <c:v>73.330745341614914</c:v>
                </c:pt>
                <c:pt idx="1889">
                  <c:v>73.369565217391312</c:v>
                </c:pt>
                <c:pt idx="1890">
                  <c:v>73.408385093167709</c:v>
                </c:pt>
                <c:pt idx="1891">
                  <c:v>73.447204968944106</c:v>
                </c:pt>
                <c:pt idx="1892">
                  <c:v>73.486024844720504</c:v>
                </c:pt>
                <c:pt idx="1893">
                  <c:v>73.524844720496901</c:v>
                </c:pt>
                <c:pt idx="1894">
                  <c:v>73.563664596273298</c:v>
                </c:pt>
                <c:pt idx="1895">
                  <c:v>73.602484472049696</c:v>
                </c:pt>
                <c:pt idx="1896">
                  <c:v>73.641304347826093</c:v>
                </c:pt>
                <c:pt idx="1897">
                  <c:v>73.68012422360249</c:v>
                </c:pt>
                <c:pt idx="1898">
                  <c:v>73.718944099378874</c:v>
                </c:pt>
                <c:pt idx="1899">
                  <c:v>73.757763975155271</c:v>
                </c:pt>
                <c:pt idx="1900">
                  <c:v>73.796583850931668</c:v>
                </c:pt>
                <c:pt idx="1901">
                  <c:v>73.835403726708066</c:v>
                </c:pt>
                <c:pt idx="1902">
                  <c:v>73.874223602484463</c:v>
                </c:pt>
                <c:pt idx="1903">
                  <c:v>73.91304347826086</c:v>
                </c:pt>
                <c:pt idx="1904">
                  <c:v>73.951863354037258</c:v>
                </c:pt>
                <c:pt idx="1905">
                  <c:v>73.990683229813669</c:v>
                </c:pt>
                <c:pt idx="1906">
                  <c:v>74.029503105590067</c:v>
                </c:pt>
                <c:pt idx="1907">
                  <c:v>74.068322981366464</c:v>
                </c:pt>
                <c:pt idx="1908">
                  <c:v>74.107142857142861</c:v>
                </c:pt>
                <c:pt idx="1909">
                  <c:v>74.145962732919259</c:v>
                </c:pt>
                <c:pt idx="1910">
                  <c:v>74.184782608695656</c:v>
                </c:pt>
                <c:pt idx="1911">
                  <c:v>74.223602484472053</c:v>
                </c:pt>
                <c:pt idx="1912">
                  <c:v>74.262422360248451</c:v>
                </c:pt>
                <c:pt idx="1913">
                  <c:v>74.301242236024848</c:v>
                </c:pt>
                <c:pt idx="1914">
                  <c:v>74.340062111801245</c:v>
                </c:pt>
                <c:pt idx="1915">
                  <c:v>74.378881987577643</c:v>
                </c:pt>
                <c:pt idx="1916">
                  <c:v>74.41770186335404</c:v>
                </c:pt>
                <c:pt idx="1917">
                  <c:v>74.456521739130437</c:v>
                </c:pt>
                <c:pt idx="1918">
                  <c:v>74.495341614906835</c:v>
                </c:pt>
                <c:pt idx="1919">
                  <c:v>74.534161490683232</c:v>
                </c:pt>
                <c:pt idx="1920">
                  <c:v>74.572981366459629</c:v>
                </c:pt>
                <c:pt idx="1921">
                  <c:v>74.611801242236027</c:v>
                </c:pt>
                <c:pt idx="1922">
                  <c:v>74.650621118012424</c:v>
                </c:pt>
                <c:pt idx="1923">
                  <c:v>74.689440993788821</c:v>
                </c:pt>
                <c:pt idx="1924">
                  <c:v>74.728260869565219</c:v>
                </c:pt>
                <c:pt idx="1925">
                  <c:v>74.767080745341616</c:v>
                </c:pt>
                <c:pt idx="1926">
                  <c:v>74.805900621118013</c:v>
                </c:pt>
                <c:pt idx="1927">
                  <c:v>74.844720496894411</c:v>
                </c:pt>
                <c:pt idx="1928">
                  <c:v>74.883540372670808</c:v>
                </c:pt>
                <c:pt idx="1929">
                  <c:v>74.922360248447205</c:v>
                </c:pt>
                <c:pt idx="1930">
                  <c:v>74.961180124223603</c:v>
                </c:pt>
                <c:pt idx="1931">
                  <c:v>75</c:v>
                </c:pt>
                <c:pt idx="1932">
                  <c:v>75.038819875776397</c:v>
                </c:pt>
                <c:pt idx="1933">
                  <c:v>75.077639751552795</c:v>
                </c:pt>
                <c:pt idx="1934">
                  <c:v>75.116459627329192</c:v>
                </c:pt>
                <c:pt idx="1935">
                  <c:v>75.155279503105589</c:v>
                </c:pt>
                <c:pt idx="1936">
                  <c:v>75.194099378881987</c:v>
                </c:pt>
                <c:pt idx="1937">
                  <c:v>75.232919254658384</c:v>
                </c:pt>
                <c:pt idx="1938">
                  <c:v>75.271739130434781</c:v>
                </c:pt>
                <c:pt idx="1939">
                  <c:v>75.310559006211179</c:v>
                </c:pt>
                <c:pt idx="1940">
                  <c:v>75.349378881987576</c:v>
                </c:pt>
                <c:pt idx="1941">
                  <c:v>75.388198757763973</c:v>
                </c:pt>
                <c:pt idx="1942">
                  <c:v>75.427018633540371</c:v>
                </c:pt>
                <c:pt idx="1943">
                  <c:v>75.465838509316768</c:v>
                </c:pt>
                <c:pt idx="1944">
                  <c:v>75.504658385093165</c:v>
                </c:pt>
                <c:pt idx="1945">
                  <c:v>75.543478260869563</c:v>
                </c:pt>
                <c:pt idx="1946">
                  <c:v>75.58229813664596</c:v>
                </c:pt>
                <c:pt idx="1947">
                  <c:v>75.621118012422357</c:v>
                </c:pt>
                <c:pt idx="1948">
                  <c:v>75.659937888198755</c:v>
                </c:pt>
                <c:pt idx="1949">
                  <c:v>75.698757763975152</c:v>
                </c:pt>
                <c:pt idx="1950">
                  <c:v>75.737577639751549</c:v>
                </c:pt>
                <c:pt idx="1951">
                  <c:v>75.776397515527947</c:v>
                </c:pt>
                <c:pt idx="1952">
                  <c:v>75.815217391304344</c:v>
                </c:pt>
                <c:pt idx="1953">
                  <c:v>75.854037267080741</c:v>
                </c:pt>
                <c:pt idx="1954">
                  <c:v>75.892857142857139</c:v>
                </c:pt>
                <c:pt idx="1955">
                  <c:v>75.931677018633536</c:v>
                </c:pt>
                <c:pt idx="1956">
                  <c:v>75.970496894409933</c:v>
                </c:pt>
                <c:pt idx="1957">
                  <c:v>76.009316770186331</c:v>
                </c:pt>
                <c:pt idx="1958">
                  <c:v>76.048136645962742</c:v>
                </c:pt>
                <c:pt idx="1959">
                  <c:v>76.08695652173914</c:v>
                </c:pt>
                <c:pt idx="1960">
                  <c:v>76.125776397515537</c:v>
                </c:pt>
                <c:pt idx="1961">
                  <c:v>76.164596273291934</c:v>
                </c:pt>
                <c:pt idx="1962">
                  <c:v>76.203416149068332</c:v>
                </c:pt>
                <c:pt idx="1963">
                  <c:v>76.242236024844729</c:v>
                </c:pt>
                <c:pt idx="1964">
                  <c:v>76.281055900621126</c:v>
                </c:pt>
                <c:pt idx="1965">
                  <c:v>76.31987577639751</c:v>
                </c:pt>
                <c:pt idx="1966">
                  <c:v>76.358695652173907</c:v>
                </c:pt>
                <c:pt idx="1967">
                  <c:v>76.397515527950304</c:v>
                </c:pt>
                <c:pt idx="1968">
                  <c:v>76.436335403726702</c:v>
                </c:pt>
                <c:pt idx="1969">
                  <c:v>76.475155279503099</c:v>
                </c:pt>
                <c:pt idx="1970">
                  <c:v>76.513975155279496</c:v>
                </c:pt>
                <c:pt idx="1971">
                  <c:v>76.552795031055894</c:v>
                </c:pt>
                <c:pt idx="1972">
                  <c:v>76.591614906832291</c:v>
                </c:pt>
                <c:pt idx="1973">
                  <c:v>76.630434782608688</c:v>
                </c:pt>
                <c:pt idx="1974">
                  <c:v>76.669254658385086</c:v>
                </c:pt>
                <c:pt idx="1975">
                  <c:v>76.708074534161483</c:v>
                </c:pt>
                <c:pt idx="1976">
                  <c:v>76.746894409937894</c:v>
                </c:pt>
                <c:pt idx="1977">
                  <c:v>76.785714285714292</c:v>
                </c:pt>
                <c:pt idx="1978">
                  <c:v>76.824534161490689</c:v>
                </c:pt>
                <c:pt idx="1979">
                  <c:v>76.863354037267086</c:v>
                </c:pt>
                <c:pt idx="1980">
                  <c:v>76.902173913043484</c:v>
                </c:pt>
                <c:pt idx="1981">
                  <c:v>76.940993788819881</c:v>
                </c:pt>
                <c:pt idx="1982">
                  <c:v>76.979813664596278</c:v>
                </c:pt>
                <c:pt idx="1983">
                  <c:v>77.018633540372676</c:v>
                </c:pt>
                <c:pt idx="1984">
                  <c:v>77.057453416149073</c:v>
                </c:pt>
                <c:pt idx="1985">
                  <c:v>77.096273291925471</c:v>
                </c:pt>
                <c:pt idx="1986">
                  <c:v>77.135093167701868</c:v>
                </c:pt>
                <c:pt idx="1987">
                  <c:v>77.173913043478265</c:v>
                </c:pt>
                <c:pt idx="1988">
                  <c:v>77.212732919254663</c:v>
                </c:pt>
                <c:pt idx="1989">
                  <c:v>77.25155279503106</c:v>
                </c:pt>
                <c:pt idx="1990">
                  <c:v>77.290372670807443</c:v>
                </c:pt>
                <c:pt idx="1991">
                  <c:v>77.32919254658384</c:v>
                </c:pt>
                <c:pt idx="1992">
                  <c:v>77.368012422360238</c:v>
                </c:pt>
                <c:pt idx="1993">
                  <c:v>77.406832298136635</c:v>
                </c:pt>
                <c:pt idx="1994">
                  <c:v>77.445652173913047</c:v>
                </c:pt>
                <c:pt idx="1995">
                  <c:v>77.484472049689444</c:v>
                </c:pt>
                <c:pt idx="1996">
                  <c:v>77.523291925465841</c:v>
                </c:pt>
                <c:pt idx="1997">
                  <c:v>77.562111801242239</c:v>
                </c:pt>
                <c:pt idx="1998">
                  <c:v>77.600931677018636</c:v>
                </c:pt>
                <c:pt idx="1999">
                  <c:v>77.639751552795033</c:v>
                </c:pt>
                <c:pt idx="2000">
                  <c:v>77.678571428571431</c:v>
                </c:pt>
                <c:pt idx="2001">
                  <c:v>77.717391304347828</c:v>
                </c:pt>
                <c:pt idx="2002">
                  <c:v>77.756211180124225</c:v>
                </c:pt>
                <c:pt idx="2003">
                  <c:v>77.795031055900623</c:v>
                </c:pt>
                <c:pt idx="2004">
                  <c:v>77.83385093167702</c:v>
                </c:pt>
                <c:pt idx="2005">
                  <c:v>77.872670807453417</c:v>
                </c:pt>
                <c:pt idx="2006">
                  <c:v>77.911490683229815</c:v>
                </c:pt>
                <c:pt idx="2007">
                  <c:v>77.950310559006212</c:v>
                </c:pt>
                <c:pt idx="2008">
                  <c:v>77.989130434782609</c:v>
                </c:pt>
                <c:pt idx="2009">
                  <c:v>78.027950310559007</c:v>
                </c:pt>
                <c:pt idx="2010">
                  <c:v>78.066770186335404</c:v>
                </c:pt>
                <c:pt idx="2011">
                  <c:v>78.105590062111801</c:v>
                </c:pt>
                <c:pt idx="2012">
                  <c:v>78.144409937888199</c:v>
                </c:pt>
                <c:pt idx="2013">
                  <c:v>78.183229813664596</c:v>
                </c:pt>
                <c:pt idx="2014">
                  <c:v>78.222049689440993</c:v>
                </c:pt>
                <c:pt idx="2015">
                  <c:v>78.260869565217391</c:v>
                </c:pt>
                <c:pt idx="2016">
                  <c:v>78.299689440993788</c:v>
                </c:pt>
                <c:pt idx="2017">
                  <c:v>78.338509316770185</c:v>
                </c:pt>
                <c:pt idx="2018">
                  <c:v>78.377329192546583</c:v>
                </c:pt>
                <c:pt idx="2019">
                  <c:v>78.41614906832298</c:v>
                </c:pt>
                <c:pt idx="2020">
                  <c:v>78.454968944099377</c:v>
                </c:pt>
                <c:pt idx="2021">
                  <c:v>78.493788819875775</c:v>
                </c:pt>
                <c:pt idx="2022">
                  <c:v>78.532608695652172</c:v>
                </c:pt>
                <c:pt idx="2023">
                  <c:v>78.571428571428569</c:v>
                </c:pt>
                <c:pt idx="2024">
                  <c:v>78.610248447204967</c:v>
                </c:pt>
                <c:pt idx="2025">
                  <c:v>78.649068322981364</c:v>
                </c:pt>
                <c:pt idx="2026">
                  <c:v>78.687888198757761</c:v>
                </c:pt>
                <c:pt idx="2027">
                  <c:v>78.726708074534159</c:v>
                </c:pt>
                <c:pt idx="2028">
                  <c:v>78.765527950310556</c:v>
                </c:pt>
                <c:pt idx="2029">
                  <c:v>78.804347826086953</c:v>
                </c:pt>
                <c:pt idx="2030">
                  <c:v>78.843167701863365</c:v>
                </c:pt>
                <c:pt idx="2031">
                  <c:v>78.881987577639762</c:v>
                </c:pt>
                <c:pt idx="2032">
                  <c:v>78.92080745341616</c:v>
                </c:pt>
                <c:pt idx="2033">
                  <c:v>78.959627329192557</c:v>
                </c:pt>
                <c:pt idx="2034">
                  <c:v>78.99844720496894</c:v>
                </c:pt>
                <c:pt idx="2035">
                  <c:v>79.037267080745337</c:v>
                </c:pt>
                <c:pt idx="2036">
                  <c:v>79.076086956521735</c:v>
                </c:pt>
                <c:pt idx="2037">
                  <c:v>79.114906832298132</c:v>
                </c:pt>
                <c:pt idx="2038">
                  <c:v>79.153726708074529</c:v>
                </c:pt>
                <c:pt idx="2039">
                  <c:v>79.192546583850927</c:v>
                </c:pt>
                <c:pt idx="2040">
                  <c:v>79.231366459627324</c:v>
                </c:pt>
                <c:pt idx="2041">
                  <c:v>79.270186335403722</c:v>
                </c:pt>
                <c:pt idx="2042">
                  <c:v>79.309006211180119</c:v>
                </c:pt>
                <c:pt idx="2043">
                  <c:v>79.347826086956516</c:v>
                </c:pt>
                <c:pt idx="2044">
                  <c:v>79.386645962732914</c:v>
                </c:pt>
                <c:pt idx="2045">
                  <c:v>79.425465838509311</c:v>
                </c:pt>
                <c:pt idx="2046">
                  <c:v>79.464285714285708</c:v>
                </c:pt>
                <c:pt idx="2047">
                  <c:v>79.503105590062106</c:v>
                </c:pt>
                <c:pt idx="2048">
                  <c:v>79.541925465838517</c:v>
                </c:pt>
                <c:pt idx="2049">
                  <c:v>79.580745341614914</c:v>
                </c:pt>
                <c:pt idx="2050">
                  <c:v>79.619565217391312</c:v>
                </c:pt>
                <c:pt idx="2051">
                  <c:v>79.658385093167709</c:v>
                </c:pt>
                <c:pt idx="2052">
                  <c:v>79.697204968944106</c:v>
                </c:pt>
                <c:pt idx="2053">
                  <c:v>79.736024844720504</c:v>
                </c:pt>
                <c:pt idx="2054">
                  <c:v>79.774844720496901</c:v>
                </c:pt>
                <c:pt idx="2055">
                  <c:v>79.813664596273298</c:v>
                </c:pt>
                <c:pt idx="2056">
                  <c:v>79.852484472049696</c:v>
                </c:pt>
                <c:pt idx="2057">
                  <c:v>79.891304347826093</c:v>
                </c:pt>
                <c:pt idx="2058">
                  <c:v>79.93012422360249</c:v>
                </c:pt>
                <c:pt idx="2059">
                  <c:v>79.968944099378874</c:v>
                </c:pt>
                <c:pt idx="2060">
                  <c:v>80.007763975155271</c:v>
                </c:pt>
                <c:pt idx="2061">
                  <c:v>80.046583850931668</c:v>
                </c:pt>
                <c:pt idx="2062">
                  <c:v>80.085403726708066</c:v>
                </c:pt>
                <c:pt idx="2063">
                  <c:v>80.124223602484463</c:v>
                </c:pt>
                <c:pt idx="2064">
                  <c:v>80.16304347826086</c:v>
                </c:pt>
                <c:pt idx="2065">
                  <c:v>80.201863354037258</c:v>
                </c:pt>
                <c:pt idx="2066">
                  <c:v>80.240683229813669</c:v>
                </c:pt>
                <c:pt idx="2067">
                  <c:v>80.279503105590067</c:v>
                </c:pt>
                <c:pt idx="2068">
                  <c:v>80.318322981366464</c:v>
                </c:pt>
                <c:pt idx="2069">
                  <c:v>80.357142857142861</c:v>
                </c:pt>
                <c:pt idx="2070">
                  <c:v>80.395962732919259</c:v>
                </c:pt>
                <c:pt idx="2071">
                  <c:v>80.434782608695656</c:v>
                </c:pt>
                <c:pt idx="2072">
                  <c:v>80.473602484472053</c:v>
                </c:pt>
                <c:pt idx="2073">
                  <c:v>80.512422360248451</c:v>
                </c:pt>
                <c:pt idx="2074">
                  <c:v>80.551242236024848</c:v>
                </c:pt>
                <c:pt idx="2075">
                  <c:v>80.590062111801245</c:v>
                </c:pt>
                <c:pt idx="2076">
                  <c:v>80.628881987577643</c:v>
                </c:pt>
                <c:pt idx="2077">
                  <c:v>80.66770186335404</c:v>
                </c:pt>
                <c:pt idx="2078">
                  <c:v>80.706521739130437</c:v>
                </c:pt>
                <c:pt idx="2079">
                  <c:v>80.745341614906835</c:v>
                </c:pt>
                <c:pt idx="2080">
                  <c:v>80.784161490683232</c:v>
                </c:pt>
                <c:pt idx="2081">
                  <c:v>80.822981366459629</c:v>
                </c:pt>
                <c:pt idx="2082">
                  <c:v>80.861801242236027</c:v>
                </c:pt>
                <c:pt idx="2083">
                  <c:v>80.900621118012424</c:v>
                </c:pt>
                <c:pt idx="2084">
                  <c:v>80.939440993788821</c:v>
                </c:pt>
                <c:pt idx="2085">
                  <c:v>80.978260869565219</c:v>
                </c:pt>
                <c:pt idx="2086">
                  <c:v>81.017080745341616</c:v>
                </c:pt>
                <c:pt idx="2087">
                  <c:v>81.055900621118013</c:v>
                </c:pt>
                <c:pt idx="2088">
                  <c:v>81.094720496894411</c:v>
                </c:pt>
                <c:pt idx="2089">
                  <c:v>81.133540372670808</c:v>
                </c:pt>
                <c:pt idx="2090">
                  <c:v>81.172360248447205</c:v>
                </c:pt>
                <c:pt idx="2091">
                  <c:v>81.211180124223603</c:v>
                </c:pt>
                <c:pt idx="2092">
                  <c:v>81.25</c:v>
                </c:pt>
                <c:pt idx="2093">
                  <c:v>81.288819875776397</c:v>
                </c:pt>
                <c:pt idx="2094">
                  <c:v>81.327639751552795</c:v>
                </c:pt>
                <c:pt idx="2095">
                  <c:v>81.366459627329192</c:v>
                </c:pt>
                <c:pt idx="2096">
                  <c:v>81.405279503105589</c:v>
                </c:pt>
                <c:pt idx="2097">
                  <c:v>81.444099378881987</c:v>
                </c:pt>
                <c:pt idx="2098">
                  <c:v>81.482919254658384</c:v>
                </c:pt>
                <c:pt idx="2099">
                  <c:v>81.521739130434781</c:v>
                </c:pt>
                <c:pt idx="2100">
                  <c:v>81.560559006211179</c:v>
                </c:pt>
                <c:pt idx="2101">
                  <c:v>81.599378881987576</c:v>
                </c:pt>
                <c:pt idx="2102">
                  <c:v>81.638198757763973</c:v>
                </c:pt>
                <c:pt idx="2103">
                  <c:v>81.677018633540371</c:v>
                </c:pt>
                <c:pt idx="2104">
                  <c:v>81.715838509316768</c:v>
                </c:pt>
                <c:pt idx="2105">
                  <c:v>81.754658385093165</c:v>
                </c:pt>
                <c:pt idx="2106">
                  <c:v>81.793478260869563</c:v>
                </c:pt>
                <c:pt idx="2107">
                  <c:v>81.83229813664596</c:v>
                </c:pt>
                <c:pt idx="2108">
                  <c:v>81.871118012422357</c:v>
                </c:pt>
                <c:pt idx="2109">
                  <c:v>81.909937888198755</c:v>
                </c:pt>
                <c:pt idx="2110">
                  <c:v>81.948757763975152</c:v>
                </c:pt>
                <c:pt idx="2111">
                  <c:v>81.987577639751549</c:v>
                </c:pt>
                <c:pt idx="2112">
                  <c:v>82.026397515527947</c:v>
                </c:pt>
                <c:pt idx="2113">
                  <c:v>82.065217391304344</c:v>
                </c:pt>
                <c:pt idx="2114">
                  <c:v>82.104037267080741</c:v>
                </c:pt>
                <c:pt idx="2115">
                  <c:v>82.142857142857139</c:v>
                </c:pt>
                <c:pt idx="2116">
                  <c:v>82.181677018633536</c:v>
                </c:pt>
                <c:pt idx="2117">
                  <c:v>82.220496894409933</c:v>
                </c:pt>
                <c:pt idx="2118">
                  <c:v>82.259316770186331</c:v>
                </c:pt>
                <c:pt idx="2119">
                  <c:v>82.298136645962742</c:v>
                </c:pt>
                <c:pt idx="2120">
                  <c:v>82.33695652173914</c:v>
                </c:pt>
                <c:pt idx="2121">
                  <c:v>82.375776397515537</c:v>
                </c:pt>
                <c:pt idx="2122">
                  <c:v>82.414596273291934</c:v>
                </c:pt>
                <c:pt idx="2123">
                  <c:v>82.453416149068332</c:v>
                </c:pt>
                <c:pt idx="2124">
                  <c:v>82.492236024844729</c:v>
                </c:pt>
                <c:pt idx="2125">
                  <c:v>82.531055900621126</c:v>
                </c:pt>
                <c:pt idx="2126">
                  <c:v>82.56987577639751</c:v>
                </c:pt>
                <c:pt idx="2127">
                  <c:v>82.608695652173907</c:v>
                </c:pt>
                <c:pt idx="2128">
                  <c:v>82.647515527950304</c:v>
                </c:pt>
                <c:pt idx="2129">
                  <c:v>82.686335403726702</c:v>
                </c:pt>
                <c:pt idx="2130">
                  <c:v>82.725155279503099</c:v>
                </c:pt>
                <c:pt idx="2131">
                  <c:v>82.763975155279496</c:v>
                </c:pt>
                <c:pt idx="2132">
                  <c:v>82.802795031055894</c:v>
                </c:pt>
                <c:pt idx="2133">
                  <c:v>82.841614906832291</c:v>
                </c:pt>
                <c:pt idx="2134">
                  <c:v>82.880434782608688</c:v>
                </c:pt>
                <c:pt idx="2135">
                  <c:v>82.919254658385086</c:v>
                </c:pt>
                <c:pt idx="2136">
                  <c:v>82.958074534161483</c:v>
                </c:pt>
                <c:pt idx="2137">
                  <c:v>82.996894409937894</c:v>
                </c:pt>
                <c:pt idx="2138">
                  <c:v>83.035714285714292</c:v>
                </c:pt>
                <c:pt idx="2139">
                  <c:v>83.074534161490689</c:v>
                </c:pt>
                <c:pt idx="2140">
                  <c:v>83.113354037267086</c:v>
                </c:pt>
                <c:pt idx="2141">
                  <c:v>83.152173913043484</c:v>
                </c:pt>
                <c:pt idx="2142">
                  <c:v>83.190993788819881</c:v>
                </c:pt>
                <c:pt idx="2143">
                  <c:v>83.229813664596278</c:v>
                </c:pt>
                <c:pt idx="2144">
                  <c:v>83.268633540372676</c:v>
                </c:pt>
                <c:pt idx="2145">
                  <c:v>83.307453416149073</c:v>
                </c:pt>
                <c:pt idx="2146">
                  <c:v>83.346273291925471</c:v>
                </c:pt>
                <c:pt idx="2147">
                  <c:v>83.385093167701868</c:v>
                </c:pt>
                <c:pt idx="2148">
                  <c:v>83.423913043478265</c:v>
                </c:pt>
                <c:pt idx="2149">
                  <c:v>83.462732919254663</c:v>
                </c:pt>
                <c:pt idx="2150">
                  <c:v>83.50155279503106</c:v>
                </c:pt>
                <c:pt idx="2151">
                  <c:v>83.540372670807443</c:v>
                </c:pt>
                <c:pt idx="2152">
                  <c:v>83.57919254658384</c:v>
                </c:pt>
                <c:pt idx="2153">
                  <c:v>83.618012422360238</c:v>
                </c:pt>
                <c:pt idx="2154">
                  <c:v>83.656832298136635</c:v>
                </c:pt>
                <c:pt idx="2155">
                  <c:v>83.695652173913047</c:v>
                </c:pt>
                <c:pt idx="2156">
                  <c:v>83.734472049689444</c:v>
                </c:pt>
                <c:pt idx="2157">
                  <c:v>83.773291925465841</c:v>
                </c:pt>
                <c:pt idx="2158">
                  <c:v>83.812111801242239</c:v>
                </c:pt>
                <c:pt idx="2159">
                  <c:v>83.850931677018636</c:v>
                </c:pt>
                <c:pt idx="2160">
                  <c:v>83.889751552795033</c:v>
                </c:pt>
                <c:pt idx="2161">
                  <c:v>83.928571428571431</c:v>
                </c:pt>
                <c:pt idx="2162">
                  <c:v>83.967391304347828</c:v>
                </c:pt>
                <c:pt idx="2163">
                  <c:v>84.006211180124225</c:v>
                </c:pt>
                <c:pt idx="2164">
                  <c:v>84.045031055900623</c:v>
                </c:pt>
                <c:pt idx="2165">
                  <c:v>84.08385093167702</c:v>
                </c:pt>
                <c:pt idx="2166">
                  <c:v>84.122670807453417</c:v>
                </c:pt>
                <c:pt idx="2167">
                  <c:v>84.161490683229815</c:v>
                </c:pt>
                <c:pt idx="2168">
                  <c:v>84.200310559006212</c:v>
                </c:pt>
                <c:pt idx="2169">
                  <c:v>84.239130434782609</c:v>
                </c:pt>
                <c:pt idx="2170">
                  <c:v>84.277950310559007</c:v>
                </c:pt>
                <c:pt idx="2171">
                  <c:v>84.316770186335404</c:v>
                </c:pt>
                <c:pt idx="2172">
                  <c:v>84.355590062111801</c:v>
                </c:pt>
                <c:pt idx="2173">
                  <c:v>84.394409937888199</c:v>
                </c:pt>
                <c:pt idx="2174">
                  <c:v>84.433229813664596</c:v>
                </c:pt>
                <c:pt idx="2175">
                  <c:v>84.472049689440993</c:v>
                </c:pt>
                <c:pt idx="2176">
                  <c:v>84.510869565217391</c:v>
                </c:pt>
                <c:pt idx="2177">
                  <c:v>84.549689440993788</c:v>
                </c:pt>
                <c:pt idx="2178">
                  <c:v>84.588509316770185</c:v>
                </c:pt>
                <c:pt idx="2179">
                  <c:v>84.627329192546583</c:v>
                </c:pt>
                <c:pt idx="2180">
                  <c:v>84.66614906832298</c:v>
                </c:pt>
                <c:pt idx="2181">
                  <c:v>84.704968944099377</c:v>
                </c:pt>
                <c:pt idx="2182">
                  <c:v>84.743788819875775</c:v>
                </c:pt>
                <c:pt idx="2183">
                  <c:v>84.782608695652172</c:v>
                </c:pt>
                <c:pt idx="2184">
                  <c:v>84.821428571428569</c:v>
                </c:pt>
                <c:pt idx="2185">
                  <c:v>84.860248447204967</c:v>
                </c:pt>
                <c:pt idx="2186">
                  <c:v>84.899068322981364</c:v>
                </c:pt>
                <c:pt idx="2187">
                  <c:v>84.937888198757761</c:v>
                </c:pt>
                <c:pt idx="2188">
                  <c:v>84.976708074534159</c:v>
                </c:pt>
                <c:pt idx="2189">
                  <c:v>85.015527950310556</c:v>
                </c:pt>
                <c:pt idx="2190">
                  <c:v>85.054347826086953</c:v>
                </c:pt>
                <c:pt idx="2191">
                  <c:v>85.093167701863365</c:v>
                </c:pt>
                <c:pt idx="2192">
                  <c:v>85.131987577639762</c:v>
                </c:pt>
                <c:pt idx="2193">
                  <c:v>85.17080745341616</c:v>
                </c:pt>
                <c:pt idx="2194">
                  <c:v>85.209627329192557</c:v>
                </c:pt>
                <c:pt idx="2195">
                  <c:v>85.24844720496894</c:v>
                </c:pt>
                <c:pt idx="2196">
                  <c:v>85.287267080745337</c:v>
                </c:pt>
                <c:pt idx="2197">
                  <c:v>85.326086956521735</c:v>
                </c:pt>
                <c:pt idx="2198">
                  <c:v>85.364906832298132</c:v>
                </c:pt>
                <c:pt idx="2199">
                  <c:v>85.403726708074529</c:v>
                </c:pt>
                <c:pt idx="2200">
                  <c:v>85.442546583850927</c:v>
                </c:pt>
                <c:pt idx="2201">
                  <c:v>85.481366459627324</c:v>
                </c:pt>
                <c:pt idx="2202">
                  <c:v>85.520186335403722</c:v>
                </c:pt>
                <c:pt idx="2203">
                  <c:v>85.559006211180119</c:v>
                </c:pt>
                <c:pt idx="2204">
                  <c:v>85.597826086956516</c:v>
                </c:pt>
                <c:pt idx="2205">
                  <c:v>85.636645962732914</c:v>
                </c:pt>
                <c:pt idx="2206">
                  <c:v>85.675465838509311</c:v>
                </c:pt>
                <c:pt idx="2207">
                  <c:v>85.714285714285708</c:v>
                </c:pt>
                <c:pt idx="2208">
                  <c:v>85.753105590062106</c:v>
                </c:pt>
                <c:pt idx="2209">
                  <c:v>85.791925465838517</c:v>
                </c:pt>
                <c:pt idx="2210">
                  <c:v>85.830745341614914</c:v>
                </c:pt>
                <c:pt idx="2211">
                  <c:v>85.869565217391312</c:v>
                </c:pt>
                <c:pt idx="2212">
                  <c:v>85.908385093167709</c:v>
                </c:pt>
                <c:pt idx="2213">
                  <c:v>85.947204968944106</c:v>
                </c:pt>
                <c:pt idx="2214">
                  <c:v>85.986024844720504</c:v>
                </c:pt>
                <c:pt idx="2215">
                  <c:v>86.024844720496901</c:v>
                </c:pt>
                <c:pt idx="2216">
                  <c:v>86.063664596273298</c:v>
                </c:pt>
                <c:pt idx="2217">
                  <c:v>86.102484472049696</c:v>
                </c:pt>
                <c:pt idx="2218">
                  <c:v>86.141304347826093</c:v>
                </c:pt>
                <c:pt idx="2219">
                  <c:v>86.18012422360249</c:v>
                </c:pt>
                <c:pt idx="2220">
                  <c:v>86.218944099378874</c:v>
                </c:pt>
                <c:pt idx="2221">
                  <c:v>86.257763975155271</c:v>
                </c:pt>
                <c:pt idx="2222">
                  <c:v>86.296583850931668</c:v>
                </c:pt>
                <c:pt idx="2223">
                  <c:v>86.335403726708066</c:v>
                </c:pt>
                <c:pt idx="2224">
                  <c:v>86.374223602484463</c:v>
                </c:pt>
                <c:pt idx="2225">
                  <c:v>86.41304347826086</c:v>
                </c:pt>
                <c:pt idx="2226">
                  <c:v>86.451863354037258</c:v>
                </c:pt>
                <c:pt idx="2227">
                  <c:v>86.490683229813669</c:v>
                </c:pt>
                <c:pt idx="2228">
                  <c:v>86.529503105590067</c:v>
                </c:pt>
                <c:pt idx="2229">
                  <c:v>86.568322981366464</c:v>
                </c:pt>
                <c:pt idx="2230">
                  <c:v>86.607142857142861</c:v>
                </c:pt>
                <c:pt idx="2231">
                  <c:v>86.645962732919259</c:v>
                </c:pt>
                <c:pt idx="2232">
                  <c:v>86.684782608695656</c:v>
                </c:pt>
                <c:pt idx="2233">
                  <c:v>86.723602484472053</c:v>
                </c:pt>
                <c:pt idx="2234">
                  <c:v>86.762422360248451</c:v>
                </c:pt>
                <c:pt idx="2235">
                  <c:v>86.801242236024848</c:v>
                </c:pt>
                <c:pt idx="2236">
                  <c:v>86.840062111801245</c:v>
                </c:pt>
                <c:pt idx="2237">
                  <c:v>86.878881987577643</c:v>
                </c:pt>
                <c:pt idx="2238">
                  <c:v>86.91770186335404</c:v>
                </c:pt>
                <c:pt idx="2239">
                  <c:v>86.956521739130437</c:v>
                </c:pt>
                <c:pt idx="2240">
                  <c:v>86.995341614906835</c:v>
                </c:pt>
                <c:pt idx="2241">
                  <c:v>87.034161490683232</c:v>
                </c:pt>
                <c:pt idx="2242">
                  <c:v>87.072981366459629</c:v>
                </c:pt>
                <c:pt idx="2243">
                  <c:v>87.111801242236027</c:v>
                </c:pt>
                <c:pt idx="2244">
                  <c:v>87.150621118012424</c:v>
                </c:pt>
                <c:pt idx="2245">
                  <c:v>87.189440993788821</c:v>
                </c:pt>
                <c:pt idx="2246">
                  <c:v>87.228260869565219</c:v>
                </c:pt>
                <c:pt idx="2247">
                  <c:v>87.267080745341616</c:v>
                </c:pt>
                <c:pt idx="2248">
                  <c:v>87.305900621118013</c:v>
                </c:pt>
                <c:pt idx="2249">
                  <c:v>87.344720496894411</c:v>
                </c:pt>
                <c:pt idx="2250">
                  <c:v>87.383540372670808</c:v>
                </c:pt>
                <c:pt idx="2251">
                  <c:v>87.422360248447205</c:v>
                </c:pt>
                <c:pt idx="2252">
                  <c:v>87.461180124223603</c:v>
                </c:pt>
                <c:pt idx="2253">
                  <c:v>87.5</c:v>
                </c:pt>
                <c:pt idx="2254">
                  <c:v>87.538819875776397</c:v>
                </c:pt>
                <c:pt idx="2255">
                  <c:v>87.577639751552795</c:v>
                </c:pt>
                <c:pt idx="2256">
                  <c:v>87.616459627329192</c:v>
                </c:pt>
                <c:pt idx="2257">
                  <c:v>87.655279503105589</c:v>
                </c:pt>
                <c:pt idx="2258">
                  <c:v>87.694099378881987</c:v>
                </c:pt>
                <c:pt idx="2259">
                  <c:v>87.732919254658384</c:v>
                </c:pt>
                <c:pt idx="2260">
                  <c:v>87.771739130434781</c:v>
                </c:pt>
                <c:pt idx="2261">
                  <c:v>87.810559006211179</c:v>
                </c:pt>
                <c:pt idx="2262">
                  <c:v>87.849378881987576</c:v>
                </c:pt>
                <c:pt idx="2263">
                  <c:v>87.888198757763973</c:v>
                </c:pt>
                <c:pt idx="2264">
                  <c:v>87.927018633540371</c:v>
                </c:pt>
                <c:pt idx="2265">
                  <c:v>87.965838509316768</c:v>
                </c:pt>
                <c:pt idx="2266">
                  <c:v>88.004658385093165</c:v>
                </c:pt>
                <c:pt idx="2267">
                  <c:v>88.043478260869563</c:v>
                </c:pt>
                <c:pt idx="2268">
                  <c:v>88.08229813664596</c:v>
                </c:pt>
                <c:pt idx="2269">
                  <c:v>88.121118012422357</c:v>
                </c:pt>
                <c:pt idx="2270">
                  <c:v>88.159937888198755</c:v>
                </c:pt>
                <c:pt idx="2271">
                  <c:v>88.198757763975152</c:v>
                </c:pt>
                <c:pt idx="2272">
                  <c:v>88.237577639751549</c:v>
                </c:pt>
                <c:pt idx="2273">
                  <c:v>88.276397515527947</c:v>
                </c:pt>
                <c:pt idx="2274">
                  <c:v>88.315217391304344</c:v>
                </c:pt>
                <c:pt idx="2275">
                  <c:v>88.354037267080741</c:v>
                </c:pt>
                <c:pt idx="2276">
                  <c:v>88.392857142857139</c:v>
                </c:pt>
                <c:pt idx="2277">
                  <c:v>88.431677018633536</c:v>
                </c:pt>
                <c:pt idx="2278">
                  <c:v>88.470496894409933</c:v>
                </c:pt>
                <c:pt idx="2279">
                  <c:v>88.509316770186331</c:v>
                </c:pt>
                <c:pt idx="2280">
                  <c:v>88.548136645962742</c:v>
                </c:pt>
                <c:pt idx="2281">
                  <c:v>88.58695652173914</c:v>
                </c:pt>
                <c:pt idx="2282">
                  <c:v>88.625776397515537</c:v>
                </c:pt>
                <c:pt idx="2283">
                  <c:v>88.664596273291934</c:v>
                </c:pt>
                <c:pt idx="2284">
                  <c:v>88.703416149068332</c:v>
                </c:pt>
                <c:pt idx="2285">
                  <c:v>88.742236024844729</c:v>
                </c:pt>
                <c:pt idx="2286">
                  <c:v>88.781055900621126</c:v>
                </c:pt>
                <c:pt idx="2287">
                  <c:v>88.81987577639751</c:v>
                </c:pt>
                <c:pt idx="2288">
                  <c:v>88.858695652173907</c:v>
                </c:pt>
                <c:pt idx="2289">
                  <c:v>88.897515527950304</c:v>
                </c:pt>
                <c:pt idx="2290">
                  <c:v>88.936335403726702</c:v>
                </c:pt>
                <c:pt idx="2291">
                  <c:v>88.975155279503099</c:v>
                </c:pt>
                <c:pt idx="2292">
                  <c:v>89.013975155279496</c:v>
                </c:pt>
                <c:pt idx="2293">
                  <c:v>89.052795031055894</c:v>
                </c:pt>
                <c:pt idx="2294">
                  <c:v>89.091614906832291</c:v>
                </c:pt>
                <c:pt idx="2295">
                  <c:v>89.130434782608688</c:v>
                </c:pt>
                <c:pt idx="2296">
                  <c:v>89.169254658385086</c:v>
                </c:pt>
                <c:pt idx="2297">
                  <c:v>89.208074534161483</c:v>
                </c:pt>
                <c:pt idx="2298">
                  <c:v>89.246894409937894</c:v>
                </c:pt>
                <c:pt idx="2299">
                  <c:v>89.285714285714292</c:v>
                </c:pt>
                <c:pt idx="2300">
                  <c:v>89.324534161490689</c:v>
                </c:pt>
                <c:pt idx="2301">
                  <c:v>89.363354037267086</c:v>
                </c:pt>
                <c:pt idx="2302">
                  <c:v>89.402173913043484</c:v>
                </c:pt>
                <c:pt idx="2303">
                  <c:v>89.440993788819881</c:v>
                </c:pt>
                <c:pt idx="2304">
                  <c:v>89.479813664596278</c:v>
                </c:pt>
                <c:pt idx="2305">
                  <c:v>89.518633540372676</c:v>
                </c:pt>
                <c:pt idx="2306">
                  <c:v>89.557453416149073</c:v>
                </c:pt>
                <c:pt idx="2307">
                  <c:v>89.596273291925471</c:v>
                </c:pt>
                <c:pt idx="2308">
                  <c:v>89.635093167701868</c:v>
                </c:pt>
                <c:pt idx="2309">
                  <c:v>89.673913043478265</c:v>
                </c:pt>
                <c:pt idx="2310">
                  <c:v>89.712732919254663</c:v>
                </c:pt>
                <c:pt idx="2311">
                  <c:v>89.75155279503106</c:v>
                </c:pt>
                <c:pt idx="2312">
                  <c:v>89.790372670807443</c:v>
                </c:pt>
                <c:pt idx="2313">
                  <c:v>89.82919254658384</c:v>
                </c:pt>
                <c:pt idx="2314">
                  <c:v>89.868012422360238</c:v>
                </c:pt>
                <c:pt idx="2315">
                  <c:v>89.906832298136635</c:v>
                </c:pt>
                <c:pt idx="2316">
                  <c:v>89.945652173913047</c:v>
                </c:pt>
                <c:pt idx="2317">
                  <c:v>89.984472049689444</c:v>
                </c:pt>
                <c:pt idx="2318">
                  <c:v>90.023291925465841</c:v>
                </c:pt>
                <c:pt idx="2319">
                  <c:v>90.062111801242239</c:v>
                </c:pt>
                <c:pt idx="2320">
                  <c:v>90.100931677018636</c:v>
                </c:pt>
                <c:pt idx="2321">
                  <c:v>90.139751552795033</c:v>
                </c:pt>
                <c:pt idx="2322">
                  <c:v>90.178571428571431</c:v>
                </c:pt>
                <c:pt idx="2323">
                  <c:v>90.217391304347828</c:v>
                </c:pt>
                <c:pt idx="2324">
                  <c:v>90.256211180124225</c:v>
                </c:pt>
                <c:pt idx="2325">
                  <c:v>90.295031055900623</c:v>
                </c:pt>
                <c:pt idx="2326">
                  <c:v>90.33385093167702</c:v>
                </c:pt>
                <c:pt idx="2327">
                  <c:v>90.372670807453417</c:v>
                </c:pt>
                <c:pt idx="2328">
                  <c:v>90.411490683229815</c:v>
                </c:pt>
                <c:pt idx="2329">
                  <c:v>90.450310559006212</c:v>
                </c:pt>
                <c:pt idx="2330">
                  <c:v>90.489130434782609</c:v>
                </c:pt>
                <c:pt idx="2331">
                  <c:v>90.527950310559007</c:v>
                </c:pt>
                <c:pt idx="2332">
                  <c:v>90.566770186335404</c:v>
                </c:pt>
                <c:pt idx="2333">
                  <c:v>90.605590062111801</c:v>
                </c:pt>
                <c:pt idx="2334">
                  <c:v>90.644409937888199</c:v>
                </c:pt>
                <c:pt idx="2335">
                  <c:v>90.683229813664596</c:v>
                </c:pt>
                <c:pt idx="2336">
                  <c:v>90.722049689440993</c:v>
                </c:pt>
                <c:pt idx="2337">
                  <c:v>90.760869565217391</c:v>
                </c:pt>
                <c:pt idx="2338">
                  <c:v>90.799689440993788</c:v>
                </c:pt>
                <c:pt idx="2339">
                  <c:v>90.838509316770185</c:v>
                </c:pt>
                <c:pt idx="2340">
                  <c:v>90.877329192546583</c:v>
                </c:pt>
                <c:pt idx="2341">
                  <c:v>90.91614906832298</c:v>
                </c:pt>
                <c:pt idx="2342">
                  <c:v>90.954968944099377</c:v>
                </c:pt>
                <c:pt idx="2343">
                  <c:v>90.993788819875775</c:v>
                </c:pt>
                <c:pt idx="2344">
                  <c:v>91.032608695652172</c:v>
                </c:pt>
                <c:pt idx="2345">
                  <c:v>91.071428571428569</c:v>
                </c:pt>
                <c:pt idx="2346">
                  <c:v>91.110248447204967</c:v>
                </c:pt>
                <c:pt idx="2347">
                  <c:v>91.149068322981364</c:v>
                </c:pt>
                <c:pt idx="2348">
                  <c:v>91.187888198757761</c:v>
                </c:pt>
                <c:pt idx="2349">
                  <c:v>91.226708074534159</c:v>
                </c:pt>
                <c:pt idx="2350">
                  <c:v>91.265527950310556</c:v>
                </c:pt>
                <c:pt idx="2351">
                  <c:v>91.304347826086953</c:v>
                </c:pt>
                <c:pt idx="2352">
                  <c:v>91.343167701863365</c:v>
                </c:pt>
                <c:pt idx="2353">
                  <c:v>91.381987577639762</c:v>
                </c:pt>
                <c:pt idx="2354">
                  <c:v>91.42080745341616</c:v>
                </c:pt>
                <c:pt idx="2355">
                  <c:v>91.459627329192557</c:v>
                </c:pt>
                <c:pt idx="2356">
                  <c:v>91.49844720496894</c:v>
                </c:pt>
                <c:pt idx="2357">
                  <c:v>91.537267080745337</c:v>
                </c:pt>
                <c:pt idx="2358">
                  <c:v>91.576086956521735</c:v>
                </c:pt>
                <c:pt idx="2359">
                  <c:v>91.614906832298132</c:v>
                </c:pt>
                <c:pt idx="2360">
                  <c:v>91.653726708074529</c:v>
                </c:pt>
                <c:pt idx="2361">
                  <c:v>91.692546583850927</c:v>
                </c:pt>
                <c:pt idx="2362">
                  <c:v>91.731366459627324</c:v>
                </c:pt>
                <c:pt idx="2363">
                  <c:v>91.770186335403722</c:v>
                </c:pt>
                <c:pt idx="2364">
                  <c:v>91.809006211180119</c:v>
                </c:pt>
                <c:pt idx="2365">
                  <c:v>91.847826086956516</c:v>
                </c:pt>
                <c:pt idx="2366">
                  <c:v>91.886645962732914</c:v>
                </c:pt>
                <c:pt idx="2367">
                  <c:v>91.925465838509311</c:v>
                </c:pt>
                <c:pt idx="2368">
                  <c:v>91.964285714285708</c:v>
                </c:pt>
                <c:pt idx="2369">
                  <c:v>92.003105590062106</c:v>
                </c:pt>
                <c:pt idx="2370">
                  <c:v>92.041925465838517</c:v>
                </c:pt>
                <c:pt idx="2371">
                  <c:v>92.080745341614914</c:v>
                </c:pt>
                <c:pt idx="2372">
                  <c:v>92.119565217391312</c:v>
                </c:pt>
                <c:pt idx="2373">
                  <c:v>92.158385093167709</c:v>
                </c:pt>
                <c:pt idx="2374">
                  <c:v>92.197204968944106</c:v>
                </c:pt>
                <c:pt idx="2375">
                  <c:v>92.236024844720504</c:v>
                </c:pt>
                <c:pt idx="2376">
                  <c:v>92.274844720496901</c:v>
                </c:pt>
                <c:pt idx="2377">
                  <c:v>92.313664596273298</c:v>
                </c:pt>
                <c:pt idx="2378">
                  <c:v>92.352484472049696</c:v>
                </c:pt>
                <c:pt idx="2379">
                  <c:v>92.391304347826093</c:v>
                </c:pt>
                <c:pt idx="2380">
                  <c:v>92.43012422360249</c:v>
                </c:pt>
                <c:pt idx="2381">
                  <c:v>92.468944099378874</c:v>
                </c:pt>
                <c:pt idx="2382">
                  <c:v>92.507763975155271</c:v>
                </c:pt>
                <c:pt idx="2383">
                  <c:v>92.546583850931668</c:v>
                </c:pt>
                <c:pt idx="2384">
                  <c:v>92.585403726708066</c:v>
                </c:pt>
                <c:pt idx="2385">
                  <c:v>92.624223602484463</c:v>
                </c:pt>
                <c:pt idx="2386">
                  <c:v>92.66304347826086</c:v>
                </c:pt>
                <c:pt idx="2387">
                  <c:v>92.701863354037258</c:v>
                </c:pt>
                <c:pt idx="2388">
                  <c:v>92.740683229813669</c:v>
                </c:pt>
                <c:pt idx="2389">
                  <c:v>92.779503105590067</c:v>
                </c:pt>
                <c:pt idx="2390">
                  <c:v>92.818322981366464</c:v>
                </c:pt>
                <c:pt idx="2391">
                  <c:v>92.857142857142861</c:v>
                </c:pt>
                <c:pt idx="2392">
                  <c:v>92.895962732919259</c:v>
                </c:pt>
                <c:pt idx="2393">
                  <c:v>92.934782608695656</c:v>
                </c:pt>
                <c:pt idx="2394">
                  <c:v>92.973602484472053</c:v>
                </c:pt>
                <c:pt idx="2395">
                  <c:v>93.012422360248451</c:v>
                </c:pt>
                <c:pt idx="2396">
                  <c:v>93.051242236024848</c:v>
                </c:pt>
                <c:pt idx="2397">
                  <c:v>93.090062111801245</c:v>
                </c:pt>
                <c:pt idx="2398">
                  <c:v>93.128881987577643</c:v>
                </c:pt>
                <c:pt idx="2399">
                  <c:v>93.16770186335404</c:v>
                </c:pt>
                <c:pt idx="2400">
                  <c:v>93.206521739130437</c:v>
                </c:pt>
                <c:pt idx="2401">
                  <c:v>93.245341614906835</c:v>
                </c:pt>
                <c:pt idx="2402">
                  <c:v>93.284161490683232</c:v>
                </c:pt>
                <c:pt idx="2403">
                  <c:v>93.322981366459629</c:v>
                </c:pt>
                <c:pt idx="2404">
                  <c:v>93.361801242236027</c:v>
                </c:pt>
                <c:pt idx="2405">
                  <c:v>93.400621118012424</c:v>
                </c:pt>
                <c:pt idx="2406">
                  <c:v>93.439440993788821</c:v>
                </c:pt>
                <c:pt idx="2407">
                  <c:v>93.478260869565219</c:v>
                </c:pt>
                <c:pt idx="2408">
                  <c:v>93.517080745341616</c:v>
                </c:pt>
                <c:pt idx="2409">
                  <c:v>93.555900621118013</c:v>
                </c:pt>
                <c:pt idx="2410">
                  <c:v>93.594720496894411</c:v>
                </c:pt>
                <c:pt idx="2411">
                  <c:v>93.633540372670808</c:v>
                </c:pt>
                <c:pt idx="2412">
                  <c:v>93.672360248447205</c:v>
                </c:pt>
                <c:pt idx="2413">
                  <c:v>93.711180124223603</c:v>
                </c:pt>
                <c:pt idx="2414">
                  <c:v>93.75</c:v>
                </c:pt>
                <c:pt idx="2415">
                  <c:v>93.788819875776397</c:v>
                </c:pt>
                <c:pt idx="2416">
                  <c:v>93.827639751552795</c:v>
                </c:pt>
                <c:pt idx="2417">
                  <c:v>93.866459627329192</c:v>
                </c:pt>
                <c:pt idx="2418">
                  <c:v>93.905279503105589</c:v>
                </c:pt>
                <c:pt idx="2419">
                  <c:v>93.944099378881987</c:v>
                </c:pt>
                <c:pt idx="2420">
                  <c:v>93.982919254658384</c:v>
                </c:pt>
                <c:pt idx="2421">
                  <c:v>94.021739130434781</c:v>
                </c:pt>
                <c:pt idx="2422">
                  <c:v>94.060559006211179</c:v>
                </c:pt>
                <c:pt idx="2423">
                  <c:v>94.099378881987576</c:v>
                </c:pt>
                <c:pt idx="2424">
                  <c:v>94.138198757763973</c:v>
                </c:pt>
                <c:pt idx="2425">
                  <c:v>94.177018633540371</c:v>
                </c:pt>
                <c:pt idx="2426">
                  <c:v>94.215838509316768</c:v>
                </c:pt>
                <c:pt idx="2427">
                  <c:v>94.254658385093165</c:v>
                </c:pt>
                <c:pt idx="2428">
                  <c:v>94.293478260869563</c:v>
                </c:pt>
                <c:pt idx="2429">
                  <c:v>94.33229813664596</c:v>
                </c:pt>
                <c:pt idx="2430">
                  <c:v>94.371118012422357</c:v>
                </c:pt>
                <c:pt idx="2431">
                  <c:v>94.409937888198755</c:v>
                </c:pt>
                <c:pt idx="2432">
                  <c:v>94.448757763975152</c:v>
                </c:pt>
                <c:pt idx="2433">
                  <c:v>94.487577639751549</c:v>
                </c:pt>
                <c:pt idx="2434">
                  <c:v>94.526397515527947</c:v>
                </c:pt>
                <c:pt idx="2435">
                  <c:v>94.565217391304344</c:v>
                </c:pt>
                <c:pt idx="2436">
                  <c:v>94.604037267080741</c:v>
                </c:pt>
                <c:pt idx="2437">
                  <c:v>94.642857142857139</c:v>
                </c:pt>
                <c:pt idx="2438">
                  <c:v>94.681677018633536</c:v>
                </c:pt>
                <c:pt idx="2439">
                  <c:v>94.720496894409933</c:v>
                </c:pt>
                <c:pt idx="2440">
                  <c:v>94.759316770186331</c:v>
                </c:pt>
                <c:pt idx="2441">
                  <c:v>94.798136645962742</c:v>
                </c:pt>
                <c:pt idx="2442">
                  <c:v>94.83695652173914</c:v>
                </c:pt>
                <c:pt idx="2443">
                  <c:v>94.875776397515537</c:v>
                </c:pt>
                <c:pt idx="2444">
                  <c:v>94.914596273291934</c:v>
                </c:pt>
                <c:pt idx="2445">
                  <c:v>94.953416149068332</c:v>
                </c:pt>
                <c:pt idx="2446">
                  <c:v>94.992236024844729</c:v>
                </c:pt>
                <c:pt idx="2447">
                  <c:v>95.031055900621126</c:v>
                </c:pt>
                <c:pt idx="2448">
                  <c:v>95.06987577639751</c:v>
                </c:pt>
                <c:pt idx="2449">
                  <c:v>95.108695652173907</c:v>
                </c:pt>
                <c:pt idx="2450">
                  <c:v>95.147515527950304</c:v>
                </c:pt>
                <c:pt idx="2451">
                  <c:v>95.186335403726702</c:v>
                </c:pt>
                <c:pt idx="2452">
                  <c:v>95.225155279503099</c:v>
                </c:pt>
                <c:pt idx="2453">
                  <c:v>95.263975155279496</c:v>
                </c:pt>
                <c:pt idx="2454">
                  <c:v>95.302795031055894</c:v>
                </c:pt>
                <c:pt idx="2455">
                  <c:v>95.341614906832291</c:v>
                </c:pt>
                <c:pt idx="2456">
                  <c:v>95.380434782608688</c:v>
                </c:pt>
                <c:pt idx="2457">
                  <c:v>95.419254658385086</c:v>
                </c:pt>
                <c:pt idx="2458">
                  <c:v>95.458074534161483</c:v>
                </c:pt>
                <c:pt idx="2459">
                  <c:v>95.496894409937894</c:v>
                </c:pt>
                <c:pt idx="2460">
                  <c:v>95.535714285714292</c:v>
                </c:pt>
                <c:pt idx="2461">
                  <c:v>95.574534161490689</c:v>
                </c:pt>
                <c:pt idx="2462">
                  <c:v>95.613354037267086</c:v>
                </c:pt>
                <c:pt idx="2463">
                  <c:v>95.652173913043484</c:v>
                </c:pt>
                <c:pt idx="2464">
                  <c:v>95.690993788819881</c:v>
                </c:pt>
                <c:pt idx="2465">
                  <c:v>95.729813664596278</c:v>
                </c:pt>
                <c:pt idx="2466">
                  <c:v>95.768633540372676</c:v>
                </c:pt>
                <c:pt idx="2467">
                  <c:v>95.807453416149073</c:v>
                </c:pt>
                <c:pt idx="2468">
                  <c:v>95.846273291925471</c:v>
                </c:pt>
                <c:pt idx="2469">
                  <c:v>95.885093167701868</c:v>
                </c:pt>
                <c:pt idx="2470">
                  <c:v>95.923913043478265</c:v>
                </c:pt>
                <c:pt idx="2471">
                  <c:v>95.962732919254663</c:v>
                </c:pt>
                <c:pt idx="2472">
                  <c:v>96.00155279503106</c:v>
                </c:pt>
                <c:pt idx="2473">
                  <c:v>96.040372670807443</c:v>
                </c:pt>
                <c:pt idx="2474">
                  <c:v>96.07919254658384</c:v>
                </c:pt>
                <c:pt idx="2475">
                  <c:v>96.118012422360238</c:v>
                </c:pt>
                <c:pt idx="2476">
                  <c:v>96.156832298136635</c:v>
                </c:pt>
                <c:pt idx="2477">
                  <c:v>96.195652173913047</c:v>
                </c:pt>
                <c:pt idx="2478">
                  <c:v>96.234472049689444</c:v>
                </c:pt>
                <c:pt idx="2479">
                  <c:v>96.273291925465841</c:v>
                </c:pt>
                <c:pt idx="2480">
                  <c:v>96.312111801242239</c:v>
                </c:pt>
                <c:pt idx="2481">
                  <c:v>96.350931677018636</c:v>
                </c:pt>
                <c:pt idx="2482">
                  <c:v>96.389751552795033</c:v>
                </c:pt>
                <c:pt idx="2483">
                  <c:v>96.428571428571431</c:v>
                </c:pt>
                <c:pt idx="2484">
                  <c:v>96.467391304347828</c:v>
                </c:pt>
                <c:pt idx="2485">
                  <c:v>96.506211180124225</c:v>
                </c:pt>
                <c:pt idx="2486">
                  <c:v>96.545031055900623</c:v>
                </c:pt>
                <c:pt idx="2487">
                  <c:v>96.58385093167702</c:v>
                </c:pt>
                <c:pt idx="2488">
                  <c:v>96.622670807453417</c:v>
                </c:pt>
                <c:pt idx="2489">
                  <c:v>96.661490683229815</c:v>
                </c:pt>
                <c:pt idx="2490">
                  <c:v>96.700310559006212</c:v>
                </c:pt>
                <c:pt idx="2491">
                  <c:v>96.739130434782609</c:v>
                </c:pt>
                <c:pt idx="2492">
                  <c:v>96.777950310559007</c:v>
                </c:pt>
                <c:pt idx="2493">
                  <c:v>96.816770186335404</c:v>
                </c:pt>
                <c:pt idx="2494">
                  <c:v>96.855590062111801</c:v>
                </c:pt>
                <c:pt idx="2495">
                  <c:v>96.894409937888199</c:v>
                </c:pt>
                <c:pt idx="2496">
                  <c:v>96.933229813664596</c:v>
                </c:pt>
                <c:pt idx="2497">
                  <c:v>96.972049689440993</c:v>
                </c:pt>
                <c:pt idx="2498">
                  <c:v>97.010869565217391</c:v>
                </c:pt>
                <c:pt idx="2499">
                  <c:v>97.049689440993788</c:v>
                </c:pt>
                <c:pt idx="2500">
                  <c:v>97.088509316770185</c:v>
                </c:pt>
                <c:pt idx="2501">
                  <c:v>97.127329192546583</c:v>
                </c:pt>
                <c:pt idx="2502">
                  <c:v>97.16614906832298</c:v>
                </c:pt>
                <c:pt idx="2503">
                  <c:v>97.204968944099377</c:v>
                </c:pt>
                <c:pt idx="2504">
                  <c:v>97.243788819875775</c:v>
                </c:pt>
                <c:pt idx="2505">
                  <c:v>97.282608695652172</c:v>
                </c:pt>
                <c:pt idx="2506">
                  <c:v>97.321428571428569</c:v>
                </c:pt>
                <c:pt idx="2507">
                  <c:v>97.360248447204967</c:v>
                </c:pt>
                <c:pt idx="2508">
                  <c:v>97.399068322981364</c:v>
                </c:pt>
                <c:pt idx="2509">
                  <c:v>97.437888198757761</c:v>
                </c:pt>
                <c:pt idx="2510">
                  <c:v>97.476708074534159</c:v>
                </c:pt>
                <c:pt idx="2511">
                  <c:v>97.515527950310556</c:v>
                </c:pt>
                <c:pt idx="2512">
                  <c:v>97.554347826086953</c:v>
                </c:pt>
                <c:pt idx="2513">
                  <c:v>97.593167701863365</c:v>
                </c:pt>
                <c:pt idx="2514">
                  <c:v>97.631987577639762</c:v>
                </c:pt>
                <c:pt idx="2515">
                  <c:v>97.67080745341616</c:v>
                </c:pt>
                <c:pt idx="2516">
                  <c:v>97.709627329192557</c:v>
                </c:pt>
                <c:pt idx="2517">
                  <c:v>97.74844720496894</c:v>
                </c:pt>
                <c:pt idx="2518">
                  <c:v>97.787267080745337</c:v>
                </c:pt>
                <c:pt idx="2519">
                  <c:v>97.826086956521735</c:v>
                </c:pt>
                <c:pt idx="2520">
                  <c:v>97.864906832298132</c:v>
                </c:pt>
                <c:pt idx="2521">
                  <c:v>97.903726708074529</c:v>
                </c:pt>
                <c:pt idx="2522">
                  <c:v>97.942546583850927</c:v>
                </c:pt>
                <c:pt idx="2523">
                  <c:v>97.981366459627324</c:v>
                </c:pt>
                <c:pt idx="2524">
                  <c:v>98.020186335403722</c:v>
                </c:pt>
                <c:pt idx="2525">
                  <c:v>98.059006211180119</c:v>
                </c:pt>
                <c:pt idx="2526">
                  <c:v>98.097826086956516</c:v>
                </c:pt>
                <c:pt idx="2527">
                  <c:v>98.136645962732914</c:v>
                </c:pt>
                <c:pt idx="2528">
                  <c:v>98.175465838509311</c:v>
                </c:pt>
                <c:pt idx="2529">
                  <c:v>98.214285714285708</c:v>
                </c:pt>
                <c:pt idx="2530">
                  <c:v>98.253105590062106</c:v>
                </c:pt>
                <c:pt idx="2531">
                  <c:v>98.291925465838517</c:v>
                </c:pt>
                <c:pt idx="2532">
                  <c:v>98.330745341614914</c:v>
                </c:pt>
                <c:pt idx="2533">
                  <c:v>98.369565217391312</c:v>
                </c:pt>
                <c:pt idx="2534">
                  <c:v>98.408385093167709</c:v>
                </c:pt>
                <c:pt idx="2535">
                  <c:v>98.447204968944106</c:v>
                </c:pt>
                <c:pt idx="2536">
                  <c:v>98.486024844720504</c:v>
                </c:pt>
                <c:pt idx="2537">
                  <c:v>98.524844720496901</c:v>
                </c:pt>
                <c:pt idx="2538">
                  <c:v>98.563664596273298</c:v>
                </c:pt>
                <c:pt idx="2539">
                  <c:v>98.602484472049696</c:v>
                </c:pt>
                <c:pt idx="2540">
                  <c:v>98.641304347826093</c:v>
                </c:pt>
                <c:pt idx="2541">
                  <c:v>98.68012422360249</c:v>
                </c:pt>
                <c:pt idx="2542">
                  <c:v>98.718944099378874</c:v>
                </c:pt>
                <c:pt idx="2543">
                  <c:v>98.757763975155271</c:v>
                </c:pt>
                <c:pt idx="2544">
                  <c:v>98.796583850931668</c:v>
                </c:pt>
                <c:pt idx="2545">
                  <c:v>98.835403726708066</c:v>
                </c:pt>
                <c:pt idx="2546">
                  <c:v>98.874223602484463</c:v>
                </c:pt>
                <c:pt idx="2547">
                  <c:v>98.91304347826086</c:v>
                </c:pt>
                <c:pt idx="2548">
                  <c:v>98.951863354037258</c:v>
                </c:pt>
                <c:pt idx="2549">
                  <c:v>98.990683229813669</c:v>
                </c:pt>
                <c:pt idx="2550">
                  <c:v>99.029503105590067</c:v>
                </c:pt>
                <c:pt idx="2551">
                  <c:v>99.068322981366464</c:v>
                </c:pt>
                <c:pt idx="2552">
                  <c:v>99.107142857142861</c:v>
                </c:pt>
                <c:pt idx="2553">
                  <c:v>99.145962732919259</c:v>
                </c:pt>
                <c:pt idx="2554">
                  <c:v>99.184782608695656</c:v>
                </c:pt>
                <c:pt idx="2555">
                  <c:v>99.223602484472053</c:v>
                </c:pt>
                <c:pt idx="2556">
                  <c:v>99.262422360248451</c:v>
                </c:pt>
                <c:pt idx="2557">
                  <c:v>99.301242236024848</c:v>
                </c:pt>
                <c:pt idx="2558">
                  <c:v>99.340062111801245</c:v>
                </c:pt>
                <c:pt idx="2559">
                  <c:v>99.378881987577643</c:v>
                </c:pt>
                <c:pt idx="2560">
                  <c:v>99.41770186335404</c:v>
                </c:pt>
                <c:pt idx="2561">
                  <c:v>99.456521739130437</c:v>
                </c:pt>
                <c:pt idx="2562">
                  <c:v>99.495341614906835</c:v>
                </c:pt>
                <c:pt idx="2563">
                  <c:v>99.534161490683232</c:v>
                </c:pt>
                <c:pt idx="2564">
                  <c:v>99.572981366459629</c:v>
                </c:pt>
                <c:pt idx="2565">
                  <c:v>99.611801242236027</c:v>
                </c:pt>
                <c:pt idx="2566">
                  <c:v>99.650621118012424</c:v>
                </c:pt>
                <c:pt idx="2567">
                  <c:v>99.689440993788821</c:v>
                </c:pt>
                <c:pt idx="2568">
                  <c:v>99.728260869565219</c:v>
                </c:pt>
                <c:pt idx="2569">
                  <c:v>99.767080745341616</c:v>
                </c:pt>
                <c:pt idx="2570">
                  <c:v>99.805900621118013</c:v>
                </c:pt>
                <c:pt idx="2571">
                  <c:v>99.844720496894411</c:v>
                </c:pt>
                <c:pt idx="2572">
                  <c:v>99.883540372670808</c:v>
                </c:pt>
                <c:pt idx="2573">
                  <c:v>99.922360248447205</c:v>
                </c:pt>
                <c:pt idx="2574">
                  <c:v>99.961180124223603</c:v>
                </c:pt>
                <c:pt idx="2575">
                  <c:v>100</c:v>
                </c:pt>
              </c:numCache>
            </c:numRef>
          </c:cat>
          <c:val>
            <c:numRef>
              <c:f>hkex!$F$2:$F$2577</c:f>
              <c:numCache>
                <c:formatCode>_(* #,##0_);_(* \(#,##0\);_(* "-"??_);_(@_)</c:formatCode>
                <c:ptCount val="2576"/>
                <c:pt idx="0">
                  <c:v>1040677761.249548</c:v>
                </c:pt>
                <c:pt idx="1">
                  <c:v>705399704.00571156</c:v>
                </c:pt>
                <c:pt idx="2">
                  <c:v>125839866.3819546</c:v>
                </c:pt>
                <c:pt idx="3">
                  <c:v>82641171.476251319</c:v>
                </c:pt>
                <c:pt idx="4">
                  <c:v>187563614.86058259</c:v>
                </c:pt>
                <c:pt idx="5">
                  <c:v>42169454.959534578</c:v>
                </c:pt>
                <c:pt idx="6">
                  <c:v>203723358.65287209</c:v>
                </c:pt>
                <c:pt idx="7">
                  <c:v>141474981.06168711</c:v>
                </c:pt>
                <c:pt idx="8">
                  <c:v>95368076.77626875</c:v>
                </c:pt>
                <c:pt idx="9">
                  <c:v>61752477.08161924</c:v>
                </c:pt>
                <c:pt idx="10">
                  <c:v>210141467.1746684</c:v>
                </c:pt>
                <c:pt idx="11">
                  <c:v>221598531.37033409</c:v>
                </c:pt>
                <c:pt idx="12">
                  <c:v>100618853.8698325</c:v>
                </c:pt>
                <c:pt idx="13">
                  <c:v>602696242.84792078</c:v>
                </c:pt>
                <c:pt idx="14">
                  <c:v>225356477.9568435</c:v>
                </c:pt>
                <c:pt idx="15">
                  <c:v>74844781.533717126</c:v>
                </c:pt>
                <c:pt idx="16">
                  <c:v>71360399.630020186</c:v>
                </c:pt>
                <c:pt idx="17">
                  <c:v>130779858.1569842</c:v>
                </c:pt>
                <c:pt idx="18">
                  <c:v>55401856.6308733</c:v>
                </c:pt>
                <c:pt idx="19">
                  <c:v>30266498.388839319</c:v>
                </c:pt>
                <c:pt idx="20">
                  <c:v>97112687.530062005</c:v>
                </c:pt>
                <c:pt idx="21">
                  <c:v>236263394.47874719</c:v>
                </c:pt>
                <c:pt idx="22">
                  <c:v>22711912.542359199</c:v>
                </c:pt>
                <c:pt idx="23">
                  <c:v>10612292.71655746</c:v>
                </c:pt>
                <c:pt idx="24">
                  <c:v>198003008.527769</c:v>
                </c:pt>
                <c:pt idx="25">
                  <c:v>175292068.41023901</c:v>
                </c:pt>
                <c:pt idx="26">
                  <c:v>50866951.914615773</c:v>
                </c:pt>
                <c:pt idx="27">
                  <c:v>18431312.095401332</c:v>
                </c:pt>
                <c:pt idx="28">
                  <c:v>2889302.5299868612</c:v>
                </c:pt>
                <c:pt idx="29">
                  <c:v>40083915.186878704</c:v>
                </c:pt>
                <c:pt idx="30">
                  <c:v>26175281.138299279</c:v>
                </c:pt>
                <c:pt idx="31">
                  <c:v>19873584.188565519</c:v>
                </c:pt>
                <c:pt idx="32">
                  <c:v>11273334.442156751</c:v>
                </c:pt>
                <c:pt idx="33">
                  <c:v>15352024.84462611</c:v>
                </c:pt>
                <c:pt idx="34">
                  <c:v>108565591.9926119</c:v>
                </c:pt>
                <c:pt idx="35">
                  <c:v>268566.17718325841</c:v>
                </c:pt>
                <c:pt idx="36">
                  <c:v>39240961.095164038</c:v>
                </c:pt>
                <c:pt idx="37">
                  <c:v>13930616.79390992</c:v>
                </c:pt>
                <c:pt idx="38">
                  <c:v>102460491.7860167</c:v>
                </c:pt>
                <c:pt idx="39">
                  <c:v>176594739.9278073</c:v>
                </c:pt>
                <c:pt idx="40">
                  <c:v>106342834.7185785</c:v>
                </c:pt>
                <c:pt idx="41">
                  <c:v>35539521.441237979</c:v>
                </c:pt>
                <c:pt idx="42">
                  <c:v>115760540.9846274</c:v>
                </c:pt>
                <c:pt idx="43">
                  <c:v>45625194.066380113</c:v>
                </c:pt>
                <c:pt idx="44">
                  <c:v>32590663.87841915</c:v>
                </c:pt>
                <c:pt idx="45">
                  <c:v>60362056.706252933</c:v>
                </c:pt>
                <c:pt idx="46">
                  <c:v>22335174.490333028</c:v>
                </c:pt>
                <c:pt idx="47">
                  <c:v>61441388.012540527</c:v>
                </c:pt>
                <c:pt idx="48">
                  <c:v>12595875.566707861</c:v>
                </c:pt>
                <c:pt idx="49">
                  <c:v>20058524.609866232</c:v>
                </c:pt>
                <c:pt idx="50">
                  <c:v>38095756.00644657</c:v>
                </c:pt>
                <c:pt idx="51">
                  <c:v>163870451.60045469</c:v>
                </c:pt>
                <c:pt idx="52">
                  <c:v>19511868.41683697</c:v>
                </c:pt>
                <c:pt idx="53">
                  <c:v>16954629.440090708</c:v>
                </c:pt>
                <c:pt idx="54">
                  <c:v>48033186.033746943</c:v>
                </c:pt>
                <c:pt idx="55">
                  <c:v>11692104.71635413</c:v>
                </c:pt>
                <c:pt idx="56">
                  <c:v>24698785.405187711</c:v>
                </c:pt>
                <c:pt idx="57">
                  <c:v>5746667.2723601703</c:v>
                </c:pt>
                <c:pt idx="58">
                  <c:v>55176241.544297889</c:v>
                </c:pt>
                <c:pt idx="59">
                  <c:v>4610453.9510113792</c:v>
                </c:pt>
                <c:pt idx="60">
                  <c:v>27440306.10473147</c:v>
                </c:pt>
                <c:pt idx="61">
                  <c:v>50695133.821784273</c:v>
                </c:pt>
                <c:pt idx="62">
                  <c:v>23986016.500518061</c:v>
                </c:pt>
                <c:pt idx="63">
                  <c:v>8125938.7377423719</c:v>
                </c:pt>
                <c:pt idx="64">
                  <c:v>55697926.168581873</c:v>
                </c:pt>
                <c:pt idx="65">
                  <c:v>3933594.3457134222</c:v>
                </c:pt>
                <c:pt idx="66">
                  <c:v>26299123.14424127</c:v>
                </c:pt>
                <c:pt idx="67">
                  <c:v>47507612.006538607</c:v>
                </c:pt>
                <c:pt idx="68">
                  <c:v>38288064.92501267</c:v>
                </c:pt>
                <c:pt idx="69">
                  <c:v>13166983.245903449</c:v>
                </c:pt>
                <c:pt idx="70">
                  <c:v>4061491.0423172079</c:v>
                </c:pt>
                <c:pt idx="71">
                  <c:v>24649041.054097421</c:v>
                </c:pt>
                <c:pt idx="72">
                  <c:v>24662364.4405641</c:v>
                </c:pt>
                <c:pt idx="73">
                  <c:v>18115723.233388022</c:v>
                </c:pt>
                <c:pt idx="74">
                  <c:v>18108689.4135563</c:v>
                </c:pt>
                <c:pt idx="75">
                  <c:v>71537048.193345338</c:v>
                </c:pt>
                <c:pt idx="76">
                  <c:v>15109683.05245485</c:v>
                </c:pt>
                <c:pt idx="77">
                  <c:v>7875711.3547945144</c:v>
                </c:pt>
                <c:pt idx="78">
                  <c:v>20374018.195570018</c:v>
                </c:pt>
                <c:pt idx="79">
                  <c:v>16096397.78508532</c:v>
                </c:pt>
                <c:pt idx="80">
                  <c:v>11896089.13807307</c:v>
                </c:pt>
                <c:pt idx="81">
                  <c:v>22892421.763480488</c:v>
                </c:pt>
                <c:pt idx="82">
                  <c:v>7173536.2096858583</c:v>
                </c:pt>
                <c:pt idx="83">
                  <c:v>33961053.554068327</c:v>
                </c:pt>
                <c:pt idx="84">
                  <c:v>46992630.743784383</c:v>
                </c:pt>
                <c:pt idx="85">
                  <c:v>1363092.838805611</c:v>
                </c:pt>
                <c:pt idx="86">
                  <c:v>12948434.92667402</c:v>
                </c:pt>
                <c:pt idx="87">
                  <c:v>13681764.425413011</c:v>
                </c:pt>
                <c:pt idx="88">
                  <c:v>11839240.298417419</c:v>
                </c:pt>
                <c:pt idx="89">
                  <c:v>6416923.3666454628</c:v>
                </c:pt>
                <c:pt idx="90">
                  <c:v>27722551.176507201</c:v>
                </c:pt>
                <c:pt idx="91">
                  <c:v>17378081.140351769</c:v>
                </c:pt>
                <c:pt idx="92">
                  <c:v>109615504.5591393</c:v>
                </c:pt>
                <c:pt idx="93">
                  <c:v>37928532.739402272</c:v>
                </c:pt>
                <c:pt idx="94">
                  <c:v>155037.80262125019</c:v>
                </c:pt>
                <c:pt idx="95">
                  <c:v>17652690.299282681</c:v>
                </c:pt>
                <c:pt idx="96">
                  <c:v>41139380.464400008</c:v>
                </c:pt>
                <c:pt idx="97">
                  <c:v>1382784.669065319</c:v>
                </c:pt>
                <c:pt idx="98">
                  <c:v>22903780.156171162</c:v>
                </c:pt>
                <c:pt idx="99">
                  <c:v>28953069.49350762</c:v>
                </c:pt>
                <c:pt idx="100">
                  <c:v>5521983.159851037</c:v>
                </c:pt>
                <c:pt idx="101">
                  <c:v>46510560.183931597</c:v>
                </c:pt>
                <c:pt idx="102">
                  <c:v>1092638.147723089</c:v>
                </c:pt>
                <c:pt idx="103">
                  <c:v>6337815.688556171</c:v>
                </c:pt>
                <c:pt idx="104">
                  <c:v>4882997.1601974433</c:v>
                </c:pt>
                <c:pt idx="105">
                  <c:v>8746133.4613975324</c:v>
                </c:pt>
                <c:pt idx="106">
                  <c:v>11989080.47365671</c:v>
                </c:pt>
                <c:pt idx="107">
                  <c:v>7777961.4996156869</c:v>
                </c:pt>
                <c:pt idx="108">
                  <c:v>218168.606679046</c:v>
                </c:pt>
                <c:pt idx="109">
                  <c:v>10021000.94099538</c:v>
                </c:pt>
                <c:pt idx="110">
                  <c:v>13699999.676689589</c:v>
                </c:pt>
                <c:pt idx="111">
                  <c:v>12484484.30615695</c:v>
                </c:pt>
                <c:pt idx="112">
                  <c:v>9378981.8255379479</c:v>
                </c:pt>
                <c:pt idx="113">
                  <c:v>7339656.9209486647</c:v>
                </c:pt>
                <c:pt idx="114">
                  <c:v>45670849.79558073</c:v>
                </c:pt>
                <c:pt idx="115">
                  <c:v>2956213.1936772699</c:v>
                </c:pt>
                <c:pt idx="116">
                  <c:v>55284342.408577971</c:v>
                </c:pt>
                <c:pt idx="117">
                  <c:v>10239291.08400193</c:v>
                </c:pt>
                <c:pt idx="118">
                  <c:v>69545262.621299416</c:v>
                </c:pt>
                <c:pt idx="119">
                  <c:v>14030735.758172261</c:v>
                </c:pt>
                <c:pt idx="120">
                  <c:v>10421701.29495771</c:v>
                </c:pt>
                <c:pt idx="121">
                  <c:v>8242377.0836770311</c:v>
                </c:pt>
                <c:pt idx="122">
                  <c:v>17502972.124598421</c:v>
                </c:pt>
                <c:pt idx="123">
                  <c:v>2977260.227560713</c:v>
                </c:pt>
                <c:pt idx="124">
                  <c:v>12098613.260349691</c:v>
                </c:pt>
                <c:pt idx="125">
                  <c:v>66880249.156527929</c:v>
                </c:pt>
                <c:pt idx="126">
                  <c:v>16851761.470121238</c:v>
                </c:pt>
                <c:pt idx="127">
                  <c:v>13106212.046954</c:v>
                </c:pt>
                <c:pt idx="128">
                  <c:v>2538299.3632238428</c:v>
                </c:pt>
                <c:pt idx="129">
                  <c:v>4058719.5102501339</c:v>
                </c:pt>
                <c:pt idx="130">
                  <c:v>26515201.82535423</c:v>
                </c:pt>
                <c:pt idx="131">
                  <c:v>8565464.3937113658</c:v>
                </c:pt>
                <c:pt idx="132">
                  <c:v>40786362.468207598</c:v>
                </c:pt>
                <c:pt idx="133">
                  <c:v>32166799.582821529</c:v>
                </c:pt>
                <c:pt idx="134">
                  <c:v>20633316.170665931</c:v>
                </c:pt>
                <c:pt idx="135">
                  <c:v>7757819.1434138576</c:v>
                </c:pt>
                <c:pt idx="136">
                  <c:v>5283832.7666709526</c:v>
                </c:pt>
                <c:pt idx="137">
                  <c:v>6693716.4569526995</c:v>
                </c:pt>
                <c:pt idx="138">
                  <c:v>70940310.978335083</c:v>
                </c:pt>
                <c:pt idx="139">
                  <c:v>12058054.550625719</c:v>
                </c:pt>
                <c:pt idx="140">
                  <c:v>19016566.121800419</c:v>
                </c:pt>
                <c:pt idx="141">
                  <c:v>110304510.67094751</c:v>
                </c:pt>
                <c:pt idx="142">
                  <c:v>1707949.720275837</c:v>
                </c:pt>
                <c:pt idx="143">
                  <c:v>19510050.868221451</c:v>
                </c:pt>
                <c:pt idx="144">
                  <c:v>1276431.5366388401</c:v>
                </c:pt>
                <c:pt idx="145">
                  <c:v>12702514.852403641</c:v>
                </c:pt>
                <c:pt idx="146">
                  <c:v>7024706.70843447</c:v>
                </c:pt>
                <c:pt idx="147">
                  <c:v>43455322.898643032</c:v>
                </c:pt>
                <c:pt idx="148">
                  <c:v>910787.46549723228</c:v>
                </c:pt>
                <c:pt idx="149">
                  <c:v>17799832.00264892</c:v>
                </c:pt>
                <c:pt idx="150">
                  <c:v>11597353.727125229</c:v>
                </c:pt>
                <c:pt idx="151">
                  <c:v>9960319.1385150254</c:v>
                </c:pt>
                <c:pt idx="152">
                  <c:v>15101385.737720929</c:v>
                </c:pt>
                <c:pt idx="153">
                  <c:v>5702728.9527544351</c:v>
                </c:pt>
                <c:pt idx="154">
                  <c:v>8477986.3012443967</c:v>
                </c:pt>
                <c:pt idx="155">
                  <c:v>7773995.5963752326</c:v>
                </c:pt>
                <c:pt idx="156">
                  <c:v>181706.2621229621</c:v>
                </c:pt>
                <c:pt idx="157">
                  <c:v>20052521.753866591</c:v>
                </c:pt>
                <c:pt idx="158">
                  <c:v>17902989.62236831</c:v>
                </c:pt>
                <c:pt idx="159">
                  <c:v>8123167.4407230113</c:v>
                </c:pt>
                <c:pt idx="160">
                  <c:v>1810554.929852501</c:v>
                </c:pt>
                <c:pt idx="161">
                  <c:v>2326999.0708034481</c:v>
                </c:pt>
                <c:pt idx="162">
                  <c:v>9755449.0002241302</c:v>
                </c:pt>
                <c:pt idx="163">
                  <c:v>8128175.0911876922</c:v>
                </c:pt>
                <c:pt idx="164">
                  <c:v>4182247.17696848</c:v>
                </c:pt>
                <c:pt idx="165">
                  <c:v>4225384.1108458424</c:v>
                </c:pt>
                <c:pt idx="166">
                  <c:v>239641.3658460452</c:v>
                </c:pt>
                <c:pt idx="167">
                  <c:v>4391368.5674377372</c:v>
                </c:pt>
                <c:pt idx="168">
                  <c:v>12452271.71784311</c:v>
                </c:pt>
                <c:pt idx="169">
                  <c:v>65690415.968975037</c:v>
                </c:pt>
                <c:pt idx="170">
                  <c:v>12111775.264607741</c:v>
                </c:pt>
                <c:pt idx="171">
                  <c:v>14761521.85953594</c:v>
                </c:pt>
                <c:pt idx="172">
                  <c:v>1011421.4201901871</c:v>
                </c:pt>
                <c:pt idx="173">
                  <c:v>38291644.417977579</c:v>
                </c:pt>
                <c:pt idx="174">
                  <c:v>16354718.396349041</c:v>
                </c:pt>
                <c:pt idx="175">
                  <c:v>10427267.580197951</c:v>
                </c:pt>
                <c:pt idx="176">
                  <c:v>3395536.8920796262</c:v>
                </c:pt>
                <c:pt idx="177">
                  <c:v>2932821.1126639568</c:v>
                </c:pt>
                <c:pt idx="178">
                  <c:v>53048.252342339263</c:v>
                </c:pt>
                <c:pt idx="179">
                  <c:v>17636943.46822628</c:v>
                </c:pt>
                <c:pt idx="180">
                  <c:v>4015166.9486386869</c:v>
                </c:pt>
                <c:pt idx="181">
                  <c:v>15104558.89176796</c:v>
                </c:pt>
                <c:pt idx="182">
                  <c:v>15247754.40071553</c:v>
                </c:pt>
                <c:pt idx="183">
                  <c:v>4597754.1129830256</c:v>
                </c:pt>
                <c:pt idx="184">
                  <c:v>14674994.67978961</c:v>
                </c:pt>
                <c:pt idx="185">
                  <c:v>15668354.476673599</c:v>
                </c:pt>
                <c:pt idx="186">
                  <c:v>1508099.8404628311</c:v>
                </c:pt>
                <c:pt idx="187">
                  <c:v>53677218.882949531</c:v>
                </c:pt>
                <c:pt idx="188">
                  <c:v>9599389.2133236323</c:v>
                </c:pt>
                <c:pt idx="189">
                  <c:v>1604214.7247969829</c:v>
                </c:pt>
                <c:pt idx="190">
                  <c:v>6746224.6474685641</c:v>
                </c:pt>
                <c:pt idx="191">
                  <c:v>410111.05313695822</c:v>
                </c:pt>
                <c:pt idx="192">
                  <c:v>3904452.1769294222</c:v>
                </c:pt>
                <c:pt idx="193">
                  <c:v>9104269.3335754834</c:v>
                </c:pt>
                <c:pt idx="194">
                  <c:v>40713659.14629212</c:v>
                </c:pt>
                <c:pt idx="195">
                  <c:v>41008478.888668276</c:v>
                </c:pt>
                <c:pt idx="196">
                  <c:v>41915.14316972989</c:v>
                </c:pt>
                <c:pt idx="197">
                  <c:v>862275.82762192248</c:v>
                </c:pt>
                <c:pt idx="198">
                  <c:v>7478244.763737754</c:v>
                </c:pt>
                <c:pt idx="199">
                  <c:v>6925239.8125096206</c:v>
                </c:pt>
                <c:pt idx="200">
                  <c:v>5479145.600073914</c:v>
                </c:pt>
                <c:pt idx="201">
                  <c:v>6593737.8664896786</c:v>
                </c:pt>
                <c:pt idx="202">
                  <c:v>7558200.5948220994</c:v>
                </c:pt>
                <c:pt idx="203">
                  <c:v>2928349.696792251</c:v>
                </c:pt>
                <c:pt idx="204">
                  <c:v>432.28063989754088</c:v>
                </c:pt>
                <c:pt idx="205">
                  <c:v>3156355.3523538392</c:v>
                </c:pt>
                <c:pt idx="206">
                  <c:v>7218150.8722223118</c:v>
                </c:pt>
                <c:pt idx="207">
                  <c:v>8556.5961806138112</c:v>
                </c:pt>
                <c:pt idx="208">
                  <c:v>7992355.4132560734</c:v>
                </c:pt>
                <c:pt idx="209">
                  <c:v>2764512.4182133852</c:v>
                </c:pt>
                <c:pt idx="210">
                  <c:v>4462861.7374157012</c:v>
                </c:pt>
                <c:pt idx="211">
                  <c:v>5723665.4658616269</c:v>
                </c:pt>
                <c:pt idx="212">
                  <c:v>14157829.227811851</c:v>
                </c:pt>
                <c:pt idx="213">
                  <c:v>18897918.36971429</c:v>
                </c:pt>
                <c:pt idx="214">
                  <c:v>27313702.468120079</c:v>
                </c:pt>
                <c:pt idx="215">
                  <c:v>9181862.4910754785</c:v>
                </c:pt>
                <c:pt idx="216">
                  <c:v>6535785.845795501</c:v>
                </c:pt>
                <c:pt idx="217">
                  <c:v>34750052.273153797</c:v>
                </c:pt>
                <c:pt idx="218">
                  <c:v>7942075.665038811</c:v>
                </c:pt>
                <c:pt idx="219">
                  <c:v>11014159.717401169</c:v>
                </c:pt>
                <c:pt idx="220">
                  <c:v>7019911.7455703383</c:v>
                </c:pt>
                <c:pt idx="221">
                  <c:v>19987951.31132438</c:v>
                </c:pt>
                <c:pt idx="222">
                  <c:v>3041401.6765598422</c:v>
                </c:pt>
                <c:pt idx="223">
                  <c:v>6884864.2627777662</c:v>
                </c:pt>
                <c:pt idx="224">
                  <c:v>10932358.28165365</c:v>
                </c:pt>
                <c:pt idx="225">
                  <c:v>10715293.93626589</c:v>
                </c:pt>
                <c:pt idx="226">
                  <c:v>8645865.8030224591</c:v>
                </c:pt>
                <c:pt idx="227">
                  <c:v>21256040.278678201</c:v>
                </c:pt>
                <c:pt idx="228">
                  <c:v>14556992.346799299</c:v>
                </c:pt>
                <c:pt idx="229">
                  <c:v>1782229.1397098999</c:v>
                </c:pt>
                <c:pt idx="230">
                  <c:v>51912866.278764337</c:v>
                </c:pt>
                <c:pt idx="231">
                  <c:v>1163338.9935144419</c:v>
                </c:pt>
                <c:pt idx="232">
                  <c:v>8739585.3998844288</c:v>
                </c:pt>
                <c:pt idx="233">
                  <c:v>33659545.342981018</c:v>
                </c:pt>
                <c:pt idx="234">
                  <c:v>13504175.804411899</c:v>
                </c:pt>
                <c:pt idx="235">
                  <c:v>1790179.3111405801</c:v>
                </c:pt>
                <c:pt idx="236">
                  <c:v>304543.94293053623</c:v>
                </c:pt>
                <c:pt idx="237">
                  <c:v>18435176.58319838</c:v>
                </c:pt>
                <c:pt idx="238">
                  <c:v>2545897.077241167</c:v>
                </c:pt>
                <c:pt idx="239">
                  <c:v>18971579.1706951</c:v>
                </c:pt>
                <c:pt idx="240">
                  <c:v>5876278.499130521</c:v>
                </c:pt>
                <c:pt idx="241">
                  <c:v>0</c:v>
                </c:pt>
                <c:pt idx="242">
                  <c:v>7055148.2015374126</c:v>
                </c:pt>
                <c:pt idx="243">
                  <c:v>44848.517297901373</c:v>
                </c:pt>
                <c:pt idx="244">
                  <c:v>229311.4694574126</c:v>
                </c:pt>
                <c:pt idx="245">
                  <c:v>4917257.5311596226</c:v>
                </c:pt>
                <c:pt idx="246">
                  <c:v>10063221.767819051</c:v>
                </c:pt>
                <c:pt idx="247">
                  <c:v>9499607.1994973477</c:v>
                </c:pt>
                <c:pt idx="248">
                  <c:v>3333742.6405858579</c:v>
                </c:pt>
                <c:pt idx="249">
                  <c:v>3488022.7172371978</c:v>
                </c:pt>
                <c:pt idx="250">
                  <c:v>4766381.1614813926</c:v>
                </c:pt>
                <c:pt idx="251">
                  <c:v>7128740.0753481388</c:v>
                </c:pt>
                <c:pt idx="252">
                  <c:v>17237985.560770258</c:v>
                </c:pt>
                <c:pt idx="253">
                  <c:v>775645.30372698093</c:v>
                </c:pt>
                <c:pt idx="254">
                  <c:v>3884985.3360353271</c:v>
                </c:pt>
                <c:pt idx="255">
                  <c:v>14570883.72431628</c:v>
                </c:pt>
                <c:pt idx="256">
                  <c:v>351171.90231444727</c:v>
                </c:pt>
                <c:pt idx="257">
                  <c:v>2084362.131173122</c:v>
                </c:pt>
                <c:pt idx="258">
                  <c:v>4689252.3275599452</c:v>
                </c:pt>
                <c:pt idx="259">
                  <c:v>69831261.380242482</c:v>
                </c:pt>
                <c:pt idx="260">
                  <c:v>2361139.6074734731</c:v>
                </c:pt>
                <c:pt idx="261">
                  <c:v>31833898.424547341</c:v>
                </c:pt>
                <c:pt idx="262">
                  <c:v>2049.8345576390461</c:v>
                </c:pt>
                <c:pt idx="263">
                  <c:v>16704743.86408061</c:v>
                </c:pt>
                <c:pt idx="264">
                  <c:v>808706.3868896598</c:v>
                </c:pt>
                <c:pt idx="265">
                  <c:v>7754068.8139096107</c:v>
                </c:pt>
                <c:pt idx="266">
                  <c:v>3430674.6136355912</c:v>
                </c:pt>
                <c:pt idx="267">
                  <c:v>7076284.8552448275</c:v>
                </c:pt>
                <c:pt idx="268">
                  <c:v>237929.61144350411</c:v>
                </c:pt>
                <c:pt idx="269">
                  <c:v>2211874.3957862952</c:v>
                </c:pt>
                <c:pt idx="270">
                  <c:v>3002698.700257862</c:v>
                </c:pt>
                <c:pt idx="271">
                  <c:v>1607800.8880227441</c:v>
                </c:pt>
                <c:pt idx="272">
                  <c:v>3772283.0702796029</c:v>
                </c:pt>
                <c:pt idx="273">
                  <c:v>1416541.022414251</c:v>
                </c:pt>
                <c:pt idx="274">
                  <c:v>7347666.4616784509</c:v>
                </c:pt>
                <c:pt idx="275">
                  <c:v>3561611.0472510392</c:v>
                </c:pt>
                <c:pt idx="276">
                  <c:v>3006567.3246871028</c:v>
                </c:pt>
                <c:pt idx="277">
                  <c:v>2567310.5940303202</c:v>
                </c:pt>
                <c:pt idx="278">
                  <c:v>1957.881460640197</c:v>
                </c:pt>
                <c:pt idx="279">
                  <c:v>4799801.0398428654</c:v>
                </c:pt>
                <c:pt idx="280">
                  <c:v>3988748.222123567</c:v>
                </c:pt>
                <c:pt idx="281">
                  <c:v>4117793.2370692608</c:v>
                </c:pt>
                <c:pt idx="282">
                  <c:v>19131690.229185611</c:v>
                </c:pt>
                <c:pt idx="283">
                  <c:v>6522238.289297251</c:v>
                </c:pt>
                <c:pt idx="284">
                  <c:v>1484366.787331582</c:v>
                </c:pt>
                <c:pt idx="285">
                  <c:v>5154967.8517797366</c:v>
                </c:pt>
                <c:pt idx="286">
                  <c:v>10143330.16746084</c:v>
                </c:pt>
                <c:pt idx="287">
                  <c:v>615375.41300799826</c:v>
                </c:pt>
                <c:pt idx="288">
                  <c:v>3250077.81222561</c:v>
                </c:pt>
                <c:pt idx="289">
                  <c:v>445491.45403377211</c:v>
                </c:pt>
                <c:pt idx="290">
                  <c:v>6459293.7706324104</c:v>
                </c:pt>
                <c:pt idx="291">
                  <c:v>2896767.4292419599</c:v>
                </c:pt>
                <c:pt idx="292">
                  <c:v>4691689.0426585814</c:v>
                </c:pt>
                <c:pt idx="293">
                  <c:v>18015466.539645899</c:v>
                </c:pt>
                <c:pt idx="294">
                  <c:v>3193502.4611434182</c:v>
                </c:pt>
                <c:pt idx="295">
                  <c:v>8798915.4903285392</c:v>
                </c:pt>
                <c:pt idx="296">
                  <c:v>0</c:v>
                </c:pt>
                <c:pt idx="297">
                  <c:v>13564874.021684989</c:v>
                </c:pt>
                <c:pt idx="298">
                  <c:v>627419.33609107404</c:v>
                </c:pt>
                <c:pt idx="299">
                  <c:v>3439293.0880740392</c:v>
                </c:pt>
                <c:pt idx="300">
                  <c:v>3722838.229729827</c:v>
                </c:pt>
                <c:pt idx="301">
                  <c:v>564671.74703729141</c:v>
                </c:pt>
                <c:pt idx="302">
                  <c:v>885354.5983153421</c:v>
                </c:pt>
                <c:pt idx="303">
                  <c:v>2659949.5016884892</c:v>
                </c:pt>
                <c:pt idx="304">
                  <c:v>16868839.647919271</c:v>
                </c:pt>
                <c:pt idx="305">
                  <c:v>804833.48164294101</c:v>
                </c:pt>
                <c:pt idx="306">
                  <c:v>718925.6813476492</c:v>
                </c:pt>
                <c:pt idx="307">
                  <c:v>3165446.360497219</c:v>
                </c:pt>
                <c:pt idx="308">
                  <c:v>6019191.6315031871</c:v>
                </c:pt>
                <c:pt idx="309">
                  <c:v>1665490.5752187681</c:v>
                </c:pt>
                <c:pt idx="310">
                  <c:v>6032.6963897388123</c:v>
                </c:pt>
                <c:pt idx="311">
                  <c:v>11394667.34756152</c:v>
                </c:pt>
                <c:pt idx="312">
                  <c:v>892944.57781957078</c:v>
                </c:pt>
                <c:pt idx="313">
                  <c:v>7810536.4458134649</c:v>
                </c:pt>
                <c:pt idx="314">
                  <c:v>12177630.504553881</c:v>
                </c:pt>
                <c:pt idx="315">
                  <c:v>7501925.7246640921</c:v>
                </c:pt>
                <c:pt idx="316">
                  <c:v>1145384.145906104</c:v>
                </c:pt>
                <c:pt idx="317">
                  <c:v>107970.1203505882</c:v>
                </c:pt>
                <c:pt idx="318">
                  <c:v>13578779.813432951</c:v>
                </c:pt>
                <c:pt idx="319">
                  <c:v>0</c:v>
                </c:pt>
                <c:pt idx="320">
                  <c:v>1173193.088652917</c:v>
                </c:pt>
                <c:pt idx="321">
                  <c:v>2139125.512342779</c:v>
                </c:pt>
                <c:pt idx="322">
                  <c:v>9254816.1901273858</c:v>
                </c:pt>
                <c:pt idx="323">
                  <c:v>1076482.3965802069</c:v>
                </c:pt>
                <c:pt idx="324">
                  <c:v>7351909.9997473704</c:v>
                </c:pt>
                <c:pt idx="325">
                  <c:v>4637743.1166212643</c:v>
                </c:pt>
                <c:pt idx="326">
                  <c:v>2117889.9075645022</c:v>
                </c:pt>
                <c:pt idx="327">
                  <c:v>702258.99647940311</c:v>
                </c:pt>
                <c:pt idx="328">
                  <c:v>3746444.1856811098</c:v>
                </c:pt>
                <c:pt idx="329">
                  <c:v>17913571.51984239</c:v>
                </c:pt>
                <c:pt idx="330">
                  <c:v>39985.976108429648</c:v>
                </c:pt>
                <c:pt idx="331">
                  <c:v>27251456.053715281</c:v>
                </c:pt>
                <c:pt idx="332">
                  <c:v>6130860.0281547736</c:v>
                </c:pt>
                <c:pt idx="333">
                  <c:v>2881094.445676716</c:v>
                </c:pt>
                <c:pt idx="334">
                  <c:v>7328664.3691255804</c:v>
                </c:pt>
                <c:pt idx="335">
                  <c:v>9352960.4998565465</c:v>
                </c:pt>
                <c:pt idx="336">
                  <c:v>1192533.343385641</c:v>
                </c:pt>
                <c:pt idx="337">
                  <c:v>3755869.722228148</c:v>
                </c:pt>
                <c:pt idx="338">
                  <c:v>6950996.1118331878</c:v>
                </c:pt>
                <c:pt idx="339">
                  <c:v>14349033.953524061</c:v>
                </c:pt>
                <c:pt idx="340">
                  <c:v>4746111.9701953204</c:v>
                </c:pt>
                <c:pt idx="341">
                  <c:v>1188577.103637431</c:v>
                </c:pt>
                <c:pt idx="342">
                  <c:v>34840.660775709381</c:v>
                </c:pt>
                <c:pt idx="343">
                  <c:v>912565.26623606216</c:v>
                </c:pt>
                <c:pt idx="344">
                  <c:v>968908.1334900331</c:v>
                </c:pt>
                <c:pt idx="345">
                  <c:v>31.90451565260539</c:v>
                </c:pt>
                <c:pt idx="346">
                  <c:v>1229078.768292547</c:v>
                </c:pt>
                <c:pt idx="347">
                  <c:v>1966395.3900139951</c:v>
                </c:pt>
                <c:pt idx="348">
                  <c:v>9681944.7050246056</c:v>
                </c:pt>
                <c:pt idx="349">
                  <c:v>3145226.0880399789</c:v>
                </c:pt>
                <c:pt idx="350">
                  <c:v>8651324.728912795</c:v>
                </c:pt>
                <c:pt idx="351">
                  <c:v>1252820.0604637989</c:v>
                </c:pt>
                <c:pt idx="352">
                  <c:v>307.95891614517632</c:v>
                </c:pt>
                <c:pt idx="353">
                  <c:v>10308497.252679991</c:v>
                </c:pt>
                <c:pt idx="354">
                  <c:v>6895564.8225509292</c:v>
                </c:pt>
                <c:pt idx="355">
                  <c:v>951548.47298756917</c:v>
                </c:pt>
                <c:pt idx="356">
                  <c:v>1715668.7711457291</c:v>
                </c:pt>
                <c:pt idx="357">
                  <c:v>1001065.3649669969</c:v>
                </c:pt>
                <c:pt idx="358">
                  <c:v>2574343.9435278801</c:v>
                </c:pt>
                <c:pt idx="359">
                  <c:v>586442.92626589152</c:v>
                </c:pt>
                <c:pt idx="360">
                  <c:v>4091578.8919076491</c:v>
                </c:pt>
                <c:pt idx="361">
                  <c:v>1304172.215863066</c:v>
                </c:pt>
                <c:pt idx="362">
                  <c:v>15646160.14181678</c:v>
                </c:pt>
                <c:pt idx="363">
                  <c:v>5190282.9646555008</c:v>
                </c:pt>
                <c:pt idx="364">
                  <c:v>1945400.085043608</c:v>
                </c:pt>
                <c:pt idx="365">
                  <c:v>2983521.5935304998</c:v>
                </c:pt>
                <c:pt idx="366">
                  <c:v>1830852.7551203831</c:v>
                </c:pt>
                <c:pt idx="367">
                  <c:v>392021.12032728671</c:v>
                </c:pt>
                <c:pt idx="368">
                  <c:v>1096959.286331472</c:v>
                </c:pt>
                <c:pt idx="369">
                  <c:v>0</c:v>
                </c:pt>
                <c:pt idx="370">
                  <c:v>1014536.2662230911</c:v>
                </c:pt>
                <c:pt idx="371">
                  <c:v>811326.52319511888</c:v>
                </c:pt>
                <c:pt idx="372">
                  <c:v>920565.11942599318</c:v>
                </c:pt>
                <c:pt idx="373">
                  <c:v>3623644.938038188</c:v>
                </c:pt>
                <c:pt idx="374">
                  <c:v>1660364.6326340069</c:v>
                </c:pt>
                <c:pt idx="375">
                  <c:v>17097742.509176102</c:v>
                </c:pt>
                <c:pt idx="376">
                  <c:v>3093402.2521586311</c:v>
                </c:pt>
                <c:pt idx="377">
                  <c:v>2112286.431065571</c:v>
                </c:pt>
                <c:pt idx="378">
                  <c:v>284558.35050449282</c:v>
                </c:pt>
                <c:pt idx="379">
                  <c:v>2056637.2719083561</c:v>
                </c:pt>
                <c:pt idx="380">
                  <c:v>1201368.0606632249</c:v>
                </c:pt>
                <c:pt idx="381">
                  <c:v>7520750.9709581546</c:v>
                </c:pt>
                <c:pt idx="382">
                  <c:v>2213962.9045776478</c:v>
                </c:pt>
                <c:pt idx="383">
                  <c:v>2343651.2777873082</c:v>
                </c:pt>
                <c:pt idx="384">
                  <c:v>1520139.489234423</c:v>
                </c:pt>
                <c:pt idx="385">
                  <c:v>490467.12841787603</c:v>
                </c:pt>
                <c:pt idx="386">
                  <c:v>695050.57400590763</c:v>
                </c:pt>
                <c:pt idx="387">
                  <c:v>10084683.584911481</c:v>
                </c:pt>
                <c:pt idx="388">
                  <c:v>8015165.100022126</c:v>
                </c:pt>
                <c:pt idx="389">
                  <c:v>3357948.3675414911</c:v>
                </c:pt>
                <c:pt idx="390">
                  <c:v>2911732.1259675291</c:v>
                </c:pt>
                <c:pt idx="391">
                  <c:v>3965989.1334312502</c:v>
                </c:pt>
                <c:pt idx="392">
                  <c:v>1754854.3702838011</c:v>
                </c:pt>
                <c:pt idx="393">
                  <c:v>2123390.575630723</c:v>
                </c:pt>
                <c:pt idx="394">
                  <c:v>6137904.7475160593</c:v>
                </c:pt>
                <c:pt idx="395">
                  <c:v>6979088.9661754593</c:v>
                </c:pt>
                <c:pt idx="396">
                  <c:v>13905839.81015138</c:v>
                </c:pt>
                <c:pt idx="397">
                  <c:v>771685.20049106155</c:v>
                </c:pt>
                <c:pt idx="398">
                  <c:v>10514074.621704619</c:v>
                </c:pt>
                <c:pt idx="399">
                  <c:v>2935815.8309676312</c:v>
                </c:pt>
                <c:pt idx="400">
                  <c:v>2212690.9128164658</c:v>
                </c:pt>
                <c:pt idx="401">
                  <c:v>99793.084187550601</c:v>
                </c:pt>
                <c:pt idx="402">
                  <c:v>4532630.8037159061</c:v>
                </c:pt>
                <c:pt idx="403">
                  <c:v>1436692.6989948661</c:v>
                </c:pt>
                <c:pt idx="404">
                  <c:v>199306.1473650765</c:v>
                </c:pt>
                <c:pt idx="405">
                  <c:v>7679889.2250881307</c:v>
                </c:pt>
                <c:pt idx="406">
                  <c:v>2264478.296747712</c:v>
                </c:pt>
                <c:pt idx="407">
                  <c:v>12399114.829988191</c:v>
                </c:pt>
                <c:pt idx="408">
                  <c:v>796713.2189586641</c:v>
                </c:pt>
                <c:pt idx="409">
                  <c:v>9525052.4306545705</c:v>
                </c:pt>
                <c:pt idx="410">
                  <c:v>3193931.961363154</c:v>
                </c:pt>
                <c:pt idx="411">
                  <c:v>7435272.6667277412</c:v>
                </c:pt>
                <c:pt idx="412">
                  <c:v>10128000.748305701</c:v>
                </c:pt>
                <c:pt idx="413">
                  <c:v>94863.187503286623</c:v>
                </c:pt>
                <c:pt idx="414">
                  <c:v>7166338.0547434594</c:v>
                </c:pt>
                <c:pt idx="415">
                  <c:v>680876.66021013504</c:v>
                </c:pt>
                <c:pt idx="416">
                  <c:v>11292843.48196193</c:v>
                </c:pt>
                <c:pt idx="417">
                  <c:v>11140706.36006733</c:v>
                </c:pt>
                <c:pt idx="418">
                  <c:v>9191953.2332713548</c:v>
                </c:pt>
                <c:pt idx="419">
                  <c:v>2291351.7775273868</c:v>
                </c:pt>
                <c:pt idx="420">
                  <c:v>59455.498123891302</c:v>
                </c:pt>
                <c:pt idx="421">
                  <c:v>21313561.86192761</c:v>
                </c:pt>
                <c:pt idx="422">
                  <c:v>1247450.9679769769</c:v>
                </c:pt>
                <c:pt idx="423">
                  <c:v>2422480.0802681642</c:v>
                </c:pt>
                <c:pt idx="424">
                  <c:v>31153916.487774219</c:v>
                </c:pt>
                <c:pt idx="425">
                  <c:v>775121.58017529419</c:v>
                </c:pt>
                <c:pt idx="426">
                  <c:v>14685818.068291949</c:v>
                </c:pt>
                <c:pt idx="427">
                  <c:v>2275637.483939054</c:v>
                </c:pt>
                <c:pt idx="428">
                  <c:v>5262662.080528019</c:v>
                </c:pt>
                <c:pt idx="429">
                  <c:v>1059501.998483635</c:v>
                </c:pt>
                <c:pt idx="430">
                  <c:v>306106.23685845872</c:v>
                </c:pt>
                <c:pt idx="431">
                  <c:v>1291892.564860831</c:v>
                </c:pt>
                <c:pt idx="432">
                  <c:v>1565377.8246734899</c:v>
                </c:pt>
                <c:pt idx="433">
                  <c:v>491882.71089559782</c:v>
                </c:pt>
                <c:pt idx="434">
                  <c:v>4787353.29529854</c:v>
                </c:pt>
                <c:pt idx="435">
                  <c:v>6717013.3338678116</c:v>
                </c:pt>
                <c:pt idx="436">
                  <c:v>15809.502484787899</c:v>
                </c:pt>
                <c:pt idx="437">
                  <c:v>178351.4986317475</c:v>
                </c:pt>
                <c:pt idx="438">
                  <c:v>2103359.801833123</c:v>
                </c:pt>
                <c:pt idx="439">
                  <c:v>2140783.4624803341</c:v>
                </c:pt>
                <c:pt idx="440">
                  <c:v>361672.0338857164</c:v>
                </c:pt>
                <c:pt idx="441">
                  <c:v>1268760.2528970561</c:v>
                </c:pt>
                <c:pt idx="442">
                  <c:v>6331.0995284766914</c:v>
                </c:pt>
                <c:pt idx="443">
                  <c:v>256148.59603493629</c:v>
                </c:pt>
                <c:pt idx="444">
                  <c:v>10218338.517421169</c:v>
                </c:pt>
                <c:pt idx="445">
                  <c:v>1899908.825928367</c:v>
                </c:pt>
                <c:pt idx="446">
                  <c:v>8245599.8956381949</c:v>
                </c:pt>
                <c:pt idx="447">
                  <c:v>204016.78053655659</c:v>
                </c:pt>
                <c:pt idx="448">
                  <c:v>939582.24048996123</c:v>
                </c:pt>
                <c:pt idx="449">
                  <c:v>2957761.869455169</c:v>
                </c:pt>
                <c:pt idx="450">
                  <c:v>1004825.951772887</c:v>
                </c:pt>
                <c:pt idx="451">
                  <c:v>6148077.538622722</c:v>
                </c:pt>
                <c:pt idx="452">
                  <c:v>2025568.1647389899</c:v>
                </c:pt>
                <c:pt idx="453">
                  <c:v>631591.37127812963</c:v>
                </c:pt>
                <c:pt idx="454">
                  <c:v>23675174.243525259</c:v>
                </c:pt>
                <c:pt idx="455">
                  <c:v>2331086.3903855109</c:v>
                </c:pt>
                <c:pt idx="456">
                  <c:v>3558390.7517824681</c:v>
                </c:pt>
                <c:pt idx="457">
                  <c:v>1661908.4822982631</c:v>
                </c:pt>
                <c:pt idx="458">
                  <c:v>376772.13647984358</c:v>
                </c:pt>
                <c:pt idx="459">
                  <c:v>2264828.920888551</c:v>
                </c:pt>
                <c:pt idx="460">
                  <c:v>1325785.894932678</c:v>
                </c:pt>
                <c:pt idx="461">
                  <c:v>1045444.4264665419</c:v>
                </c:pt>
                <c:pt idx="462">
                  <c:v>83178.733252004196</c:v>
                </c:pt>
                <c:pt idx="463">
                  <c:v>2393176.049339036</c:v>
                </c:pt>
                <c:pt idx="464">
                  <c:v>4455727.9272444099</c:v>
                </c:pt>
                <c:pt idx="465">
                  <c:v>6606461.0498287072</c:v>
                </c:pt>
                <c:pt idx="466">
                  <c:v>6747572.9737372436</c:v>
                </c:pt>
                <c:pt idx="467">
                  <c:v>432643.13456032111</c:v>
                </c:pt>
                <c:pt idx="468">
                  <c:v>908962.76750974345</c:v>
                </c:pt>
                <c:pt idx="469">
                  <c:v>1278730.0942142799</c:v>
                </c:pt>
                <c:pt idx="470">
                  <c:v>6081045.0294254282</c:v>
                </c:pt>
                <c:pt idx="471">
                  <c:v>1022476.655367696</c:v>
                </c:pt>
                <c:pt idx="472">
                  <c:v>1700158.737075709</c:v>
                </c:pt>
                <c:pt idx="473">
                  <c:v>4912369.8000746397</c:v>
                </c:pt>
                <c:pt idx="474">
                  <c:v>63994.204206844821</c:v>
                </c:pt>
                <c:pt idx="475">
                  <c:v>698093.11947461881</c:v>
                </c:pt>
                <c:pt idx="476">
                  <c:v>1281205.815947392</c:v>
                </c:pt>
                <c:pt idx="477">
                  <c:v>5474443.34269924</c:v>
                </c:pt>
                <c:pt idx="478">
                  <c:v>232047.00610157161</c:v>
                </c:pt>
                <c:pt idx="479">
                  <c:v>4274728.514758734</c:v>
                </c:pt>
                <c:pt idx="480">
                  <c:v>770156.64890552172</c:v>
                </c:pt>
                <c:pt idx="481">
                  <c:v>4004841.875004394</c:v>
                </c:pt>
                <c:pt idx="482">
                  <c:v>48120.296675036931</c:v>
                </c:pt>
                <c:pt idx="483">
                  <c:v>3761733.467616485</c:v>
                </c:pt>
                <c:pt idx="484">
                  <c:v>657570.71389940684</c:v>
                </c:pt>
                <c:pt idx="485">
                  <c:v>180208.82864502829</c:v>
                </c:pt>
                <c:pt idx="486">
                  <c:v>9047580.3498667013</c:v>
                </c:pt>
                <c:pt idx="487">
                  <c:v>858575.8185343279</c:v>
                </c:pt>
                <c:pt idx="488">
                  <c:v>14074.79203965637</c:v>
                </c:pt>
                <c:pt idx="489">
                  <c:v>344443.67226361169</c:v>
                </c:pt>
                <c:pt idx="490">
                  <c:v>321302.02537572081</c:v>
                </c:pt>
                <c:pt idx="491">
                  <c:v>837797.13659756142</c:v>
                </c:pt>
                <c:pt idx="492">
                  <c:v>1518794.9461197299</c:v>
                </c:pt>
                <c:pt idx="493">
                  <c:v>2065363.418795943</c:v>
                </c:pt>
                <c:pt idx="494">
                  <c:v>1435964.9271346719</c:v>
                </c:pt>
                <c:pt idx="495">
                  <c:v>166711.09900028459</c:v>
                </c:pt>
                <c:pt idx="496">
                  <c:v>213761.0437932151</c:v>
                </c:pt>
                <c:pt idx="497">
                  <c:v>6503701.2777354522</c:v>
                </c:pt>
                <c:pt idx="498">
                  <c:v>1970.5237920237621</c:v>
                </c:pt>
                <c:pt idx="499">
                  <c:v>323260.28133014968</c:v>
                </c:pt>
                <c:pt idx="500">
                  <c:v>878291.93120868853</c:v>
                </c:pt>
                <c:pt idx="501">
                  <c:v>3632800.2766947709</c:v>
                </c:pt>
                <c:pt idx="502">
                  <c:v>893841.66838017222</c:v>
                </c:pt>
                <c:pt idx="503">
                  <c:v>1604657.8696623191</c:v>
                </c:pt>
                <c:pt idx="504">
                  <c:v>2335495.871671088</c:v>
                </c:pt>
                <c:pt idx="505">
                  <c:v>422215.51104764978</c:v>
                </c:pt>
                <c:pt idx="506">
                  <c:v>6371596.0674429359</c:v>
                </c:pt>
                <c:pt idx="507">
                  <c:v>2505109.6921412852</c:v>
                </c:pt>
                <c:pt idx="508">
                  <c:v>7198472.8655862659</c:v>
                </c:pt>
                <c:pt idx="509">
                  <c:v>12065269.59244916</c:v>
                </c:pt>
                <c:pt idx="510">
                  <c:v>13456899.055606021</c:v>
                </c:pt>
                <c:pt idx="511">
                  <c:v>3281156.1904556449</c:v>
                </c:pt>
                <c:pt idx="512">
                  <c:v>755792.43318131822</c:v>
                </c:pt>
                <c:pt idx="513">
                  <c:v>2954893.2735127751</c:v>
                </c:pt>
                <c:pt idx="514">
                  <c:v>227135.2201861616</c:v>
                </c:pt>
                <c:pt idx="515">
                  <c:v>560656.45617915562</c:v>
                </c:pt>
                <c:pt idx="516">
                  <c:v>7073010.27881278</c:v>
                </c:pt>
                <c:pt idx="517">
                  <c:v>351629.13068873249</c:v>
                </c:pt>
                <c:pt idx="518">
                  <c:v>49805.771053174343</c:v>
                </c:pt>
                <c:pt idx="519">
                  <c:v>116679.1137058419</c:v>
                </c:pt>
                <c:pt idx="520">
                  <c:v>2050.155152659986</c:v>
                </c:pt>
                <c:pt idx="521">
                  <c:v>1136368.5950183941</c:v>
                </c:pt>
                <c:pt idx="522">
                  <c:v>185312.55922084159</c:v>
                </c:pt>
                <c:pt idx="523">
                  <c:v>1371703.772995475</c:v>
                </c:pt>
                <c:pt idx="524">
                  <c:v>1150778.4039172409</c:v>
                </c:pt>
                <c:pt idx="525">
                  <c:v>1242530.8086816359</c:v>
                </c:pt>
                <c:pt idx="526">
                  <c:v>674496.49571478413</c:v>
                </c:pt>
                <c:pt idx="527">
                  <c:v>422779.19588847557</c:v>
                </c:pt>
                <c:pt idx="528">
                  <c:v>206045.57764941081</c:v>
                </c:pt>
                <c:pt idx="529">
                  <c:v>6810687.1554850386</c:v>
                </c:pt>
                <c:pt idx="530">
                  <c:v>1120037.3272763779</c:v>
                </c:pt>
                <c:pt idx="531">
                  <c:v>297819.5273902124</c:v>
                </c:pt>
                <c:pt idx="532">
                  <c:v>807357.46295371838</c:v>
                </c:pt>
                <c:pt idx="533">
                  <c:v>1418643.4389800029</c:v>
                </c:pt>
                <c:pt idx="534">
                  <c:v>513567.52313397953</c:v>
                </c:pt>
                <c:pt idx="535">
                  <c:v>28299.673950487319</c:v>
                </c:pt>
                <c:pt idx="536">
                  <c:v>407027.43887961382</c:v>
                </c:pt>
                <c:pt idx="537">
                  <c:v>12716.19444746579</c:v>
                </c:pt>
                <c:pt idx="538">
                  <c:v>3117502.3968113242</c:v>
                </c:pt>
                <c:pt idx="539">
                  <c:v>1307389.531961499</c:v>
                </c:pt>
                <c:pt idx="540">
                  <c:v>1059012.24006912</c:v>
                </c:pt>
                <c:pt idx="541">
                  <c:v>629548.44373863284</c:v>
                </c:pt>
                <c:pt idx="542">
                  <c:v>593.35346838115527</c:v>
                </c:pt>
                <c:pt idx="543">
                  <c:v>720415.78716724692</c:v>
                </c:pt>
                <c:pt idx="544">
                  <c:v>2527374.3911653222</c:v>
                </c:pt>
                <c:pt idx="545">
                  <c:v>363828.02987117361</c:v>
                </c:pt>
                <c:pt idx="546">
                  <c:v>7246481.3123743804</c:v>
                </c:pt>
                <c:pt idx="547">
                  <c:v>2401867.0542141362</c:v>
                </c:pt>
                <c:pt idx="548">
                  <c:v>639691.35749351594</c:v>
                </c:pt>
                <c:pt idx="549">
                  <c:v>2186636.9315656638</c:v>
                </c:pt>
                <c:pt idx="550">
                  <c:v>459977.19192275038</c:v>
                </c:pt>
                <c:pt idx="551">
                  <c:v>1137865.6760984031</c:v>
                </c:pt>
                <c:pt idx="552">
                  <c:v>1059334.5512005039</c:v>
                </c:pt>
                <c:pt idx="553">
                  <c:v>271397.58037570142</c:v>
                </c:pt>
                <c:pt idx="554">
                  <c:v>3898398.5475550811</c:v>
                </c:pt>
                <c:pt idx="555">
                  <c:v>144088.45009264449</c:v>
                </c:pt>
                <c:pt idx="556">
                  <c:v>1543497.466992921</c:v>
                </c:pt>
                <c:pt idx="557">
                  <c:v>1528365.8857068911</c:v>
                </c:pt>
                <c:pt idx="558">
                  <c:v>8743983.9436204899</c:v>
                </c:pt>
                <c:pt idx="559">
                  <c:v>679527.56318391406</c:v>
                </c:pt>
                <c:pt idx="560">
                  <c:v>1065432.815118639</c:v>
                </c:pt>
                <c:pt idx="561">
                  <c:v>422262.95465515723</c:v>
                </c:pt>
                <c:pt idx="562">
                  <c:v>4402420.915704106</c:v>
                </c:pt>
                <c:pt idx="563">
                  <c:v>1293929.7027870631</c:v>
                </c:pt>
                <c:pt idx="564">
                  <c:v>861815.33924483997</c:v>
                </c:pt>
                <c:pt idx="565">
                  <c:v>95794.689799453699</c:v>
                </c:pt>
                <c:pt idx="566">
                  <c:v>7167802.5838408014</c:v>
                </c:pt>
                <c:pt idx="567">
                  <c:v>200.33281846937629</c:v>
                </c:pt>
                <c:pt idx="568">
                  <c:v>599757.85331413499</c:v>
                </c:pt>
                <c:pt idx="569">
                  <c:v>4148114.8484889232</c:v>
                </c:pt>
                <c:pt idx="570">
                  <c:v>469020.99380311248</c:v>
                </c:pt>
                <c:pt idx="571">
                  <c:v>410703.54219842749</c:v>
                </c:pt>
                <c:pt idx="572">
                  <c:v>1536636.597242763</c:v>
                </c:pt>
                <c:pt idx="573">
                  <c:v>217543.82492727041</c:v>
                </c:pt>
                <c:pt idx="574">
                  <c:v>3858510.06799227</c:v>
                </c:pt>
                <c:pt idx="575">
                  <c:v>610358.70821899502</c:v>
                </c:pt>
                <c:pt idx="576">
                  <c:v>1602129.620260899</c:v>
                </c:pt>
                <c:pt idx="577">
                  <c:v>10363.014091444609</c:v>
                </c:pt>
                <c:pt idx="578">
                  <c:v>677253.41023825621</c:v>
                </c:pt>
                <c:pt idx="579">
                  <c:v>10010376.24705535</c:v>
                </c:pt>
                <c:pt idx="580">
                  <c:v>390893.85377474688</c:v>
                </c:pt>
                <c:pt idx="581">
                  <c:v>664924.27299784299</c:v>
                </c:pt>
                <c:pt idx="582">
                  <c:v>554590.40710055351</c:v>
                </c:pt>
                <c:pt idx="583">
                  <c:v>409369.87971005362</c:v>
                </c:pt>
                <c:pt idx="584">
                  <c:v>3790707.6292266962</c:v>
                </c:pt>
                <c:pt idx="585">
                  <c:v>114807.8332893386</c:v>
                </c:pt>
                <c:pt idx="586">
                  <c:v>1154358.7794661119</c:v>
                </c:pt>
                <c:pt idx="587">
                  <c:v>3365850.217690527</c:v>
                </c:pt>
                <c:pt idx="588">
                  <c:v>157427.36939713001</c:v>
                </c:pt>
                <c:pt idx="589">
                  <c:v>645207.86704256211</c:v>
                </c:pt>
                <c:pt idx="590">
                  <c:v>447673.21852239058</c:v>
                </c:pt>
                <c:pt idx="591">
                  <c:v>354522.5615497508</c:v>
                </c:pt>
                <c:pt idx="592">
                  <c:v>309593.71538235951</c:v>
                </c:pt>
                <c:pt idx="593">
                  <c:v>1144464.2266990179</c:v>
                </c:pt>
                <c:pt idx="594">
                  <c:v>1670707.517815301</c:v>
                </c:pt>
                <c:pt idx="595">
                  <c:v>0</c:v>
                </c:pt>
                <c:pt idx="596">
                  <c:v>654421.03951084719</c:v>
                </c:pt>
                <c:pt idx="597">
                  <c:v>319108.38027820049</c:v>
                </c:pt>
                <c:pt idx="598">
                  <c:v>91478.385078526815</c:v>
                </c:pt>
                <c:pt idx="599">
                  <c:v>918722.90733293525</c:v>
                </c:pt>
                <c:pt idx="600">
                  <c:v>385735.33739513892</c:v>
                </c:pt>
                <c:pt idx="601">
                  <c:v>293567.11605460389</c:v>
                </c:pt>
                <c:pt idx="602">
                  <c:v>828730.76075194147</c:v>
                </c:pt>
                <c:pt idx="603">
                  <c:v>1350.846342576134</c:v>
                </c:pt>
                <c:pt idx="604">
                  <c:v>1863255.5963054739</c:v>
                </c:pt>
                <c:pt idx="605">
                  <c:v>1733104.769490499</c:v>
                </c:pt>
                <c:pt idx="606">
                  <c:v>621647.9513147173</c:v>
                </c:pt>
                <c:pt idx="607">
                  <c:v>214423.01819657031</c:v>
                </c:pt>
                <c:pt idx="608">
                  <c:v>741678.02115534525</c:v>
                </c:pt>
                <c:pt idx="609">
                  <c:v>27430.739116772409</c:v>
                </c:pt>
                <c:pt idx="610">
                  <c:v>747620.59485036437</c:v>
                </c:pt>
                <c:pt idx="611">
                  <c:v>2013090.3193665161</c:v>
                </c:pt>
                <c:pt idx="612">
                  <c:v>1196481.6378460811</c:v>
                </c:pt>
                <c:pt idx="613">
                  <c:v>380119.31421068998</c:v>
                </c:pt>
                <c:pt idx="614">
                  <c:v>1965084.770823149</c:v>
                </c:pt>
                <c:pt idx="615">
                  <c:v>482612.55225636181</c:v>
                </c:pt>
                <c:pt idx="616">
                  <c:v>1587557.5736433449</c:v>
                </c:pt>
                <c:pt idx="617">
                  <c:v>143989.81094302479</c:v>
                </c:pt>
                <c:pt idx="618">
                  <c:v>1001632.890652567</c:v>
                </c:pt>
                <c:pt idx="619">
                  <c:v>206605.16913888729</c:v>
                </c:pt>
                <c:pt idx="620">
                  <c:v>445623.64929312881</c:v>
                </c:pt>
                <c:pt idx="621">
                  <c:v>737466.96872260643</c:v>
                </c:pt>
                <c:pt idx="622">
                  <c:v>4721979.9117395366</c:v>
                </c:pt>
                <c:pt idx="623">
                  <c:v>966671.56357451004</c:v>
                </c:pt>
                <c:pt idx="624">
                  <c:v>491493.31826465938</c:v>
                </c:pt>
                <c:pt idx="625">
                  <c:v>834801.81711807835</c:v>
                </c:pt>
                <c:pt idx="626">
                  <c:v>2984924.9199086842</c:v>
                </c:pt>
                <c:pt idx="627">
                  <c:v>330701.43205805228</c:v>
                </c:pt>
                <c:pt idx="628">
                  <c:v>720716.30142654199</c:v>
                </c:pt>
                <c:pt idx="629">
                  <c:v>193936.61701586781</c:v>
                </c:pt>
                <c:pt idx="630">
                  <c:v>3966049.1121274168</c:v>
                </c:pt>
                <c:pt idx="631">
                  <c:v>632094.65474905097</c:v>
                </c:pt>
                <c:pt idx="632">
                  <c:v>1081493.9535390511</c:v>
                </c:pt>
                <c:pt idx="633">
                  <c:v>638731.47347681026</c:v>
                </c:pt>
                <c:pt idx="634">
                  <c:v>1781073.680422426</c:v>
                </c:pt>
                <c:pt idx="635">
                  <c:v>607080.81033001852</c:v>
                </c:pt>
                <c:pt idx="636">
                  <c:v>18718.243527806699</c:v>
                </c:pt>
                <c:pt idx="637">
                  <c:v>257088.66570622649</c:v>
                </c:pt>
                <c:pt idx="638">
                  <c:v>2416251.5364213069</c:v>
                </c:pt>
                <c:pt idx="639">
                  <c:v>197466.9194478842</c:v>
                </c:pt>
                <c:pt idx="640">
                  <c:v>55094.938613382452</c:v>
                </c:pt>
                <c:pt idx="641">
                  <c:v>1234503.975207556</c:v>
                </c:pt>
                <c:pt idx="642">
                  <c:v>3291107.15741042</c:v>
                </c:pt>
                <c:pt idx="643">
                  <c:v>13302367.330516949</c:v>
                </c:pt>
                <c:pt idx="644">
                  <c:v>12749997.4725975</c:v>
                </c:pt>
                <c:pt idx="645">
                  <c:v>244226.93155064259</c:v>
                </c:pt>
                <c:pt idx="646">
                  <c:v>10193088.51297277</c:v>
                </c:pt>
                <c:pt idx="647">
                  <c:v>5465247.9925599797</c:v>
                </c:pt>
                <c:pt idx="648">
                  <c:v>27149.147628376599</c:v>
                </c:pt>
                <c:pt idx="649">
                  <c:v>5343177.1651150072</c:v>
                </c:pt>
                <c:pt idx="650">
                  <c:v>4053489.5397299882</c:v>
                </c:pt>
                <c:pt idx="651">
                  <c:v>225696.67807187379</c:v>
                </c:pt>
                <c:pt idx="652">
                  <c:v>20612.004656357451</c:v>
                </c:pt>
                <c:pt idx="653">
                  <c:v>2867545.4707872188</c:v>
                </c:pt>
                <c:pt idx="654">
                  <c:v>974729.97358888574</c:v>
                </c:pt>
                <c:pt idx="655">
                  <c:v>1321296.6440138279</c:v>
                </c:pt>
                <c:pt idx="656">
                  <c:v>216468.21611410659</c:v>
                </c:pt>
                <c:pt idx="657">
                  <c:v>47499.638853974429</c:v>
                </c:pt>
                <c:pt idx="658">
                  <c:v>606314.13724041556</c:v>
                </c:pt>
                <c:pt idx="659">
                  <c:v>2558183.1175067839</c:v>
                </c:pt>
                <c:pt idx="660">
                  <c:v>16451.310481023149</c:v>
                </c:pt>
                <c:pt idx="661">
                  <c:v>13474.57389768939</c:v>
                </c:pt>
                <c:pt idx="662">
                  <c:v>1756857.702323986</c:v>
                </c:pt>
                <c:pt idx="663">
                  <c:v>327424.4406745974</c:v>
                </c:pt>
                <c:pt idx="664">
                  <c:v>647020.51163020823</c:v>
                </c:pt>
                <c:pt idx="665">
                  <c:v>2207992.2617640379</c:v>
                </c:pt>
                <c:pt idx="666">
                  <c:v>43657.552083990027</c:v>
                </c:pt>
                <c:pt idx="667">
                  <c:v>845764.39093833882</c:v>
                </c:pt>
                <c:pt idx="668">
                  <c:v>2201027.702939494</c:v>
                </c:pt>
                <c:pt idx="669">
                  <c:v>1017276.834255067</c:v>
                </c:pt>
                <c:pt idx="670">
                  <c:v>45203.122032309737</c:v>
                </c:pt>
                <c:pt idx="671">
                  <c:v>80154.278359916876</c:v>
                </c:pt>
                <c:pt idx="672">
                  <c:v>10173.063466113999</c:v>
                </c:pt>
                <c:pt idx="673">
                  <c:v>411019.45668283617</c:v>
                </c:pt>
                <c:pt idx="674">
                  <c:v>1719718.1868703931</c:v>
                </c:pt>
                <c:pt idx="675">
                  <c:v>178270.8503715407</c:v>
                </c:pt>
                <c:pt idx="676">
                  <c:v>124103.04872123071</c:v>
                </c:pt>
                <c:pt idx="677">
                  <c:v>1957183.149152657</c:v>
                </c:pt>
                <c:pt idx="678">
                  <c:v>120735.26865376301</c:v>
                </c:pt>
                <c:pt idx="679">
                  <c:v>288778.4386772319</c:v>
                </c:pt>
                <c:pt idx="680">
                  <c:v>3127107.857160667</c:v>
                </c:pt>
                <c:pt idx="681">
                  <c:v>933710.79767969775</c:v>
                </c:pt>
                <c:pt idx="682">
                  <c:v>217286.48584622439</c:v>
                </c:pt>
                <c:pt idx="683">
                  <c:v>3240786.4037009231</c:v>
                </c:pt>
                <c:pt idx="684">
                  <c:v>2438.4460688909662</c:v>
                </c:pt>
                <c:pt idx="685">
                  <c:v>1626135.6334218611</c:v>
                </c:pt>
                <c:pt idx="686">
                  <c:v>422817.06572933402</c:v>
                </c:pt>
                <c:pt idx="687">
                  <c:v>812078.75436660892</c:v>
                </c:pt>
                <c:pt idx="688">
                  <c:v>1655984.4444980079</c:v>
                </c:pt>
                <c:pt idx="689">
                  <c:v>239575.37075749101</c:v>
                </c:pt>
                <c:pt idx="690">
                  <c:v>1032328.562017958</c:v>
                </c:pt>
                <c:pt idx="691">
                  <c:v>89909.209280486306</c:v>
                </c:pt>
                <c:pt idx="692">
                  <c:v>467012.81909004768</c:v>
                </c:pt>
                <c:pt idx="693">
                  <c:v>712743.03321094171</c:v>
                </c:pt>
                <c:pt idx="694">
                  <c:v>1537133.6797429221</c:v>
                </c:pt>
                <c:pt idx="695">
                  <c:v>740660.55903177662</c:v>
                </c:pt>
                <c:pt idx="696">
                  <c:v>504566.54250344762</c:v>
                </c:pt>
                <c:pt idx="697">
                  <c:v>496525.41001122928</c:v>
                </c:pt>
                <c:pt idx="698">
                  <c:v>411200.60380756442</c:v>
                </c:pt>
                <c:pt idx="699">
                  <c:v>942290.34282947122</c:v>
                </c:pt>
                <c:pt idx="700">
                  <c:v>2470050.961228204</c:v>
                </c:pt>
                <c:pt idx="701">
                  <c:v>1589582.8941869279</c:v>
                </c:pt>
                <c:pt idx="702">
                  <c:v>181122.6921238513</c:v>
                </c:pt>
                <c:pt idx="703">
                  <c:v>561903.70921592391</c:v>
                </c:pt>
                <c:pt idx="704">
                  <c:v>212203.5782415359</c:v>
                </c:pt>
                <c:pt idx="705">
                  <c:v>410517.38620384852</c:v>
                </c:pt>
                <c:pt idx="706">
                  <c:v>7453884.4638323737</c:v>
                </c:pt>
                <c:pt idx="707">
                  <c:v>695081.24042938708</c:v>
                </c:pt>
                <c:pt idx="708">
                  <c:v>159675.7511673604</c:v>
                </c:pt>
                <c:pt idx="709">
                  <c:v>748112.51795681124</c:v>
                </c:pt>
                <c:pt idx="710">
                  <c:v>182584.34205947371</c:v>
                </c:pt>
                <c:pt idx="711">
                  <c:v>70450.527986397457</c:v>
                </c:pt>
                <c:pt idx="712">
                  <c:v>10947.920993996029</c:v>
                </c:pt>
                <c:pt idx="713">
                  <c:v>315142.97328738181</c:v>
                </c:pt>
                <c:pt idx="714">
                  <c:v>213309.0309837746</c:v>
                </c:pt>
                <c:pt idx="715">
                  <c:v>17850.330055714228</c:v>
                </c:pt>
                <c:pt idx="716">
                  <c:v>521646.83484355733</c:v>
                </c:pt>
                <c:pt idx="717">
                  <c:v>2384908.282569773</c:v>
                </c:pt>
                <c:pt idx="718">
                  <c:v>527791.79162122041</c:v>
                </c:pt>
                <c:pt idx="719">
                  <c:v>10203062.400992321</c:v>
                </c:pt>
                <c:pt idx="720">
                  <c:v>91847.280170693557</c:v>
                </c:pt>
                <c:pt idx="721">
                  <c:v>1394716.7022440911</c:v>
                </c:pt>
                <c:pt idx="722">
                  <c:v>279032.98783184018</c:v>
                </c:pt>
                <c:pt idx="723">
                  <c:v>3760528.5121623329</c:v>
                </c:pt>
                <c:pt idx="724">
                  <c:v>2408943.2256026492</c:v>
                </c:pt>
                <c:pt idx="725">
                  <c:v>32711.35443875676</c:v>
                </c:pt>
                <c:pt idx="726">
                  <c:v>29905.56613404362</c:v>
                </c:pt>
                <c:pt idx="727">
                  <c:v>2253475.361811386</c:v>
                </c:pt>
                <c:pt idx="728">
                  <c:v>676801.81234028004</c:v>
                </c:pt>
                <c:pt idx="729">
                  <c:v>2060860.178811369</c:v>
                </c:pt>
                <c:pt idx="730">
                  <c:v>254428.836607773</c:v>
                </c:pt>
                <c:pt idx="731">
                  <c:v>0</c:v>
                </c:pt>
                <c:pt idx="732">
                  <c:v>85541.58745153599</c:v>
                </c:pt>
                <c:pt idx="733">
                  <c:v>6711.0532649434726</c:v>
                </c:pt>
                <c:pt idx="734">
                  <c:v>2167863.6834654962</c:v>
                </c:pt>
                <c:pt idx="735">
                  <c:v>116512.7219432547</c:v>
                </c:pt>
                <c:pt idx="736">
                  <c:v>527347.04548874532</c:v>
                </c:pt>
                <c:pt idx="737">
                  <c:v>27195.95448729079</c:v>
                </c:pt>
                <c:pt idx="738">
                  <c:v>492.90403908950469</c:v>
                </c:pt>
                <c:pt idx="739">
                  <c:v>12514.701843236549</c:v>
                </c:pt>
                <c:pt idx="740">
                  <c:v>989160.94725268253</c:v>
                </c:pt>
                <c:pt idx="741">
                  <c:v>96009.735687324486</c:v>
                </c:pt>
                <c:pt idx="742">
                  <c:v>235922.33645510461</c:v>
                </c:pt>
                <c:pt idx="743">
                  <c:v>22004.090664867639</c:v>
                </c:pt>
                <c:pt idx="744">
                  <c:v>95944.468532021478</c:v>
                </c:pt>
                <c:pt idx="745">
                  <c:v>47112.00198135955</c:v>
                </c:pt>
                <c:pt idx="746">
                  <c:v>309804.41608590231</c:v>
                </c:pt>
                <c:pt idx="747">
                  <c:v>16794.468966997549</c:v>
                </c:pt>
                <c:pt idx="748">
                  <c:v>1541787.783836168</c:v>
                </c:pt>
                <c:pt idx="749">
                  <c:v>786653.328048278</c:v>
                </c:pt>
                <c:pt idx="750">
                  <c:v>525805.40548769326</c:v>
                </c:pt>
                <c:pt idx="751">
                  <c:v>30442.457177361699</c:v>
                </c:pt>
                <c:pt idx="752">
                  <c:v>65647.119894927484</c:v>
                </c:pt>
                <c:pt idx="753">
                  <c:v>4854.8284657489767</c:v>
                </c:pt>
                <c:pt idx="754">
                  <c:v>561307.54620564159</c:v>
                </c:pt>
                <c:pt idx="755">
                  <c:v>80238.199176001406</c:v>
                </c:pt>
                <c:pt idx="756">
                  <c:v>38865.64235463435</c:v>
                </c:pt>
                <c:pt idx="757">
                  <c:v>230414.2557908087</c:v>
                </c:pt>
                <c:pt idx="758">
                  <c:v>25093.78328171232</c:v>
                </c:pt>
                <c:pt idx="759">
                  <c:v>3327082.227196943</c:v>
                </c:pt>
                <c:pt idx="760">
                  <c:v>12023042.54952912</c:v>
                </c:pt>
                <c:pt idx="761">
                  <c:v>4116293.607770707</c:v>
                </c:pt>
                <c:pt idx="762">
                  <c:v>112117.5201994089</c:v>
                </c:pt>
                <c:pt idx="763">
                  <c:v>932034.07286765275</c:v>
                </c:pt>
                <c:pt idx="764">
                  <c:v>1769.6088184201931</c:v>
                </c:pt>
                <c:pt idx="765">
                  <c:v>229495.41821310919</c:v>
                </c:pt>
                <c:pt idx="766">
                  <c:v>313064.18135803723</c:v>
                </c:pt>
                <c:pt idx="767">
                  <c:v>40777.445253620288</c:v>
                </c:pt>
                <c:pt idx="768">
                  <c:v>331848.40577319852</c:v>
                </c:pt>
                <c:pt idx="769">
                  <c:v>6603.4950725441386</c:v>
                </c:pt>
                <c:pt idx="770">
                  <c:v>498384.93819963798</c:v>
                </c:pt>
                <c:pt idx="771">
                  <c:v>622929.89263185277</c:v>
                </c:pt>
                <c:pt idx="772">
                  <c:v>1200616.96219567</c:v>
                </c:pt>
                <c:pt idx="773">
                  <c:v>0</c:v>
                </c:pt>
                <c:pt idx="774">
                  <c:v>641214.21810114128</c:v>
                </c:pt>
                <c:pt idx="775">
                  <c:v>921307.87210355513</c:v>
                </c:pt>
                <c:pt idx="776">
                  <c:v>53977.555451858563</c:v>
                </c:pt>
                <c:pt idx="777">
                  <c:v>607418.58069767407</c:v>
                </c:pt>
                <c:pt idx="778">
                  <c:v>2434594.7708533392</c:v>
                </c:pt>
                <c:pt idx="779">
                  <c:v>15982.287489556469</c:v>
                </c:pt>
                <c:pt idx="780">
                  <c:v>193163.3619062794</c:v>
                </c:pt>
                <c:pt idx="781">
                  <c:v>32960689.615498051</c:v>
                </c:pt>
                <c:pt idx="782">
                  <c:v>438851.68064056092</c:v>
                </c:pt>
                <c:pt idx="783">
                  <c:v>107803.15858639069</c:v>
                </c:pt>
                <c:pt idx="784">
                  <c:v>498724.63454537519</c:v>
                </c:pt>
                <c:pt idx="785">
                  <c:v>622568.75372141157</c:v>
                </c:pt>
                <c:pt idx="786">
                  <c:v>115489.2976758052</c:v>
                </c:pt>
                <c:pt idx="787">
                  <c:v>23185.8283695053</c:v>
                </c:pt>
                <c:pt idx="788">
                  <c:v>129153.79051813421</c:v>
                </c:pt>
                <c:pt idx="789">
                  <c:v>59578.241877172921</c:v>
                </c:pt>
                <c:pt idx="790">
                  <c:v>22426.27112747436</c:v>
                </c:pt>
                <c:pt idx="791">
                  <c:v>476512.70472257811</c:v>
                </c:pt>
                <c:pt idx="792">
                  <c:v>112286.4349893145</c:v>
                </c:pt>
                <c:pt idx="793">
                  <c:v>91789.613624868696</c:v>
                </c:pt>
                <c:pt idx="794">
                  <c:v>1922145.2508037051</c:v>
                </c:pt>
                <c:pt idx="795">
                  <c:v>281.95329532501808</c:v>
                </c:pt>
                <c:pt idx="796">
                  <c:v>1754.6795106969801</c:v>
                </c:pt>
                <c:pt idx="797">
                  <c:v>7402.3068389678056</c:v>
                </c:pt>
                <c:pt idx="798">
                  <c:v>75113.054567629151</c:v>
                </c:pt>
                <c:pt idx="799">
                  <c:v>540854.49874764658</c:v>
                </c:pt>
                <c:pt idx="800">
                  <c:v>179204.69314114339</c:v>
                </c:pt>
                <c:pt idx="801">
                  <c:v>76520.951391259397</c:v>
                </c:pt>
                <c:pt idx="802">
                  <c:v>315931.29957646411</c:v>
                </c:pt>
                <c:pt idx="803">
                  <c:v>270723.78687629948</c:v>
                </c:pt>
                <c:pt idx="804">
                  <c:v>206817.10377794769</c:v>
                </c:pt>
                <c:pt idx="805">
                  <c:v>170141.9545570013</c:v>
                </c:pt>
                <c:pt idx="806">
                  <c:v>0</c:v>
                </c:pt>
                <c:pt idx="807">
                  <c:v>83809.005852011833</c:v>
                </c:pt>
                <c:pt idx="808">
                  <c:v>1407911.3884963831</c:v>
                </c:pt>
                <c:pt idx="809">
                  <c:v>1295528.1830546991</c:v>
                </c:pt>
                <c:pt idx="810">
                  <c:v>9571399.8423487637</c:v>
                </c:pt>
                <c:pt idx="811">
                  <c:v>2975907.2786928299</c:v>
                </c:pt>
                <c:pt idx="812">
                  <c:v>74162.965257011718</c:v>
                </c:pt>
                <c:pt idx="813">
                  <c:v>361569.9650541438</c:v>
                </c:pt>
                <c:pt idx="814">
                  <c:v>109310.39175984341</c:v>
                </c:pt>
                <c:pt idx="815">
                  <c:v>0</c:v>
                </c:pt>
                <c:pt idx="816">
                  <c:v>197735.9805910908</c:v>
                </c:pt>
                <c:pt idx="817">
                  <c:v>48115.509733067753</c:v>
                </c:pt>
                <c:pt idx="818">
                  <c:v>98518.219738112763</c:v>
                </c:pt>
                <c:pt idx="819">
                  <c:v>26145.687925136051</c:v>
                </c:pt>
                <c:pt idx="820">
                  <c:v>195452.65012323851</c:v>
                </c:pt>
                <c:pt idx="821">
                  <c:v>222047.86728778339</c:v>
                </c:pt>
                <c:pt idx="822">
                  <c:v>52008.091033918703</c:v>
                </c:pt>
                <c:pt idx="823">
                  <c:v>400668.16033059458</c:v>
                </c:pt>
                <c:pt idx="824">
                  <c:v>99156.033333610496</c:v>
                </c:pt>
                <c:pt idx="825">
                  <c:v>216377.66659181131</c:v>
                </c:pt>
                <c:pt idx="826">
                  <c:v>37622.885116852522</c:v>
                </c:pt>
                <c:pt idx="827">
                  <c:v>33530.532064141807</c:v>
                </c:pt>
                <c:pt idx="828">
                  <c:v>40962.784315161683</c:v>
                </c:pt>
                <c:pt idx="829">
                  <c:v>97885.765814292783</c:v>
                </c:pt>
                <c:pt idx="830">
                  <c:v>55662.792150967849</c:v>
                </c:pt>
                <c:pt idx="831">
                  <c:v>288289.4093044636</c:v>
                </c:pt>
                <c:pt idx="832">
                  <c:v>38987.961356077707</c:v>
                </c:pt>
                <c:pt idx="833">
                  <c:v>807188.6002355204</c:v>
                </c:pt>
                <c:pt idx="834">
                  <c:v>156978.19792260099</c:v>
                </c:pt>
                <c:pt idx="835">
                  <c:v>88976.121567804774</c:v>
                </c:pt>
                <c:pt idx="836">
                  <c:v>76635.892238552377</c:v>
                </c:pt>
                <c:pt idx="837">
                  <c:v>482977.56927247479</c:v>
                </c:pt>
                <c:pt idx="838">
                  <c:v>22339.099538755709</c:v>
                </c:pt>
                <c:pt idx="839">
                  <c:v>27340.717404005401</c:v>
                </c:pt>
                <c:pt idx="840">
                  <c:v>10382.31013798037</c:v>
                </c:pt>
                <c:pt idx="841">
                  <c:v>52573.411062149993</c:v>
                </c:pt>
                <c:pt idx="842">
                  <c:v>48269.684826002987</c:v>
                </c:pt>
                <c:pt idx="843">
                  <c:v>33255.293469232827</c:v>
                </c:pt>
                <c:pt idx="844">
                  <c:v>780.26052869425837</c:v>
                </c:pt>
                <c:pt idx="845">
                  <c:v>276691.2875557263</c:v>
                </c:pt>
                <c:pt idx="846">
                  <c:v>92073.564020310267</c:v>
                </c:pt>
                <c:pt idx="847">
                  <c:v>416298.53406386252</c:v>
                </c:pt>
                <c:pt idx="848">
                  <c:v>223635.09862648821</c:v>
                </c:pt>
                <c:pt idx="849">
                  <c:v>36351.880549024638</c:v>
                </c:pt>
                <c:pt idx="850">
                  <c:v>2881.643434341649</c:v>
                </c:pt>
                <c:pt idx="851">
                  <c:v>0</c:v>
                </c:pt>
                <c:pt idx="852">
                  <c:v>104134.07770893991</c:v>
                </c:pt>
                <c:pt idx="853">
                  <c:v>913.28397288054032</c:v>
                </c:pt>
                <c:pt idx="854">
                  <c:v>154765.3077939513</c:v>
                </c:pt>
                <c:pt idx="855">
                  <c:v>0</c:v>
                </c:pt>
                <c:pt idx="856">
                  <c:v>77922.791367146448</c:v>
                </c:pt>
                <c:pt idx="857">
                  <c:v>719.71386274782787</c:v>
                </c:pt>
                <c:pt idx="858">
                  <c:v>32018.798593468691</c:v>
                </c:pt>
                <c:pt idx="859">
                  <c:v>213220.2935970609</c:v>
                </c:pt>
                <c:pt idx="860">
                  <c:v>601099.64248522825</c:v>
                </c:pt>
                <c:pt idx="861">
                  <c:v>65792.72551442025</c:v>
                </c:pt>
                <c:pt idx="862">
                  <c:v>323659.49873233121</c:v>
                </c:pt>
                <c:pt idx="863">
                  <c:v>1008299.2598102849</c:v>
                </c:pt>
                <c:pt idx="864">
                  <c:v>124014.477831087</c:v>
                </c:pt>
                <c:pt idx="865">
                  <c:v>39730.527653383593</c:v>
                </c:pt>
                <c:pt idx="866">
                  <c:v>50631.2465684005</c:v>
                </c:pt>
                <c:pt idx="867">
                  <c:v>138670.0054177136</c:v>
                </c:pt>
                <c:pt idx="868">
                  <c:v>77416.16241997898</c:v>
                </c:pt>
                <c:pt idx="869">
                  <c:v>87636.050205090898</c:v>
                </c:pt>
                <c:pt idx="870">
                  <c:v>209379.40022222031</c:v>
                </c:pt>
                <c:pt idx="871">
                  <c:v>63174.545531935873</c:v>
                </c:pt>
                <c:pt idx="872">
                  <c:v>0</c:v>
                </c:pt>
                <c:pt idx="873">
                  <c:v>2720.5144571698438</c:v>
                </c:pt>
                <c:pt idx="874">
                  <c:v>6768.2559243809264</c:v>
                </c:pt>
                <c:pt idx="875">
                  <c:v>25800.343777312941</c:v>
                </c:pt>
                <c:pt idx="876">
                  <c:v>8810.4834634774652</c:v>
                </c:pt>
                <c:pt idx="877">
                  <c:v>56498.496377434603</c:v>
                </c:pt>
                <c:pt idx="878">
                  <c:v>6516.1873832274041</c:v>
                </c:pt>
                <c:pt idx="879">
                  <c:v>191738.79304372449</c:v>
                </c:pt>
                <c:pt idx="880">
                  <c:v>8187.6377494843973</c:v>
                </c:pt>
                <c:pt idx="881">
                  <c:v>27495.33247098104</c:v>
                </c:pt>
                <c:pt idx="882">
                  <c:v>208549.97887131569</c:v>
                </c:pt>
                <c:pt idx="883">
                  <c:v>663094.25780522393</c:v>
                </c:pt>
                <c:pt idx="884">
                  <c:v>0</c:v>
                </c:pt>
                <c:pt idx="885">
                  <c:v>4602.9609194117638</c:v>
                </c:pt>
                <c:pt idx="886">
                  <c:v>51963.757728792451</c:v>
                </c:pt>
                <c:pt idx="887">
                  <c:v>9713.0199450596119</c:v>
                </c:pt>
                <c:pt idx="888">
                  <c:v>96401.829966843739</c:v>
                </c:pt>
                <c:pt idx="889">
                  <c:v>256904.2319378492</c:v>
                </c:pt>
                <c:pt idx="890">
                  <c:v>65363.733113800321</c:v>
                </c:pt>
                <c:pt idx="891">
                  <c:v>75085.000562539528</c:v>
                </c:pt>
                <c:pt idx="892">
                  <c:v>113374.2471055722</c:v>
                </c:pt>
                <c:pt idx="893">
                  <c:v>5580.2604984811642</c:v>
                </c:pt>
                <c:pt idx="894">
                  <c:v>352561.69701468048</c:v>
                </c:pt>
                <c:pt idx="895">
                  <c:v>162336.43167036821</c:v>
                </c:pt>
                <c:pt idx="896">
                  <c:v>2029.6346862857761</c:v>
                </c:pt>
                <c:pt idx="897">
                  <c:v>28783.331696685211</c:v>
                </c:pt>
                <c:pt idx="898">
                  <c:v>3742.004907185235</c:v>
                </c:pt>
                <c:pt idx="899">
                  <c:v>1055730.230105395</c:v>
                </c:pt>
                <c:pt idx="900">
                  <c:v>48481.55662971369</c:v>
                </c:pt>
                <c:pt idx="901">
                  <c:v>13307.54920024131</c:v>
                </c:pt>
                <c:pt idx="902">
                  <c:v>167585.32423756909</c:v>
                </c:pt>
                <c:pt idx="903">
                  <c:v>10815.3555786821</c:v>
                </c:pt>
                <c:pt idx="904">
                  <c:v>55950.857328726946</c:v>
                </c:pt>
                <c:pt idx="905">
                  <c:v>955337.45406964351</c:v>
                </c:pt>
                <c:pt idx="906">
                  <c:v>16616.761009397771</c:v>
                </c:pt>
                <c:pt idx="907">
                  <c:v>138710.82014377069</c:v>
                </c:pt>
                <c:pt idx="908">
                  <c:v>1792528.8795203781</c:v>
                </c:pt>
                <c:pt idx="909">
                  <c:v>100733.8823876269</c:v>
                </c:pt>
                <c:pt idx="910">
                  <c:v>211983.9063849313</c:v>
                </c:pt>
                <c:pt idx="911">
                  <c:v>11520.095422591199</c:v>
                </c:pt>
                <c:pt idx="912">
                  <c:v>22375.889952597168</c:v>
                </c:pt>
                <c:pt idx="913">
                  <c:v>335306.831969711</c:v>
                </c:pt>
                <c:pt idx="914">
                  <c:v>53825.832203346101</c:v>
                </c:pt>
                <c:pt idx="915">
                  <c:v>6430977.4999947175</c:v>
                </c:pt>
                <c:pt idx="916">
                  <c:v>51035.810592711226</c:v>
                </c:pt>
                <c:pt idx="917">
                  <c:v>619391.01524516975</c:v>
                </c:pt>
                <c:pt idx="918">
                  <c:v>67729.08537153306</c:v>
                </c:pt>
                <c:pt idx="919">
                  <c:v>68337.520198758531</c:v>
                </c:pt>
                <c:pt idx="920">
                  <c:v>626654.42513388826</c:v>
                </c:pt>
                <c:pt idx="921">
                  <c:v>163183.03414397431</c:v>
                </c:pt>
                <c:pt idx="922">
                  <c:v>101478.9754950663</c:v>
                </c:pt>
                <c:pt idx="923">
                  <c:v>20509.972153974079</c:v>
                </c:pt>
                <c:pt idx="924">
                  <c:v>60481.608889602161</c:v>
                </c:pt>
                <c:pt idx="925">
                  <c:v>354042.53183386492</c:v>
                </c:pt>
                <c:pt idx="926">
                  <c:v>6928.8030163412868</c:v>
                </c:pt>
                <c:pt idx="927">
                  <c:v>74464.131605976218</c:v>
                </c:pt>
                <c:pt idx="928">
                  <c:v>203687.05565918109</c:v>
                </c:pt>
                <c:pt idx="929">
                  <c:v>103099.35721806491</c:v>
                </c:pt>
                <c:pt idx="930">
                  <c:v>130860.9976653749</c:v>
                </c:pt>
                <c:pt idx="931">
                  <c:v>112224.73166940711</c:v>
                </c:pt>
                <c:pt idx="932">
                  <c:v>141729.09192846419</c:v>
                </c:pt>
                <c:pt idx="933">
                  <c:v>37882.397034339658</c:v>
                </c:pt>
                <c:pt idx="934">
                  <c:v>2410.6937163174512</c:v>
                </c:pt>
                <c:pt idx="935">
                  <c:v>28.427152425168739</c:v>
                </c:pt>
                <c:pt idx="936">
                  <c:v>17777.51886235804</c:v>
                </c:pt>
                <c:pt idx="937">
                  <c:v>137714.30615940451</c:v>
                </c:pt>
                <c:pt idx="938">
                  <c:v>116746.4365964568</c:v>
                </c:pt>
                <c:pt idx="939">
                  <c:v>20308.674241903969</c:v>
                </c:pt>
                <c:pt idx="940">
                  <c:v>254742.01452912681</c:v>
                </c:pt>
                <c:pt idx="941">
                  <c:v>454626.43071523978</c:v>
                </c:pt>
                <c:pt idx="942">
                  <c:v>282856.15176520252</c:v>
                </c:pt>
                <c:pt idx="943">
                  <c:v>0</c:v>
                </c:pt>
                <c:pt idx="944">
                  <c:v>56659.362302539259</c:v>
                </c:pt>
                <c:pt idx="945">
                  <c:v>2012.876572294012</c:v>
                </c:pt>
                <c:pt idx="946">
                  <c:v>32423.37784142204</c:v>
                </c:pt>
                <c:pt idx="947">
                  <c:v>2807.281809252087</c:v>
                </c:pt>
                <c:pt idx="948">
                  <c:v>709592.53355979105</c:v>
                </c:pt>
                <c:pt idx="949">
                  <c:v>221019.426000059</c:v>
                </c:pt>
                <c:pt idx="950">
                  <c:v>224164.11563644739</c:v>
                </c:pt>
                <c:pt idx="951">
                  <c:v>139962.1288094949</c:v>
                </c:pt>
                <c:pt idx="952">
                  <c:v>365477.01185523812</c:v>
                </c:pt>
                <c:pt idx="953">
                  <c:v>130007.6282894842</c:v>
                </c:pt>
                <c:pt idx="954">
                  <c:v>123378.42911567711</c:v>
                </c:pt>
                <c:pt idx="955">
                  <c:v>22271.350048511751</c:v>
                </c:pt>
                <c:pt idx="956">
                  <c:v>11957.104816497371</c:v>
                </c:pt>
                <c:pt idx="957">
                  <c:v>772055.70964773127</c:v>
                </c:pt>
                <c:pt idx="958">
                  <c:v>71913.191032479168</c:v>
                </c:pt>
                <c:pt idx="959">
                  <c:v>150966.03824784371</c:v>
                </c:pt>
                <c:pt idx="960">
                  <c:v>54896.01511265798</c:v>
                </c:pt>
                <c:pt idx="961">
                  <c:v>174487.31449884799</c:v>
                </c:pt>
                <c:pt idx="962">
                  <c:v>1384.209720461683</c:v>
                </c:pt>
                <c:pt idx="963">
                  <c:v>47434.24597832821</c:v>
                </c:pt>
                <c:pt idx="964">
                  <c:v>49327.847438212368</c:v>
                </c:pt>
                <c:pt idx="965">
                  <c:v>63315.383994915188</c:v>
                </c:pt>
                <c:pt idx="966">
                  <c:v>148.04613818028929</c:v>
                </c:pt>
                <c:pt idx="967">
                  <c:v>88937.166655898851</c:v>
                </c:pt>
                <c:pt idx="968">
                  <c:v>137229.92121202531</c:v>
                </c:pt>
                <c:pt idx="969">
                  <c:v>0</c:v>
                </c:pt>
                <c:pt idx="970">
                  <c:v>86251.247281303105</c:v>
                </c:pt>
                <c:pt idx="971">
                  <c:v>25193.67756552709</c:v>
                </c:pt>
                <c:pt idx="972">
                  <c:v>14553.22572475143</c:v>
                </c:pt>
                <c:pt idx="973">
                  <c:v>23045.553859436091</c:v>
                </c:pt>
                <c:pt idx="974">
                  <c:v>8342.7969850355312</c:v>
                </c:pt>
                <c:pt idx="975">
                  <c:v>93024.356075129486</c:v>
                </c:pt>
                <c:pt idx="976">
                  <c:v>4477.7267554667942</c:v>
                </c:pt>
                <c:pt idx="977">
                  <c:v>81306.50294127356</c:v>
                </c:pt>
                <c:pt idx="978">
                  <c:v>69544.390740910909</c:v>
                </c:pt>
                <c:pt idx="979">
                  <c:v>50641.059951497293</c:v>
                </c:pt>
                <c:pt idx="980">
                  <c:v>5583.893833686845</c:v>
                </c:pt>
                <c:pt idx="981">
                  <c:v>5340639.9518323978</c:v>
                </c:pt>
                <c:pt idx="982">
                  <c:v>1576822.65700766</c:v>
                </c:pt>
                <c:pt idx="983">
                  <c:v>371750.50403103058</c:v>
                </c:pt>
                <c:pt idx="984">
                  <c:v>2081.5929437850641</c:v>
                </c:pt>
                <c:pt idx="985">
                  <c:v>10560.278212575349</c:v>
                </c:pt>
                <c:pt idx="986">
                  <c:v>0</c:v>
                </c:pt>
                <c:pt idx="987">
                  <c:v>1948.447783473383</c:v>
                </c:pt>
                <c:pt idx="988">
                  <c:v>106293.73442663329</c:v>
                </c:pt>
                <c:pt idx="989">
                  <c:v>173.85546048974771</c:v>
                </c:pt>
                <c:pt idx="990">
                  <c:v>221598.8539844288</c:v>
                </c:pt>
                <c:pt idx="991">
                  <c:v>27422.73452640804</c:v>
                </c:pt>
                <c:pt idx="992">
                  <c:v>3745.5603594130671</c:v>
                </c:pt>
                <c:pt idx="993">
                  <c:v>165609.37615747319</c:v>
                </c:pt>
                <c:pt idx="994">
                  <c:v>435935.82603374473</c:v>
                </c:pt>
                <c:pt idx="995">
                  <c:v>26399.815678059618</c:v>
                </c:pt>
                <c:pt idx="996">
                  <c:v>42444.864673267562</c:v>
                </c:pt>
                <c:pt idx="997">
                  <c:v>833331.59768945177</c:v>
                </c:pt>
                <c:pt idx="998">
                  <c:v>208636.3670225979</c:v>
                </c:pt>
                <c:pt idx="999">
                  <c:v>17453.465813696199</c:v>
                </c:pt>
                <c:pt idx="1000">
                  <c:v>297090.56031083362</c:v>
                </c:pt>
                <c:pt idx="1001">
                  <c:v>123484.07381806429</c:v>
                </c:pt>
                <c:pt idx="1002">
                  <c:v>12086.50374508988</c:v>
                </c:pt>
                <c:pt idx="1003">
                  <c:v>947351.17015159549</c:v>
                </c:pt>
                <c:pt idx="1004">
                  <c:v>601127.36887273053</c:v>
                </c:pt>
                <c:pt idx="1005">
                  <c:v>23092.04551898914</c:v>
                </c:pt>
                <c:pt idx="1006">
                  <c:v>43.518679095619738</c:v>
                </c:pt>
                <c:pt idx="1007">
                  <c:v>106525.9674196555</c:v>
                </c:pt>
                <c:pt idx="1008">
                  <c:v>160194.67828471409</c:v>
                </c:pt>
                <c:pt idx="1009">
                  <c:v>79618.104374845323</c:v>
                </c:pt>
                <c:pt idx="1010">
                  <c:v>58439.972186010578</c:v>
                </c:pt>
                <c:pt idx="1011">
                  <c:v>68535.158613226507</c:v>
                </c:pt>
                <c:pt idx="1012">
                  <c:v>17702.375241863261</c:v>
                </c:pt>
                <c:pt idx="1013">
                  <c:v>18213.038948939811</c:v>
                </c:pt>
                <c:pt idx="1014">
                  <c:v>69516.401084041703</c:v>
                </c:pt>
                <c:pt idx="1015">
                  <c:v>260448.6863647468</c:v>
                </c:pt>
                <c:pt idx="1016">
                  <c:v>4464.4303796055628</c:v>
                </c:pt>
                <c:pt idx="1017">
                  <c:v>31229.997601590188</c:v>
                </c:pt>
                <c:pt idx="1018">
                  <c:v>100531.53953125959</c:v>
                </c:pt>
                <c:pt idx="1019">
                  <c:v>31076.36525162651</c:v>
                </c:pt>
                <c:pt idx="1020">
                  <c:v>153800.70520718291</c:v>
                </c:pt>
                <c:pt idx="1021">
                  <c:v>89908.996843338129</c:v>
                </c:pt>
                <c:pt idx="1022">
                  <c:v>37269.359496234298</c:v>
                </c:pt>
                <c:pt idx="1023">
                  <c:v>0</c:v>
                </c:pt>
                <c:pt idx="1024">
                  <c:v>43546.083433856278</c:v>
                </c:pt>
                <c:pt idx="1025">
                  <c:v>25861.334583083059</c:v>
                </c:pt>
                <c:pt idx="1026">
                  <c:v>32300.42880825081</c:v>
                </c:pt>
                <c:pt idx="1027">
                  <c:v>293935.10819645872</c:v>
                </c:pt>
                <c:pt idx="1028">
                  <c:v>51695.119510144257</c:v>
                </c:pt>
                <c:pt idx="1029">
                  <c:v>12208.575509343749</c:v>
                </c:pt>
                <c:pt idx="1030">
                  <c:v>399013.29483479378</c:v>
                </c:pt>
                <c:pt idx="1031">
                  <c:v>115590.39035338419</c:v>
                </c:pt>
                <c:pt idx="1032">
                  <c:v>5545.7400427150833</c:v>
                </c:pt>
                <c:pt idx="1033">
                  <c:v>78177.951275133746</c:v>
                </c:pt>
                <c:pt idx="1034">
                  <c:v>25563.364400916729</c:v>
                </c:pt>
                <c:pt idx="1035">
                  <c:v>21272.671521481461</c:v>
                </c:pt>
                <c:pt idx="1036">
                  <c:v>120482.0443574105</c:v>
                </c:pt>
                <c:pt idx="1037">
                  <c:v>381350.57237246598</c:v>
                </c:pt>
                <c:pt idx="1038">
                  <c:v>44664.646847807497</c:v>
                </c:pt>
                <c:pt idx="1039">
                  <c:v>1245.825472705478</c:v>
                </c:pt>
                <c:pt idx="1040">
                  <c:v>31631.16180733162</c:v>
                </c:pt>
                <c:pt idx="1041">
                  <c:v>193382.16218716049</c:v>
                </c:pt>
                <c:pt idx="1042">
                  <c:v>12584.26582559481</c:v>
                </c:pt>
                <c:pt idx="1043">
                  <c:v>124447.8092761638</c:v>
                </c:pt>
                <c:pt idx="1044">
                  <c:v>80708.418916231749</c:v>
                </c:pt>
                <c:pt idx="1045">
                  <c:v>99439.986385355573</c:v>
                </c:pt>
                <c:pt idx="1046">
                  <c:v>27985.168706912449</c:v>
                </c:pt>
                <c:pt idx="1047">
                  <c:v>1182195.327365258</c:v>
                </c:pt>
                <c:pt idx="1048">
                  <c:v>56449.507634098118</c:v>
                </c:pt>
                <c:pt idx="1049">
                  <c:v>34846.924438912713</c:v>
                </c:pt>
                <c:pt idx="1050">
                  <c:v>1520.5264885057411</c:v>
                </c:pt>
                <c:pt idx="1051">
                  <c:v>0</c:v>
                </c:pt>
                <c:pt idx="1052">
                  <c:v>725143.98414286133</c:v>
                </c:pt>
                <c:pt idx="1053">
                  <c:v>38008.936321538204</c:v>
                </c:pt>
                <c:pt idx="1054">
                  <c:v>45315.904663023641</c:v>
                </c:pt>
                <c:pt idx="1055">
                  <c:v>48225.310115478889</c:v>
                </c:pt>
                <c:pt idx="1056">
                  <c:v>21764.54735548719</c:v>
                </c:pt>
                <c:pt idx="1057">
                  <c:v>1145.3089952458611</c:v>
                </c:pt>
                <c:pt idx="1058">
                  <c:v>612014.2453480293</c:v>
                </c:pt>
                <c:pt idx="1059">
                  <c:v>24914.735095674831</c:v>
                </c:pt>
                <c:pt idx="1060">
                  <c:v>75977.47529438512</c:v>
                </c:pt>
                <c:pt idx="1061">
                  <c:v>7617.3755038097188</c:v>
                </c:pt>
                <c:pt idx="1062">
                  <c:v>163152.29336694319</c:v>
                </c:pt>
                <c:pt idx="1063">
                  <c:v>58922.941519217151</c:v>
                </c:pt>
                <c:pt idx="1064">
                  <c:v>25396.07041924123</c:v>
                </c:pt>
                <c:pt idx="1065">
                  <c:v>5066.2706619888631</c:v>
                </c:pt>
                <c:pt idx="1066">
                  <c:v>17980.174571326741</c:v>
                </c:pt>
                <c:pt idx="1067">
                  <c:v>19354.119546792252</c:v>
                </c:pt>
                <c:pt idx="1068">
                  <c:v>219142.41930780601</c:v>
                </c:pt>
                <c:pt idx="1069">
                  <c:v>914355.32307203696</c:v>
                </c:pt>
                <c:pt idx="1070">
                  <c:v>11067.268425847669</c:v>
                </c:pt>
                <c:pt idx="1071">
                  <c:v>398979.45585667848</c:v>
                </c:pt>
                <c:pt idx="1072">
                  <c:v>33455.486465347538</c:v>
                </c:pt>
                <c:pt idx="1073">
                  <c:v>35685.222353015597</c:v>
                </c:pt>
                <c:pt idx="1074">
                  <c:v>0</c:v>
                </c:pt>
                <c:pt idx="1075">
                  <c:v>553821.16914269351</c:v>
                </c:pt>
                <c:pt idx="1076">
                  <c:v>257833.89765174201</c:v>
                </c:pt>
                <c:pt idx="1077">
                  <c:v>5612.3351571399426</c:v>
                </c:pt>
                <c:pt idx="1078">
                  <c:v>5004.065767201635</c:v>
                </c:pt>
                <c:pt idx="1079">
                  <c:v>337282.28485740907</c:v>
                </c:pt>
                <c:pt idx="1080">
                  <c:v>68949.737381710656</c:v>
                </c:pt>
                <c:pt idx="1081">
                  <c:v>394412.45335788903</c:v>
                </c:pt>
                <c:pt idx="1082">
                  <c:v>18502.508361826342</c:v>
                </c:pt>
                <c:pt idx="1083">
                  <c:v>20907.316933764771</c:v>
                </c:pt>
                <c:pt idx="1084">
                  <c:v>1096.574327255777</c:v>
                </c:pt>
                <c:pt idx="1085">
                  <c:v>559693.92757500045</c:v>
                </c:pt>
                <c:pt idx="1086">
                  <c:v>110145.4865983768</c:v>
                </c:pt>
                <c:pt idx="1087">
                  <c:v>410.46330609625039</c:v>
                </c:pt>
                <c:pt idx="1088">
                  <c:v>11359.62815659109</c:v>
                </c:pt>
                <c:pt idx="1089">
                  <c:v>125153.6576610779</c:v>
                </c:pt>
                <c:pt idx="1090">
                  <c:v>13324.627070533519</c:v>
                </c:pt>
                <c:pt idx="1091">
                  <c:v>49494.307952145537</c:v>
                </c:pt>
                <c:pt idx="1092">
                  <c:v>32889.883492361929</c:v>
                </c:pt>
                <c:pt idx="1093">
                  <c:v>14866.57069002336</c:v>
                </c:pt>
                <c:pt idx="1094">
                  <c:v>166182.4929063672</c:v>
                </c:pt>
                <c:pt idx="1095">
                  <c:v>43113.077566136228</c:v>
                </c:pt>
                <c:pt idx="1096">
                  <c:v>495.5528754063958</c:v>
                </c:pt>
                <c:pt idx="1097">
                  <c:v>28164.505886757801</c:v>
                </c:pt>
                <c:pt idx="1098">
                  <c:v>13516.83997475849</c:v>
                </c:pt>
                <c:pt idx="1099">
                  <c:v>94973.16062860169</c:v>
                </c:pt>
                <c:pt idx="1100">
                  <c:v>740.80449520922525</c:v>
                </c:pt>
                <c:pt idx="1101">
                  <c:v>8105.2777684405773</c:v>
                </c:pt>
                <c:pt idx="1102">
                  <c:v>7303.176371585675</c:v>
                </c:pt>
                <c:pt idx="1103">
                  <c:v>1085.6717070771449</c:v>
                </c:pt>
                <c:pt idx="1104">
                  <c:v>5215.3254962729497</c:v>
                </c:pt>
                <c:pt idx="1105">
                  <c:v>89543.581448412879</c:v>
                </c:pt>
                <c:pt idx="1106">
                  <c:v>332342.35110826598</c:v>
                </c:pt>
                <c:pt idx="1107">
                  <c:v>0</c:v>
                </c:pt>
                <c:pt idx="1108">
                  <c:v>0</c:v>
                </c:pt>
                <c:pt idx="1109">
                  <c:v>77985.90571280272</c:v>
                </c:pt>
                <c:pt idx="1110">
                  <c:v>52606.197656258097</c:v>
                </c:pt>
                <c:pt idx="1111">
                  <c:v>17108.142488814199</c:v>
                </c:pt>
                <c:pt idx="1112">
                  <c:v>14784.59857988667</c:v>
                </c:pt>
                <c:pt idx="1113">
                  <c:v>50423.435439724257</c:v>
                </c:pt>
                <c:pt idx="1114">
                  <c:v>5931.0046525312628</c:v>
                </c:pt>
                <c:pt idx="1115">
                  <c:v>0</c:v>
                </c:pt>
                <c:pt idx="1116">
                  <c:v>55631.762820569893</c:v>
                </c:pt>
                <c:pt idx="1117">
                  <c:v>128488.7132808702</c:v>
                </c:pt>
                <c:pt idx="1118">
                  <c:v>57716.241198179268</c:v>
                </c:pt>
                <c:pt idx="1119">
                  <c:v>30270.394866448871</c:v>
                </c:pt>
                <c:pt idx="1120">
                  <c:v>234594.89386702399</c:v>
                </c:pt>
                <c:pt idx="1121">
                  <c:v>36611.087099773693</c:v>
                </c:pt>
                <c:pt idx="1122">
                  <c:v>2204.9864621874708</c:v>
                </c:pt>
                <c:pt idx="1123">
                  <c:v>25252.938241204829</c:v>
                </c:pt>
                <c:pt idx="1124">
                  <c:v>30787.5496604982</c:v>
                </c:pt>
                <c:pt idx="1125">
                  <c:v>863797.36188161594</c:v>
                </c:pt>
                <c:pt idx="1126">
                  <c:v>40519.251973916158</c:v>
                </c:pt>
                <c:pt idx="1127">
                  <c:v>20239.329910623081</c:v>
                </c:pt>
                <c:pt idx="1128">
                  <c:v>677208.42486610031</c:v>
                </c:pt>
                <c:pt idx="1129">
                  <c:v>13899.22619730007</c:v>
                </c:pt>
                <c:pt idx="1130">
                  <c:v>125699.037806376</c:v>
                </c:pt>
                <c:pt idx="1131">
                  <c:v>50019.323831874972</c:v>
                </c:pt>
                <c:pt idx="1132">
                  <c:v>639230.4332521488</c:v>
                </c:pt>
                <c:pt idx="1133">
                  <c:v>205497.1365103721</c:v>
                </c:pt>
                <c:pt idx="1134">
                  <c:v>599125.12994333426</c:v>
                </c:pt>
                <c:pt idx="1135">
                  <c:v>1102.8544468034911</c:v>
                </c:pt>
                <c:pt idx="1136">
                  <c:v>228280.0829353781</c:v>
                </c:pt>
                <c:pt idx="1137">
                  <c:v>48030.700464575319</c:v>
                </c:pt>
                <c:pt idx="1138">
                  <c:v>113554.415962485</c:v>
                </c:pt>
                <c:pt idx="1139">
                  <c:v>10789.762096465671</c:v>
                </c:pt>
                <c:pt idx="1140">
                  <c:v>15508.607425507471</c:v>
                </c:pt>
                <c:pt idx="1141">
                  <c:v>1970.4826321270521</c:v>
                </c:pt>
                <c:pt idx="1142">
                  <c:v>16207.588786727531</c:v>
                </c:pt>
                <c:pt idx="1143">
                  <c:v>121984.14657967629</c:v>
                </c:pt>
                <c:pt idx="1144">
                  <c:v>32985.780994979817</c:v>
                </c:pt>
                <c:pt idx="1145">
                  <c:v>6481.0006713035382</c:v>
                </c:pt>
                <c:pt idx="1146">
                  <c:v>1881712.553178573</c:v>
                </c:pt>
                <c:pt idx="1147">
                  <c:v>28272.30693257368</c:v>
                </c:pt>
                <c:pt idx="1148">
                  <c:v>1403.864689477854</c:v>
                </c:pt>
                <c:pt idx="1149">
                  <c:v>379.99655749346761</c:v>
                </c:pt>
                <c:pt idx="1150">
                  <c:v>26962.896819669309</c:v>
                </c:pt>
                <c:pt idx="1151">
                  <c:v>116026.3376104077</c:v>
                </c:pt>
                <c:pt idx="1152">
                  <c:v>23340.10465574557</c:v>
                </c:pt>
                <c:pt idx="1153">
                  <c:v>51875.912407120813</c:v>
                </c:pt>
                <c:pt idx="1154">
                  <c:v>7394.2960857996168</c:v>
                </c:pt>
                <c:pt idx="1155">
                  <c:v>36864.300220015612</c:v>
                </c:pt>
                <c:pt idx="1156">
                  <c:v>20720.628265971442</c:v>
                </c:pt>
                <c:pt idx="1157">
                  <c:v>0</c:v>
                </c:pt>
                <c:pt idx="1158">
                  <c:v>25255.655955825729</c:v>
                </c:pt>
                <c:pt idx="1159">
                  <c:v>25349.109660677492</c:v>
                </c:pt>
                <c:pt idx="1160">
                  <c:v>161791.06868703509</c:v>
                </c:pt>
                <c:pt idx="1161">
                  <c:v>18937.43473382431</c:v>
                </c:pt>
                <c:pt idx="1162">
                  <c:v>4474.7191278157543</c:v>
                </c:pt>
                <c:pt idx="1163">
                  <c:v>67663.492014839954</c:v>
                </c:pt>
                <c:pt idx="1164">
                  <c:v>12548.91829707642</c:v>
                </c:pt>
                <c:pt idx="1165">
                  <c:v>170636.94177303489</c:v>
                </c:pt>
                <c:pt idx="1166">
                  <c:v>16619.646429021159</c:v>
                </c:pt>
                <c:pt idx="1167">
                  <c:v>0</c:v>
                </c:pt>
                <c:pt idx="1168">
                  <c:v>17205.47992616607</c:v>
                </c:pt>
                <c:pt idx="1169">
                  <c:v>14831.53827510138</c:v>
                </c:pt>
                <c:pt idx="1170">
                  <c:v>41419.700468493022</c:v>
                </c:pt>
                <c:pt idx="1171">
                  <c:v>66733.020741338129</c:v>
                </c:pt>
                <c:pt idx="1172">
                  <c:v>95097.114113692951</c:v>
                </c:pt>
                <c:pt idx="1173">
                  <c:v>3194.2388335131809</c:v>
                </c:pt>
                <c:pt idx="1174">
                  <c:v>21038.706111516891</c:v>
                </c:pt>
                <c:pt idx="1175">
                  <c:v>4416.5949388879326</c:v>
                </c:pt>
                <c:pt idx="1176">
                  <c:v>30582.970727527729</c:v>
                </c:pt>
                <c:pt idx="1177">
                  <c:v>41902.580959884333</c:v>
                </c:pt>
                <c:pt idx="1178">
                  <c:v>45186.952642284938</c:v>
                </c:pt>
                <c:pt idx="1179">
                  <c:v>67529.732666713287</c:v>
                </c:pt>
                <c:pt idx="1180">
                  <c:v>30567.112708754172</c:v>
                </c:pt>
                <c:pt idx="1181">
                  <c:v>116463.6892672237</c:v>
                </c:pt>
                <c:pt idx="1182">
                  <c:v>83771.910146584225</c:v>
                </c:pt>
                <c:pt idx="1183">
                  <c:v>14697.51863382356</c:v>
                </c:pt>
                <c:pt idx="1184">
                  <c:v>19975.73905628041</c:v>
                </c:pt>
                <c:pt idx="1185">
                  <c:v>2079.3840385938652</c:v>
                </c:pt>
                <c:pt idx="1186">
                  <c:v>61658.4385261551</c:v>
                </c:pt>
                <c:pt idx="1187">
                  <c:v>14023.79274382378</c:v>
                </c:pt>
                <c:pt idx="1188">
                  <c:v>81411.511034907235</c:v>
                </c:pt>
                <c:pt idx="1189">
                  <c:v>82062.577222803971</c:v>
                </c:pt>
                <c:pt idx="1190">
                  <c:v>20427.25098426146</c:v>
                </c:pt>
                <c:pt idx="1191">
                  <c:v>659832.48952648998</c:v>
                </c:pt>
                <c:pt idx="1192">
                  <c:v>139512.89359116959</c:v>
                </c:pt>
                <c:pt idx="1193">
                  <c:v>4435.6636257607233</c:v>
                </c:pt>
                <c:pt idx="1194">
                  <c:v>19663.253766063321</c:v>
                </c:pt>
                <c:pt idx="1195">
                  <c:v>65607.541702355549</c:v>
                </c:pt>
                <c:pt idx="1196">
                  <c:v>59987.757181096713</c:v>
                </c:pt>
                <c:pt idx="1197">
                  <c:v>3599.239145171015</c:v>
                </c:pt>
                <c:pt idx="1198">
                  <c:v>2198.6171226613101</c:v>
                </c:pt>
                <c:pt idx="1199">
                  <c:v>41969.465856903873</c:v>
                </c:pt>
                <c:pt idx="1200">
                  <c:v>14565883.061360929</c:v>
                </c:pt>
                <c:pt idx="1201">
                  <c:v>90750.353923111805</c:v>
                </c:pt>
                <c:pt idx="1202">
                  <c:v>660.11361932976149</c:v>
                </c:pt>
                <c:pt idx="1203">
                  <c:v>91596.832084267226</c:v>
                </c:pt>
                <c:pt idx="1204">
                  <c:v>141413.9186864642</c:v>
                </c:pt>
                <c:pt idx="1205">
                  <c:v>13903.16159574562</c:v>
                </c:pt>
                <c:pt idx="1206">
                  <c:v>1006.2259719876211</c:v>
                </c:pt>
                <c:pt idx="1207">
                  <c:v>6893.0286650964927</c:v>
                </c:pt>
                <c:pt idx="1208">
                  <c:v>28688.72036688685</c:v>
                </c:pt>
                <c:pt idx="1209">
                  <c:v>50854.083315556039</c:v>
                </c:pt>
                <c:pt idx="1210">
                  <c:v>38284.14494231611</c:v>
                </c:pt>
                <c:pt idx="1211">
                  <c:v>20322.544024073679</c:v>
                </c:pt>
                <c:pt idx="1212">
                  <c:v>10322.57512637915</c:v>
                </c:pt>
                <c:pt idx="1213">
                  <c:v>2665.5276480151751</c:v>
                </c:pt>
                <c:pt idx="1214">
                  <c:v>20737.992776830892</c:v>
                </c:pt>
                <c:pt idx="1215">
                  <c:v>506.99924988160279</c:v>
                </c:pt>
                <c:pt idx="1216">
                  <c:v>2150.348862603742</c:v>
                </c:pt>
                <c:pt idx="1217">
                  <c:v>1353298.7085621119</c:v>
                </c:pt>
                <c:pt idx="1218">
                  <c:v>490.26075606383199</c:v>
                </c:pt>
                <c:pt idx="1219">
                  <c:v>453.4802355700354</c:v>
                </c:pt>
                <c:pt idx="1220">
                  <c:v>97719.767912349023</c:v>
                </c:pt>
                <c:pt idx="1221">
                  <c:v>3400.2393367485179</c:v>
                </c:pt>
                <c:pt idx="1222">
                  <c:v>67022.967559160534</c:v>
                </c:pt>
                <c:pt idx="1223">
                  <c:v>2036.50800138057</c:v>
                </c:pt>
                <c:pt idx="1224">
                  <c:v>0</c:v>
                </c:pt>
                <c:pt idx="1225">
                  <c:v>1197.853945903239</c:v>
                </c:pt>
                <c:pt idx="1226">
                  <c:v>39453.016559437572</c:v>
                </c:pt>
                <c:pt idx="1227">
                  <c:v>25333.714435055001</c:v>
                </c:pt>
                <c:pt idx="1228">
                  <c:v>13101.32431886939</c:v>
                </c:pt>
                <c:pt idx="1229">
                  <c:v>7204.247634235332</c:v>
                </c:pt>
                <c:pt idx="1230">
                  <c:v>1341.774269520344</c:v>
                </c:pt>
                <c:pt idx="1231">
                  <c:v>31178.401530408039</c:v>
                </c:pt>
                <c:pt idx="1232">
                  <c:v>30496.187415205961</c:v>
                </c:pt>
                <c:pt idx="1233">
                  <c:v>128139.497297479</c:v>
                </c:pt>
                <c:pt idx="1234">
                  <c:v>31874.814824953461</c:v>
                </c:pt>
                <c:pt idx="1235">
                  <c:v>11143.421157472019</c:v>
                </c:pt>
                <c:pt idx="1236">
                  <c:v>2565.4487056745038</c:v>
                </c:pt>
                <c:pt idx="1237">
                  <c:v>104201.0576286712</c:v>
                </c:pt>
                <c:pt idx="1238">
                  <c:v>3927.523881506645</c:v>
                </c:pt>
                <c:pt idx="1239">
                  <c:v>2641.5507910007</c:v>
                </c:pt>
                <c:pt idx="1240">
                  <c:v>3767.1199933642702</c:v>
                </c:pt>
                <c:pt idx="1241">
                  <c:v>47737.191141591728</c:v>
                </c:pt>
                <c:pt idx="1242">
                  <c:v>9718.5515834808139</c:v>
                </c:pt>
                <c:pt idx="1243">
                  <c:v>959.92426019380628</c:v>
                </c:pt>
                <c:pt idx="1244">
                  <c:v>56164.641861945689</c:v>
                </c:pt>
                <c:pt idx="1245">
                  <c:v>91396.409648340821</c:v>
                </c:pt>
                <c:pt idx="1246">
                  <c:v>116256.26813902421</c:v>
                </c:pt>
                <c:pt idx="1247">
                  <c:v>300602.76330365438</c:v>
                </c:pt>
                <c:pt idx="1248">
                  <c:v>7550.2590607898392</c:v>
                </c:pt>
                <c:pt idx="1249">
                  <c:v>51183.831457472399</c:v>
                </c:pt>
                <c:pt idx="1250">
                  <c:v>31336.741345933249</c:v>
                </c:pt>
                <c:pt idx="1251">
                  <c:v>16652.137326162669</c:v>
                </c:pt>
                <c:pt idx="1252">
                  <c:v>3690.9221534872108</c:v>
                </c:pt>
                <c:pt idx="1253">
                  <c:v>82951.043075692069</c:v>
                </c:pt>
                <c:pt idx="1254">
                  <c:v>190327.54481133609</c:v>
                </c:pt>
                <c:pt idx="1255">
                  <c:v>718178.34655040235</c:v>
                </c:pt>
                <c:pt idx="1256">
                  <c:v>6626.9170681522328</c:v>
                </c:pt>
                <c:pt idx="1257">
                  <c:v>214523.0266314171</c:v>
                </c:pt>
                <c:pt idx="1258">
                  <c:v>512049.00508589932</c:v>
                </c:pt>
                <c:pt idx="1259">
                  <c:v>938022.01430553279</c:v>
                </c:pt>
                <c:pt idx="1260">
                  <c:v>0</c:v>
                </c:pt>
                <c:pt idx="1261">
                  <c:v>205125.9336707828</c:v>
                </c:pt>
                <c:pt idx="1262">
                  <c:v>352317.59368574049</c:v>
                </c:pt>
                <c:pt idx="1263">
                  <c:v>71470.505090063278</c:v>
                </c:pt>
                <c:pt idx="1264">
                  <c:v>60404.738727882897</c:v>
                </c:pt>
                <c:pt idx="1265">
                  <c:v>614120.07189394895</c:v>
                </c:pt>
                <c:pt idx="1266">
                  <c:v>333569.76693505829</c:v>
                </c:pt>
                <c:pt idx="1267">
                  <c:v>24089.84363214171</c:v>
                </c:pt>
                <c:pt idx="1268">
                  <c:v>0</c:v>
                </c:pt>
                <c:pt idx="1269">
                  <c:v>55033.9721198634</c:v>
                </c:pt>
                <c:pt idx="1270">
                  <c:v>3759.4881740146939</c:v>
                </c:pt>
                <c:pt idx="1271">
                  <c:v>5686.6362868212054</c:v>
                </c:pt>
                <c:pt idx="1272">
                  <c:v>1599.0572584607739</c:v>
                </c:pt>
                <c:pt idx="1273">
                  <c:v>51542.164465711663</c:v>
                </c:pt>
                <c:pt idx="1274">
                  <c:v>0</c:v>
                </c:pt>
                <c:pt idx="1275">
                  <c:v>55503.590843685321</c:v>
                </c:pt>
                <c:pt idx="1276">
                  <c:v>206.802712558585</c:v>
                </c:pt>
                <c:pt idx="1277">
                  <c:v>35802.49008893242</c:v>
                </c:pt>
                <c:pt idx="1278">
                  <c:v>4851.2652760057654</c:v>
                </c:pt>
                <c:pt idx="1279">
                  <c:v>119161.67573608831</c:v>
                </c:pt>
                <c:pt idx="1280">
                  <c:v>187488.9756187266</c:v>
                </c:pt>
                <c:pt idx="1281">
                  <c:v>5363.1805973461496</c:v>
                </c:pt>
                <c:pt idx="1282">
                  <c:v>2099127.726422694</c:v>
                </c:pt>
                <c:pt idx="1283">
                  <c:v>132118.96018786819</c:v>
                </c:pt>
                <c:pt idx="1284">
                  <c:v>109312.1310964388</c:v>
                </c:pt>
                <c:pt idx="1285">
                  <c:v>21791.2778554346</c:v>
                </c:pt>
                <c:pt idx="1286">
                  <c:v>7590.7905981897684</c:v>
                </c:pt>
                <c:pt idx="1287">
                  <c:v>19536.191062658549</c:v>
                </c:pt>
                <c:pt idx="1288">
                  <c:v>508470.40598559531</c:v>
                </c:pt>
                <c:pt idx="1289">
                  <c:v>2536.2253670657701</c:v>
                </c:pt>
                <c:pt idx="1290">
                  <c:v>22571.010218365998</c:v>
                </c:pt>
                <c:pt idx="1291">
                  <c:v>17203.52617517878</c:v>
                </c:pt>
                <c:pt idx="1292">
                  <c:v>299592.54988335603</c:v>
                </c:pt>
                <c:pt idx="1293">
                  <c:v>30115.561003939401</c:v>
                </c:pt>
                <c:pt idx="1294">
                  <c:v>5069.6792505472449</c:v>
                </c:pt>
                <c:pt idx="1295">
                  <c:v>265868.68346185511</c:v>
                </c:pt>
                <c:pt idx="1296">
                  <c:v>10133.35640885891</c:v>
                </c:pt>
                <c:pt idx="1297">
                  <c:v>1772.647150796724</c:v>
                </c:pt>
                <c:pt idx="1298">
                  <c:v>616.60641913037227</c:v>
                </c:pt>
                <c:pt idx="1299">
                  <c:v>32225.08276581563</c:v>
                </c:pt>
                <c:pt idx="1300">
                  <c:v>191.72741691360389</c:v>
                </c:pt>
                <c:pt idx="1301">
                  <c:v>2412.1679324960141</c:v>
                </c:pt>
                <c:pt idx="1302">
                  <c:v>6694.0083725930617</c:v>
                </c:pt>
                <c:pt idx="1303">
                  <c:v>13321.369086334131</c:v>
                </c:pt>
                <c:pt idx="1304">
                  <c:v>2005.5443181229271</c:v>
                </c:pt>
                <c:pt idx="1305">
                  <c:v>0</c:v>
                </c:pt>
                <c:pt idx="1306">
                  <c:v>11477.029886071699</c:v>
                </c:pt>
                <c:pt idx="1307">
                  <c:v>63341.001707246702</c:v>
                </c:pt>
                <c:pt idx="1308">
                  <c:v>35905.252587174822</c:v>
                </c:pt>
                <c:pt idx="1309">
                  <c:v>335107.28934818669</c:v>
                </c:pt>
                <c:pt idx="1310">
                  <c:v>33512.399767942821</c:v>
                </c:pt>
                <c:pt idx="1311">
                  <c:v>11724.96523303406</c:v>
                </c:pt>
                <c:pt idx="1312">
                  <c:v>89391.414515229393</c:v>
                </c:pt>
                <c:pt idx="1313">
                  <c:v>125352.24237762899</c:v>
                </c:pt>
                <c:pt idx="1314">
                  <c:v>25268.91988900549</c:v>
                </c:pt>
                <c:pt idx="1315">
                  <c:v>23675.916650834701</c:v>
                </c:pt>
                <c:pt idx="1316">
                  <c:v>735239.63452460419</c:v>
                </c:pt>
                <c:pt idx="1317">
                  <c:v>8750.3163552006517</c:v>
                </c:pt>
                <c:pt idx="1318">
                  <c:v>11576.663926265161</c:v>
                </c:pt>
                <c:pt idx="1319">
                  <c:v>258289.54514300419</c:v>
                </c:pt>
                <c:pt idx="1320">
                  <c:v>6201.9509954365512</c:v>
                </c:pt>
                <c:pt idx="1321">
                  <c:v>178587.3356162493</c:v>
                </c:pt>
                <c:pt idx="1322">
                  <c:v>3076.300149704206</c:v>
                </c:pt>
                <c:pt idx="1323">
                  <c:v>28845.323683416991</c:v>
                </c:pt>
                <c:pt idx="1324">
                  <c:v>472.90446752951777</c:v>
                </c:pt>
                <c:pt idx="1325">
                  <c:v>10.01205035000774</c:v>
                </c:pt>
                <c:pt idx="1326">
                  <c:v>1365.696913665055</c:v>
                </c:pt>
                <c:pt idx="1327">
                  <c:v>42408.217121242356</c:v>
                </c:pt>
                <c:pt idx="1328">
                  <c:v>304485.31195014622</c:v>
                </c:pt>
                <c:pt idx="1329">
                  <c:v>163060.8135726192</c:v>
                </c:pt>
                <c:pt idx="1330">
                  <c:v>538521.01405693928</c:v>
                </c:pt>
                <c:pt idx="1331">
                  <c:v>23587.81343839347</c:v>
                </c:pt>
                <c:pt idx="1332">
                  <c:v>4687.2351056307607</c:v>
                </c:pt>
                <c:pt idx="1333">
                  <c:v>144574.63657930549</c:v>
                </c:pt>
                <c:pt idx="1334">
                  <c:v>31021.690387703122</c:v>
                </c:pt>
                <c:pt idx="1335">
                  <c:v>3056.3043542276828</c:v>
                </c:pt>
                <c:pt idx="1336">
                  <c:v>8834.7047357706415</c:v>
                </c:pt>
                <c:pt idx="1337">
                  <c:v>87242.893275127237</c:v>
                </c:pt>
                <c:pt idx="1338">
                  <c:v>375839.80301034328</c:v>
                </c:pt>
                <c:pt idx="1339">
                  <c:v>6534.1855613171547</c:v>
                </c:pt>
                <c:pt idx="1340">
                  <c:v>6499.1249607264253</c:v>
                </c:pt>
                <c:pt idx="1341">
                  <c:v>6652.3368713667905</c:v>
                </c:pt>
                <c:pt idx="1342">
                  <c:v>59673.745557610251</c:v>
                </c:pt>
                <c:pt idx="1343">
                  <c:v>106248.1824565737</c:v>
                </c:pt>
                <c:pt idx="1344">
                  <c:v>2043.0825618114129</c:v>
                </c:pt>
                <c:pt idx="1345">
                  <c:v>79953.124448649556</c:v>
                </c:pt>
                <c:pt idx="1346">
                  <c:v>14568.73539811593</c:v>
                </c:pt>
                <c:pt idx="1347">
                  <c:v>5405.8645694632196</c:v>
                </c:pt>
                <c:pt idx="1348">
                  <c:v>2738.3083251986891</c:v>
                </c:pt>
                <c:pt idx="1349">
                  <c:v>19650.289748179741</c:v>
                </c:pt>
                <c:pt idx="1350">
                  <c:v>39.983933152680201</c:v>
                </c:pt>
                <c:pt idx="1351">
                  <c:v>73809.697100748686</c:v>
                </c:pt>
                <c:pt idx="1352">
                  <c:v>212797.32470819671</c:v>
                </c:pt>
                <c:pt idx="1353">
                  <c:v>273.55896884154049</c:v>
                </c:pt>
                <c:pt idx="1354">
                  <c:v>292385.45071827661</c:v>
                </c:pt>
                <c:pt idx="1355">
                  <c:v>609046.57005012047</c:v>
                </c:pt>
                <c:pt idx="1356">
                  <c:v>466.23629407176207</c:v>
                </c:pt>
                <c:pt idx="1357">
                  <c:v>677.46599942382488</c:v>
                </c:pt>
                <c:pt idx="1358">
                  <c:v>52829.660112232457</c:v>
                </c:pt>
                <c:pt idx="1359">
                  <c:v>0</c:v>
                </c:pt>
                <c:pt idx="1360">
                  <c:v>0</c:v>
                </c:pt>
                <c:pt idx="1361">
                  <c:v>25037.787445564649</c:v>
                </c:pt>
                <c:pt idx="1362">
                  <c:v>10930.79615550436</c:v>
                </c:pt>
                <c:pt idx="1363">
                  <c:v>2391.285649259923</c:v>
                </c:pt>
                <c:pt idx="1364">
                  <c:v>28165.95984285586</c:v>
                </c:pt>
                <c:pt idx="1365">
                  <c:v>11133.195596396041</c:v>
                </c:pt>
                <c:pt idx="1366">
                  <c:v>11312.108339104831</c:v>
                </c:pt>
                <c:pt idx="1367">
                  <c:v>1483303.500510799</c:v>
                </c:pt>
                <c:pt idx="1368">
                  <c:v>3278.0547349158969</c:v>
                </c:pt>
                <c:pt idx="1369">
                  <c:v>10199.24484882077</c:v>
                </c:pt>
                <c:pt idx="1370">
                  <c:v>12268.810167222869</c:v>
                </c:pt>
                <c:pt idx="1371">
                  <c:v>33720.563788792053</c:v>
                </c:pt>
                <c:pt idx="1372">
                  <c:v>239924.28157870731</c:v>
                </c:pt>
                <c:pt idx="1373">
                  <c:v>12004.055757745111</c:v>
                </c:pt>
                <c:pt idx="1374">
                  <c:v>16467.551770270191</c:v>
                </c:pt>
                <c:pt idx="1375">
                  <c:v>16188.76072653068</c:v>
                </c:pt>
                <c:pt idx="1376">
                  <c:v>104070.62696241371</c:v>
                </c:pt>
                <c:pt idx="1377">
                  <c:v>1263.7273144007841</c:v>
                </c:pt>
                <c:pt idx="1378">
                  <c:v>19278.32911430049</c:v>
                </c:pt>
                <c:pt idx="1379">
                  <c:v>5698.2200660385843</c:v>
                </c:pt>
                <c:pt idx="1380">
                  <c:v>166803.40784935551</c:v>
                </c:pt>
                <c:pt idx="1381">
                  <c:v>8200.033423053068</c:v>
                </c:pt>
                <c:pt idx="1382">
                  <c:v>120377.0214457963</c:v>
                </c:pt>
                <c:pt idx="1383">
                  <c:v>108352.2492365685</c:v>
                </c:pt>
                <c:pt idx="1384">
                  <c:v>11433.51349580539</c:v>
                </c:pt>
                <c:pt idx="1385">
                  <c:v>58505.47603184593</c:v>
                </c:pt>
                <c:pt idx="1386">
                  <c:v>69.71939874063392</c:v>
                </c:pt>
                <c:pt idx="1387">
                  <c:v>4665.5946078082807</c:v>
                </c:pt>
                <c:pt idx="1388">
                  <c:v>19893.677125862341</c:v>
                </c:pt>
                <c:pt idx="1389">
                  <c:v>3676.7389910601569</c:v>
                </c:pt>
                <c:pt idx="1390">
                  <c:v>1663.3745971521971</c:v>
                </c:pt>
                <c:pt idx="1391">
                  <c:v>8649.6441494120918</c:v>
                </c:pt>
                <c:pt idx="1392">
                  <c:v>44065.564791757562</c:v>
                </c:pt>
                <c:pt idx="1393">
                  <c:v>802953.4191714254</c:v>
                </c:pt>
                <c:pt idx="1394">
                  <c:v>14658.931512296889</c:v>
                </c:pt>
                <c:pt idx="1395">
                  <c:v>705078.86308861105</c:v>
                </c:pt>
                <c:pt idx="1396">
                  <c:v>15402.766074248841</c:v>
                </c:pt>
                <c:pt idx="1397">
                  <c:v>1535469.350777939</c:v>
                </c:pt>
                <c:pt idx="1398">
                  <c:v>100051.9164452961</c:v>
                </c:pt>
                <c:pt idx="1399">
                  <c:v>12814.284674934021</c:v>
                </c:pt>
                <c:pt idx="1400">
                  <c:v>240926.35199609041</c:v>
                </c:pt>
                <c:pt idx="1401">
                  <c:v>287323.19676325039</c:v>
                </c:pt>
                <c:pt idx="1402">
                  <c:v>19657.122755978231</c:v>
                </c:pt>
                <c:pt idx="1403">
                  <c:v>2917.580761036364</c:v>
                </c:pt>
                <c:pt idx="1404">
                  <c:v>3115.556250068908</c:v>
                </c:pt>
                <c:pt idx="1405">
                  <c:v>98063.943801668676</c:v>
                </c:pt>
                <c:pt idx="1406">
                  <c:v>7928.4329005853378</c:v>
                </c:pt>
                <c:pt idx="1407">
                  <c:v>35845.088477011268</c:v>
                </c:pt>
                <c:pt idx="1408">
                  <c:v>468300.48526143248</c:v>
                </c:pt>
                <c:pt idx="1409">
                  <c:v>22617.375018873419</c:v>
                </c:pt>
                <c:pt idx="1410">
                  <c:v>4372.3532355521902</c:v>
                </c:pt>
                <c:pt idx="1411">
                  <c:v>40907.134404442782</c:v>
                </c:pt>
                <c:pt idx="1412">
                  <c:v>98453.819410518554</c:v>
                </c:pt>
                <c:pt idx="1413">
                  <c:v>28585.001481505031</c:v>
                </c:pt>
                <c:pt idx="1414">
                  <c:v>8247.4780066285457</c:v>
                </c:pt>
                <c:pt idx="1415">
                  <c:v>1006396.073035004</c:v>
                </c:pt>
                <c:pt idx="1416">
                  <c:v>13115.16394848508</c:v>
                </c:pt>
                <c:pt idx="1417">
                  <c:v>13668.904453627159</c:v>
                </c:pt>
                <c:pt idx="1418">
                  <c:v>302236.55184400728</c:v>
                </c:pt>
                <c:pt idx="1419">
                  <c:v>8780.5552262499605</c:v>
                </c:pt>
                <c:pt idx="1420">
                  <c:v>414.898720201858</c:v>
                </c:pt>
                <c:pt idx="1421">
                  <c:v>0</c:v>
                </c:pt>
                <c:pt idx="1422">
                  <c:v>92624.879998553602</c:v>
                </c:pt>
                <c:pt idx="1423">
                  <c:v>7545.1884894525083</c:v>
                </c:pt>
                <c:pt idx="1424">
                  <c:v>14027.916320207411</c:v>
                </c:pt>
                <c:pt idx="1425">
                  <c:v>4511.0061160566383</c:v>
                </c:pt>
                <c:pt idx="1426">
                  <c:v>941.59635884862917</c:v>
                </c:pt>
                <c:pt idx="1427">
                  <c:v>17170.85468654153</c:v>
                </c:pt>
                <c:pt idx="1428">
                  <c:v>54807.054131516852</c:v>
                </c:pt>
                <c:pt idx="1429">
                  <c:v>57138.721561338862</c:v>
                </c:pt>
                <c:pt idx="1430">
                  <c:v>7169.0712367200422</c:v>
                </c:pt>
                <c:pt idx="1431">
                  <c:v>18768.832267378431</c:v>
                </c:pt>
                <c:pt idx="1432">
                  <c:v>2428.8173262809059</c:v>
                </c:pt>
                <c:pt idx="1433">
                  <c:v>4630.6170970962503</c:v>
                </c:pt>
                <c:pt idx="1434">
                  <c:v>3612.5084167299219</c:v>
                </c:pt>
                <c:pt idx="1435">
                  <c:v>42933.407691291613</c:v>
                </c:pt>
                <c:pt idx="1436">
                  <c:v>391.00246393325551</c:v>
                </c:pt>
                <c:pt idx="1437">
                  <c:v>66305.099275912085</c:v>
                </c:pt>
                <c:pt idx="1438">
                  <c:v>183.64808004927281</c:v>
                </c:pt>
                <c:pt idx="1439">
                  <c:v>4829.8272138728998</c:v>
                </c:pt>
                <c:pt idx="1440">
                  <c:v>2263.854935841367</c:v>
                </c:pt>
                <c:pt idx="1441">
                  <c:v>50770.126227846296</c:v>
                </c:pt>
                <c:pt idx="1442">
                  <c:v>3257.7035564177008</c:v>
                </c:pt>
                <c:pt idx="1443">
                  <c:v>36713.857656776483</c:v>
                </c:pt>
                <c:pt idx="1444">
                  <c:v>36482.490007658867</c:v>
                </c:pt>
                <c:pt idx="1445">
                  <c:v>78906.519954432006</c:v>
                </c:pt>
                <c:pt idx="1446">
                  <c:v>1582.773837068032</c:v>
                </c:pt>
                <c:pt idx="1447">
                  <c:v>0</c:v>
                </c:pt>
                <c:pt idx="1448">
                  <c:v>2135.204005463369</c:v>
                </c:pt>
                <c:pt idx="1449">
                  <c:v>20497.16105386287</c:v>
                </c:pt>
                <c:pt idx="1450">
                  <c:v>34587.823339356008</c:v>
                </c:pt>
                <c:pt idx="1451">
                  <c:v>29356.056696208339</c:v>
                </c:pt>
                <c:pt idx="1452">
                  <c:v>3773.3814105853412</c:v>
                </c:pt>
                <c:pt idx="1453">
                  <c:v>5173.6512539380874</c:v>
                </c:pt>
                <c:pt idx="1454">
                  <c:v>1544.8329681309581</c:v>
                </c:pt>
                <c:pt idx="1455">
                  <c:v>247.4321476008277</c:v>
                </c:pt>
                <c:pt idx="1456">
                  <c:v>37207.752925369947</c:v>
                </c:pt>
                <c:pt idx="1457">
                  <c:v>1040.091783145198</c:v>
                </c:pt>
                <c:pt idx="1458">
                  <c:v>3069.2144224714439</c:v>
                </c:pt>
                <c:pt idx="1459">
                  <c:v>0</c:v>
                </c:pt>
                <c:pt idx="1460">
                  <c:v>0</c:v>
                </c:pt>
                <c:pt idx="1461">
                  <c:v>1864.8075233838599</c:v>
                </c:pt>
                <c:pt idx="1462">
                  <c:v>276697.58611957508</c:v>
                </c:pt>
                <c:pt idx="1463">
                  <c:v>4773.0647585249308</c:v>
                </c:pt>
                <c:pt idx="1464">
                  <c:v>0</c:v>
                </c:pt>
                <c:pt idx="1465">
                  <c:v>56132.650776355971</c:v>
                </c:pt>
                <c:pt idx="1466">
                  <c:v>19741.875572974419</c:v>
                </c:pt>
                <c:pt idx="1467">
                  <c:v>3396.3721025197351</c:v>
                </c:pt>
                <c:pt idx="1468">
                  <c:v>2944.591037427565</c:v>
                </c:pt>
                <c:pt idx="1469">
                  <c:v>64411.958208892378</c:v>
                </c:pt>
                <c:pt idx="1470">
                  <c:v>2289.073149335838</c:v>
                </c:pt>
                <c:pt idx="1471">
                  <c:v>25803.890567696799</c:v>
                </c:pt>
                <c:pt idx="1472">
                  <c:v>43518.512828382773</c:v>
                </c:pt>
                <c:pt idx="1473">
                  <c:v>82200.00874837485</c:v>
                </c:pt>
                <c:pt idx="1474">
                  <c:v>66372.089558161562</c:v>
                </c:pt>
                <c:pt idx="1475">
                  <c:v>99300.390466807396</c:v>
                </c:pt>
                <c:pt idx="1476">
                  <c:v>69995.254606150469</c:v>
                </c:pt>
                <c:pt idx="1477">
                  <c:v>120727.2820565897</c:v>
                </c:pt>
                <c:pt idx="1478">
                  <c:v>15555.85178763309</c:v>
                </c:pt>
                <c:pt idx="1479">
                  <c:v>39495.243073029647</c:v>
                </c:pt>
                <c:pt idx="1480">
                  <c:v>554.93085240855339</c:v>
                </c:pt>
                <c:pt idx="1481">
                  <c:v>5922.8783126623539</c:v>
                </c:pt>
                <c:pt idx="1482">
                  <c:v>47858.943141744188</c:v>
                </c:pt>
                <c:pt idx="1483">
                  <c:v>3094.2222747043029</c:v>
                </c:pt>
                <c:pt idx="1484">
                  <c:v>9220.4447232697003</c:v>
                </c:pt>
                <c:pt idx="1485">
                  <c:v>2861.608407351293</c:v>
                </c:pt>
                <c:pt idx="1486">
                  <c:v>12167.32682709495</c:v>
                </c:pt>
                <c:pt idx="1487">
                  <c:v>109250.1552700027</c:v>
                </c:pt>
                <c:pt idx="1488">
                  <c:v>2444.0259412516762</c:v>
                </c:pt>
                <c:pt idx="1489">
                  <c:v>2620.1067303546829</c:v>
                </c:pt>
                <c:pt idx="1490">
                  <c:v>29030.986085517849</c:v>
                </c:pt>
                <c:pt idx="1491">
                  <c:v>118.2844593061558</c:v>
                </c:pt>
                <c:pt idx="1492">
                  <c:v>24387.903901928301</c:v>
                </c:pt>
                <c:pt idx="1493">
                  <c:v>44178.429792162242</c:v>
                </c:pt>
                <c:pt idx="1494">
                  <c:v>2054.2548766417722</c:v>
                </c:pt>
                <c:pt idx="1495">
                  <c:v>11504.14449448853</c:v>
                </c:pt>
                <c:pt idx="1496">
                  <c:v>97221.825938989699</c:v>
                </c:pt>
                <c:pt idx="1497">
                  <c:v>889828.79473640874</c:v>
                </c:pt>
                <c:pt idx="1498">
                  <c:v>829247.55807706947</c:v>
                </c:pt>
                <c:pt idx="1499">
                  <c:v>118681.88138800451</c:v>
                </c:pt>
                <c:pt idx="1500">
                  <c:v>16440.695489944821</c:v>
                </c:pt>
                <c:pt idx="1501">
                  <c:v>67958.980095683393</c:v>
                </c:pt>
                <c:pt idx="1502">
                  <c:v>14403.01239899899</c:v>
                </c:pt>
                <c:pt idx="1503">
                  <c:v>3286.6210491910902</c:v>
                </c:pt>
                <c:pt idx="1504">
                  <c:v>389.4187081542135</c:v>
                </c:pt>
                <c:pt idx="1505">
                  <c:v>84981.580484851394</c:v>
                </c:pt>
                <c:pt idx="1506">
                  <c:v>0</c:v>
                </c:pt>
                <c:pt idx="1507">
                  <c:v>9665.6422644755439</c:v>
                </c:pt>
                <c:pt idx="1508">
                  <c:v>6315.2566871134504</c:v>
                </c:pt>
                <c:pt idx="1509">
                  <c:v>38754.565940793211</c:v>
                </c:pt>
                <c:pt idx="1510">
                  <c:v>21507.316395112801</c:v>
                </c:pt>
                <c:pt idx="1511">
                  <c:v>0</c:v>
                </c:pt>
                <c:pt idx="1512">
                  <c:v>47.925632542557473</c:v>
                </c:pt>
                <c:pt idx="1513">
                  <c:v>1972.436443994739</c:v>
                </c:pt>
                <c:pt idx="1514">
                  <c:v>27657.395401872189</c:v>
                </c:pt>
                <c:pt idx="1515">
                  <c:v>5657.2539315304684</c:v>
                </c:pt>
                <c:pt idx="1516">
                  <c:v>7038.2452935601168</c:v>
                </c:pt>
                <c:pt idx="1517">
                  <c:v>0</c:v>
                </c:pt>
                <c:pt idx="1518">
                  <c:v>53372.32338895023</c:v>
                </c:pt>
                <c:pt idx="1519">
                  <c:v>21731.496698589439</c:v>
                </c:pt>
                <c:pt idx="1520">
                  <c:v>851.60958176602628</c:v>
                </c:pt>
                <c:pt idx="1521">
                  <c:v>2828.3157365594329</c:v>
                </c:pt>
                <c:pt idx="1522">
                  <c:v>27445.483709794898</c:v>
                </c:pt>
                <c:pt idx="1523">
                  <c:v>1469.3854117910639</c:v>
                </c:pt>
                <c:pt idx="1524">
                  <c:v>2577.717628879584</c:v>
                </c:pt>
                <c:pt idx="1525">
                  <c:v>2973.1342269537431</c:v>
                </c:pt>
                <c:pt idx="1526">
                  <c:v>315722.35208922043</c:v>
                </c:pt>
                <c:pt idx="1527">
                  <c:v>4944.8901979553993</c:v>
                </c:pt>
                <c:pt idx="1528">
                  <c:v>5576.2379390278847</c:v>
                </c:pt>
                <c:pt idx="1529">
                  <c:v>287793.40094807791</c:v>
                </c:pt>
                <c:pt idx="1530">
                  <c:v>64535.960952269888</c:v>
                </c:pt>
                <c:pt idx="1531">
                  <c:v>26493.999989504598</c:v>
                </c:pt>
                <c:pt idx="1532">
                  <c:v>994.27202666709445</c:v>
                </c:pt>
                <c:pt idx="1533">
                  <c:v>882.00383016148839</c:v>
                </c:pt>
                <c:pt idx="1534">
                  <c:v>2271.5643199632368</c:v>
                </c:pt>
                <c:pt idx="1535">
                  <c:v>33963.107554742302</c:v>
                </c:pt>
                <c:pt idx="1536">
                  <c:v>24363.904366557119</c:v>
                </c:pt>
                <c:pt idx="1537">
                  <c:v>8.148275965180968</c:v>
                </c:pt>
                <c:pt idx="1538">
                  <c:v>10889.41052633849</c:v>
                </c:pt>
                <c:pt idx="1539">
                  <c:v>68929.078365087771</c:v>
                </c:pt>
                <c:pt idx="1540">
                  <c:v>6139.9896326687276</c:v>
                </c:pt>
                <c:pt idx="1541">
                  <c:v>3552.2120992308428</c:v>
                </c:pt>
                <c:pt idx="1542">
                  <c:v>10683.14113205556</c:v>
                </c:pt>
                <c:pt idx="1543">
                  <c:v>730.69088079338405</c:v>
                </c:pt>
                <c:pt idx="1544">
                  <c:v>220378.53970022261</c:v>
                </c:pt>
                <c:pt idx="1545">
                  <c:v>79062.859015576192</c:v>
                </c:pt>
                <c:pt idx="1546">
                  <c:v>11855.453794429521</c:v>
                </c:pt>
                <c:pt idx="1547">
                  <c:v>2670.7055335706991</c:v>
                </c:pt>
                <c:pt idx="1548">
                  <c:v>11558.938770742379</c:v>
                </c:pt>
                <c:pt idx="1549">
                  <c:v>1876.3665518977109</c:v>
                </c:pt>
                <c:pt idx="1550">
                  <c:v>339.40191272772103</c:v>
                </c:pt>
                <c:pt idx="1551">
                  <c:v>999.25000962944557</c:v>
                </c:pt>
                <c:pt idx="1552">
                  <c:v>12232.203240744009</c:v>
                </c:pt>
                <c:pt idx="1553">
                  <c:v>4479.6980380902523</c:v>
                </c:pt>
                <c:pt idx="1554">
                  <c:v>9366.6624915439079</c:v>
                </c:pt>
                <c:pt idx="1555">
                  <c:v>34848.131929773983</c:v>
                </c:pt>
                <c:pt idx="1556">
                  <c:v>2642.7153268820539</c:v>
                </c:pt>
                <c:pt idx="1557">
                  <c:v>8189.2792042126557</c:v>
                </c:pt>
                <c:pt idx="1558">
                  <c:v>7305.4216204517552</c:v>
                </c:pt>
                <c:pt idx="1559">
                  <c:v>0</c:v>
                </c:pt>
                <c:pt idx="1560">
                  <c:v>1136.8785264043711</c:v>
                </c:pt>
                <c:pt idx="1561">
                  <c:v>31101.72474176357</c:v>
                </c:pt>
                <c:pt idx="1562">
                  <c:v>6866.7586479661168</c:v>
                </c:pt>
                <c:pt idx="1563">
                  <c:v>14330.61815360919</c:v>
                </c:pt>
                <c:pt idx="1564">
                  <c:v>227093.08583080969</c:v>
                </c:pt>
                <c:pt idx="1565">
                  <c:v>0</c:v>
                </c:pt>
                <c:pt idx="1566">
                  <c:v>378.74103379125069</c:v>
                </c:pt>
                <c:pt idx="1567">
                  <c:v>6172.7205362296418</c:v>
                </c:pt>
                <c:pt idx="1568">
                  <c:v>155627.89651643441</c:v>
                </c:pt>
                <c:pt idx="1569">
                  <c:v>22696.227714090172</c:v>
                </c:pt>
                <c:pt idx="1570">
                  <c:v>148737.1033602138</c:v>
                </c:pt>
                <c:pt idx="1571">
                  <c:v>59518.710761116221</c:v>
                </c:pt>
                <c:pt idx="1572">
                  <c:v>9300.9175047306289</c:v>
                </c:pt>
                <c:pt idx="1573">
                  <c:v>51793.264213730858</c:v>
                </c:pt>
                <c:pt idx="1574">
                  <c:v>1781.209437881477</c:v>
                </c:pt>
                <c:pt idx="1575">
                  <c:v>11931.88992661016</c:v>
                </c:pt>
                <c:pt idx="1576">
                  <c:v>700.93417578777269</c:v>
                </c:pt>
                <c:pt idx="1577">
                  <c:v>1142.021001784165</c:v>
                </c:pt>
                <c:pt idx="1578">
                  <c:v>17842.14611433661</c:v>
                </c:pt>
                <c:pt idx="1579">
                  <c:v>8683.4337412131026</c:v>
                </c:pt>
                <c:pt idx="1580">
                  <c:v>4953.1325326289016</c:v>
                </c:pt>
                <c:pt idx="1581">
                  <c:v>23962.947304804609</c:v>
                </c:pt>
                <c:pt idx="1582">
                  <c:v>2008.896669436084</c:v>
                </c:pt>
                <c:pt idx="1583">
                  <c:v>9642.5087991512992</c:v>
                </c:pt>
                <c:pt idx="1584">
                  <c:v>3177.9838609711851</c:v>
                </c:pt>
                <c:pt idx="1585">
                  <c:v>116.34792101980381</c:v>
                </c:pt>
                <c:pt idx="1586">
                  <c:v>24449.97699072598</c:v>
                </c:pt>
                <c:pt idx="1587">
                  <c:v>6259.826779563914</c:v>
                </c:pt>
                <c:pt idx="1588">
                  <c:v>44626.874510262613</c:v>
                </c:pt>
                <c:pt idx="1589">
                  <c:v>28094.675023509109</c:v>
                </c:pt>
                <c:pt idx="1590">
                  <c:v>11666.815807940169</c:v>
                </c:pt>
                <c:pt idx="1591">
                  <c:v>1602.803690011307</c:v>
                </c:pt>
                <c:pt idx="1592">
                  <c:v>21.099443313087288</c:v>
                </c:pt>
                <c:pt idx="1593">
                  <c:v>28448.603042893708</c:v>
                </c:pt>
                <c:pt idx="1594">
                  <c:v>781.33929991343143</c:v>
                </c:pt>
                <c:pt idx="1595">
                  <c:v>721.9831403591769</c:v>
                </c:pt>
                <c:pt idx="1596">
                  <c:v>8644.6275312542475</c:v>
                </c:pt>
                <c:pt idx="1597">
                  <c:v>101392.25283937019</c:v>
                </c:pt>
                <c:pt idx="1598">
                  <c:v>9189.182026421011</c:v>
                </c:pt>
                <c:pt idx="1599">
                  <c:v>2292.8100555182641</c:v>
                </c:pt>
                <c:pt idx="1600">
                  <c:v>1595684.2797522279</c:v>
                </c:pt>
                <c:pt idx="1601">
                  <c:v>12343.122728817531</c:v>
                </c:pt>
                <c:pt idx="1602">
                  <c:v>14408.257054627269</c:v>
                </c:pt>
                <c:pt idx="1603">
                  <c:v>8358.3176726351485</c:v>
                </c:pt>
                <c:pt idx="1604">
                  <c:v>87204.808265878062</c:v>
                </c:pt>
                <c:pt idx="1605">
                  <c:v>2677.0183939787939</c:v>
                </c:pt>
                <c:pt idx="1606">
                  <c:v>3013.7372930796741</c:v>
                </c:pt>
                <c:pt idx="1607">
                  <c:v>43506.851511122797</c:v>
                </c:pt>
                <c:pt idx="1608">
                  <c:v>8.0105580772994855</c:v>
                </c:pt>
                <c:pt idx="1609">
                  <c:v>43930.550819215729</c:v>
                </c:pt>
                <c:pt idx="1610">
                  <c:v>160664.1736709523</c:v>
                </c:pt>
                <c:pt idx="1611">
                  <c:v>383031.87209089223</c:v>
                </c:pt>
                <c:pt idx="1612">
                  <c:v>4725.1253641225621</c:v>
                </c:pt>
                <c:pt idx="1613">
                  <c:v>7822.4840531829914</c:v>
                </c:pt>
                <c:pt idx="1614">
                  <c:v>2551.9136523478091</c:v>
                </c:pt>
                <c:pt idx="1615">
                  <c:v>51612.807393600757</c:v>
                </c:pt>
                <c:pt idx="1616">
                  <c:v>4642.1392468650392</c:v>
                </c:pt>
                <c:pt idx="1617">
                  <c:v>151076.31160542619</c:v>
                </c:pt>
                <c:pt idx="1618">
                  <c:v>5993.2748547805368</c:v>
                </c:pt>
                <c:pt idx="1619">
                  <c:v>4637.6886240975091</c:v>
                </c:pt>
                <c:pt idx="1620">
                  <c:v>1310.368973464449</c:v>
                </c:pt>
                <c:pt idx="1621">
                  <c:v>1875.742225260622</c:v>
                </c:pt>
                <c:pt idx="1622">
                  <c:v>33476.218397612189</c:v>
                </c:pt>
                <c:pt idx="1623">
                  <c:v>3422.4255221322501</c:v>
                </c:pt>
                <c:pt idx="1624">
                  <c:v>54115.868575048851</c:v>
                </c:pt>
                <c:pt idx="1625">
                  <c:v>59065.694229929577</c:v>
                </c:pt>
                <c:pt idx="1626">
                  <c:v>6763.1835331979473</c:v>
                </c:pt>
                <c:pt idx="1627">
                  <c:v>8593.2172617259985</c:v>
                </c:pt>
                <c:pt idx="1628">
                  <c:v>11227.75890006306</c:v>
                </c:pt>
                <c:pt idx="1629">
                  <c:v>3685.2012014692759</c:v>
                </c:pt>
                <c:pt idx="1630">
                  <c:v>30232.908567996728</c:v>
                </c:pt>
                <c:pt idx="1631">
                  <c:v>3890.794766655873</c:v>
                </c:pt>
                <c:pt idx="1632">
                  <c:v>90627.915548291101</c:v>
                </c:pt>
                <c:pt idx="1633">
                  <c:v>2482.8025285324961</c:v>
                </c:pt>
                <c:pt idx="1634">
                  <c:v>36253.46267965388</c:v>
                </c:pt>
                <c:pt idx="1635">
                  <c:v>16959.454985125831</c:v>
                </c:pt>
                <c:pt idx="1636">
                  <c:v>307649.64951454109</c:v>
                </c:pt>
                <c:pt idx="1637">
                  <c:v>5366.3564972715176</c:v>
                </c:pt>
                <c:pt idx="1638">
                  <c:v>19897.85986177317</c:v>
                </c:pt>
                <c:pt idx="1639">
                  <c:v>132566.7407094095</c:v>
                </c:pt>
                <c:pt idx="1640">
                  <c:v>0</c:v>
                </c:pt>
                <c:pt idx="1641">
                  <c:v>1205.015467982452</c:v>
                </c:pt>
                <c:pt idx="1642">
                  <c:v>0</c:v>
                </c:pt>
                <c:pt idx="1643">
                  <c:v>28178.044083161771</c:v>
                </c:pt>
                <c:pt idx="1644">
                  <c:v>1464281.5365307131</c:v>
                </c:pt>
                <c:pt idx="1645">
                  <c:v>83514.422864338325</c:v>
                </c:pt>
                <c:pt idx="1646">
                  <c:v>1361.9716501300261</c:v>
                </c:pt>
                <c:pt idx="1647">
                  <c:v>9958.9704029010263</c:v>
                </c:pt>
                <c:pt idx="1648">
                  <c:v>515.38417594749001</c:v>
                </c:pt>
                <c:pt idx="1649">
                  <c:v>116466.654542939</c:v>
                </c:pt>
                <c:pt idx="1650">
                  <c:v>4009.3762513117372</c:v>
                </c:pt>
                <c:pt idx="1651">
                  <c:v>1697.4120595105351</c:v>
                </c:pt>
                <c:pt idx="1652">
                  <c:v>8297.2233768290844</c:v>
                </c:pt>
                <c:pt idx="1653">
                  <c:v>10368.98318087079</c:v>
                </c:pt>
                <c:pt idx="1654">
                  <c:v>311463.24688947608</c:v>
                </c:pt>
                <c:pt idx="1655">
                  <c:v>28717.239456575291</c:v>
                </c:pt>
                <c:pt idx="1656">
                  <c:v>15148.2515378999</c:v>
                </c:pt>
                <c:pt idx="1657">
                  <c:v>2226.8950703181431</c:v>
                </c:pt>
                <c:pt idx="1658">
                  <c:v>3726.7956605375948</c:v>
                </c:pt>
                <c:pt idx="1659">
                  <c:v>7738.8029563459131</c:v>
                </c:pt>
                <c:pt idx="1660">
                  <c:v>3268.0228124792438</c:v>
                </c:pt>
                <c:pt idx="1661">
                  <c:v>954.93085497784296</c:v>
                </c:pt>
                <c:pt idx="1662">
                  <c:v>1062.9195993790879</c:v>
                </c:pt>
                <c:pt idx="1663">
                  <c:v>9393.9920600627465</c:v>
                </c:pt>
                <c:pt idx="1664">
                  <c:v>27845.03449269219</c:v>
                </c:pt>
                <c:pt idx="1665">
                  <c:v>8133.5066911490458</c:v>
                </c:pt>
                <c:pt idx="1666">
                  <c:v>30274.802360543152</c:v>
                </c:pt>
                <c:pt idx="1667">
                  <c:v>2127.3989606245309</c:v>
                </c:pt>
                <c:pt idx="1668">
                  <c:v>43408.016114956743</c:v>
                </c:pt>
                <c:pt idx="1669">
                  <c:v>618.09318649955753</c:v>
                </c:pt>
                <c:pt idx="1670">
                  <c:v>73951.397022172459</c:v>
                </c:pt>
                <c:pt idx="1671">
                  <c:v>270.01779379187712</c:v>
                </c:pt>
                <c:pt idx="1672">
                  <c:v>39062.454068182044</c:v>
                </c:pt>
                <c:pt idx="1673">
                  <c:v>2111.8264939265541</c:v>
                </c:pt>
                <c:pt idx="1674">
                  <c:v>6668.1012192315329</c:v>
                </c:pt>
                <c:pt idx="1675">
                  <c:v>4094.0173483075491</c:v>
                </c:pt>
                <c:pt idx="1676">
                  <c:v>165.01979791763051</c:v>
                </c:pt>
                <c:pt idx="1677">
                  <c:v>7448.7076003627963</c:v>
                </c:pt>
                <c:pt idx="1678">
                  <c:v>15478.70535253213</c:v>
                </c:pt>
                <c:pt idx="1679">
                  <c:v>0</c:v>
                </c:pt>
                <c:pt idx="1680">
                  <c:v>359.52258056690528</c:v>
                </c:pt>
                <c:pt idx="1681">
                  <c:v>36251.75829249627</c:v>
                </c:pt>
                <c:pt idx="1682">
                  <c:v>1908.0896070288491</c:v>
                </c:pt>
                <c:pt idx="1683">
                  <c:v>1364.3891361857361</c:v>
                </c:pt>
                <c:pt idx="1684">
                  <c:v>1720.205923335383</c:v>
                </c:pt>
                <c:pt idx="1685">
                  <c:v>1319.6304416727639</c:v>
                </c:pt>
                <c:pt idx="1686">
                  <c:v>25764.49773131965</c:v>
                </c:pt>
                <c:pt idx="1687">
                  <c:v>15367.22326152821</c:v>
                </c:pt>
                <c:pt idx="1688">
                  <c:v>5101.7329510130976</c:v>
                </c:pt>
                <c:pt idx="1689">
                  <c:v>2886.727519349181</c:v>
                </c:pt>
                <c:pt idx="1690">
                  <c:v>17830.818848539609</c:v>
                </c:pt>
                <c:pt idx="1691">
                  <c:v>24488.253637087171</c:v>
                </c:pt>
                <c:pt idx="1692">
                  <c:v>1105.073437360202</c:v>
                </c:pt>
                <c:pt idx="1693">
                  <c:v>931.1298750255005</c:v>
                </c:pt>
                <c:pt idx="1694">
                  <c:v>3242.463825860847</c:v>
                </c:pt>
                <c:pt idx="1695">
                  <c:v>3688.752507284928</c:v>
                </c:pt>
                <c:pt idx="1696">
                  <c:v>6864.2641173274314</c:v>
                </c:pt>
                <c:pt idx="1697">
                  <c:v>68975.598440938062</c:v>
                </c:pt>
                <c:pt idx="1698">
                  <c:v>15843.8801821876</c:v>
                </c:pt>
                <c:pt idx="1699">
                  <c:v>9887.0608587115748</c:v>
                </c:pt>
                <c:pt idx="1700">
                  <c:v>2900.988751949812</c:v>
                </c:pt>
                <c:pt idx="1701">
                  <c:v>2729.706749992964</c:v>
                </c:pt>
                <c:pt idx="1702">
                  <c:v>1955.620554711518</c:v>
                </c:pt>
                <c:pt idx="1703">
                  <c:v>7269.6701467033781</c:v>
                </c:pt>
                <c:pt idx="1704">
                  <c:v>1567.270303570124</c:v>
                </c:pt>
                <c:pt idx="1705">
                  <c:v>914188.48155650881</c:v>
                </c:pt>
                <c:pt idx="1706">
                  <c:v>641.74945736516952</c:v>
                </c:pt>
                <c:pt idx="1707">
                  <c:v>64177.105468265123</c:v>
                </c:pt>
                <c:pt idx="1708">
                  <c:v>2988.895369350394</c:v>
                </c:pt>
                <c:pt idx="1709">
                  <c:v>11839.66354005669</c:v>
                </c:pt>
                <c:pt idx="1710">
                  <c:v>4479.7254254446252</c:v>
                </c:pt>
                <c:pt idx="1711">
                  <c:v>20483.95379248837</c:v>
                </c:pt>
                <c:pt idx="1712">
                  <c:v>2835.454231532708</c:v>
                </c:pt>
                <c:pt idx="1713">
                  <c:v>5758.776518962959</c:v>
                </c:pt>
                <c:pt idx="1714">
                  <c:v>1590.859169086491</c:v>
                </c:pt>
                <c:pt idx="1715">
                  <c:v>2250.8762496818931</c:v>
                </c:pt>
                <c:pt idx="1716">
                  <c:v>10869.924862194501</c:v>
                </c:pt>
                <c:pt idx="1717">
                  <c:v>11935.259477341589</c:v>
                </c:pt>
                <c:pt idx="1718">
                  <c:v>8359.6767636060158</c:v>
                </c:pt>
                <c:pt idx="1719">
                  <c:v>13290.985328520321</c:v>
                </c:pt>
                <c:pt idx="1720">
                  <c:v>29197.316794379622</c:v>
                </c:pt>
                <c:pt idx="1721">
                  <c:v>97718.141335570108</c:v>
                </c:pt>
                <c:pt idx="1722">
                  <c:v>2015.332066440785</c:v>
                </c:pt>
                <c:pt idx="1723">
                  <c:v>3037.4430545812061</c:v>
                </c:pt>
                <c:pt idx="1724">
                  <c:v>455.52649134481987</c:v>
                </c:pt>
                <c:pt idx="1725">
                  <c:v>61384.384575552853</c:v>
                </c:pt>
                <c:pt idx="1726">
                  <c:v>79182.235058130915</c:v>
                </c:pt>
                <c:pt idx="1727">
                  <c:v>75086.238226787202</c:v>
                </c:pt>
                <c:pt idx="1728">
                  <c:v>1512.974127917608</c:v>
                </c:pt>
                <c:pt idx="1729">
                  <c:v>449.7159641690746</c:v>
                </c:pt>
                <c:pt idx="1730">
                  <c:v>26270.78661272829</c:v>
                </c:pt>
                <c:pt idx="1731">
                  <c:v>5130.1715684653946</c:v>
                </c:pt>
                <c:pt idx="1732">
                  <c:v>3631.7954659756119</c:v>
                </c:pt>
                <c:pt idx="1733">
                  <c:v>5802.424133433432</c:v>
                </c:pt>
                <c:pt idx="1734">
                  <c:v>4825.2373261298444</c:v>
                </c:pt>
                <c:pt idx="1735">
                  <c:v>2343.719509250293</c:v>
                </c:pt>
                <c:pt idx="1736">
                  <c:v>3825.4317951303628</c:v>
                </c:pt>
                <c:pt idx="1737">
                  <c:v>79.807195686983448</c:v>
                </c:pt>
                <c:pt idx="1738">
                  <c:v>496.93935633102438</c:v>
                </c:pt>
                <c:pt idx="1739">
                  <c:v>9785.5212580007119</c:v>
                </c:pt>
                <c:pt idx="1740">
                  <c:v>2778.21113088944</c:v>
                </c:pt>
                <c:pt idx="1741">
                  <c:v>522.44218674818046</c:v>
                </c:pt>
                <c:pt idx="1742">
                  <c:v>7290.0579982187783</c:v>
                </c:pt>
                <c:pt idx="1743">
                  <c:v>73494.003178118815</c:v>
                </c:pt>
                <c:pt idx="1744">
                  <c:v>7464.8875997146824</c:v>
                </c:pt>
                <c:pt idx="1745">
                  <c:v>928.64635878314641</c:v>
                </c:pt>
                <c:pt idx="1746">
                  <c:v>1182.858784589901</c:v>
                </c:pt>
                <c:pt idx="1747">
                  <c:v>149545.90958935389</c:v>
                </c:pt>
                <c:pt idx="1748">
                  <c:v>43846.084657030537</c:v>
                </c:pt>
                <c:pt idx="1749">
                  <c:v>3473.9083150184629</c:v>
                </c:pt>
                <c:pt idx="1750">
                  <c:v>166.58059145789031</c:v>
                </c:pt>
                <c:pt idx="1751">
                  <c:v>8975.0088899241764</c:v>
                </c:pt>
                <c:pt idx="1752">
                  <c:v>77427.336609855396</c:v>
                </c:pt>
                <c:pt idx="1753">
                  <c:v>24443.472319436769</c:v>
                </c:pt>
                <c:pt idx="1754">
                  <c:v>5730.5560566481936</c:v>
                </c:pt>
                <c:pt idx="1755">
                  <c:v>4167.9366844018286</c:v>
                </c:pt>
                <c:pt idx="1756">
                  <c:v>422089.3858093606</c:v>
                </c:pt>
                <c:pt idx="1757">
                  <c:v>2640.836592544485</c:v>
                </c:pt>
                <c:pt idx="1758">
                  <c:v>2405.8358319560748</c:v>
                </c:pt>
                <c:pt idx="1759">
                  <c:v>5664.5206030971895</c:v>
                </c:pt>
                <c:pt idx="1760">
                  <c:v>4966.6365498847163</c:v>
                </c:pt>
                <c:pt idx="1761">
                  <c:v>11902.66742055018</c:v>
                </c:pt>
                <c:pt idx="1762">
                  <c:v>1325.9551180902311</c:v>
                </c:pt>
                <c:pt idx="1763">
                  <c:v>1046.3763149331739</c:v>
                </c:pt>
                <c:pt idx="1764">
                  <c:v>1425.77852105331</c:v>
                </c:pt>
                <c:pt idx="1765">
                  <c:v>24893.0769223467</c:v>
                </c:pt>
                <c:pt idx="1766">
                  <c:v>2215551.0684802569</c:v>
                </c:pt>
                <c:pt idx="1767">
                  <c:v>410.13108024787613</c:v>
                </c:pt>
                <c:pt idx="1768">
                  <c:v>2802.0330750517951</c:v>
                </c:pt>
                <c:pt idx="1769">
                  <c:v>1349.464708446478</c:v>
                </c:pt>
                <c:pt idx="1770">
                  <c:v>18900.062386111691</c:v>
                </c:pt>
                <c:pt idx="1771">
                  <c:v>10955.976129522591</c:v>
                </c:pt>
                <c:pt idx="1772">
                  <c:v>49252.286693048663</c:v>
                </c:pt>
                <c:pt idx="1773">
                  <c:v>13127.85921787965</c:v>
                </c:pt>
                <c:pt idx="1774">
                  <c:v>13496.02127604365</c:v>
                </c:pt>
                <c:pt idx="1775">
                  <c:v>27252.463914922992</c:v>
                </c:pt>
                <c:pt idx="1776">
                  <c:v>7066.742424232425</c:v>
                </c:pt>
                <c:pt idx="1777">
                  <c:v>1273.659622378311</c:v>
                </c:pt>
                <c:pt idx="1778">
                  <c:v>21044.912051999261</c:v>
                </c:pt>
                <c:pt idx="1779">
                  <c:v>2407.9305462879088</c:v>
                </c:pt>
                <c:pt idx="1780">
                  <c:v>17024.580469108099</c:v>
                </c:pt>
                <c:pt idx="1781">
                  <c:v>433.6948455518978</c:v>
                </c:pt>
                <c:pt idx="1782">
                  <c:v>12270.56855889924</c:v>
                </c:pt>
                <c:pt idx="1783">
                  <c:v>2667.4115953823639</c:v>
                </c:pt>
                <c:pt idx="1784">
                  <c:v>107508.7217427821</c:v>
                </c:pt>
                <c:pt idx="1785">
                  <c:v>14462.018731731199</c:v>
                </c:pt>
                <c:pt idx="1786">
                  <c:v>2212.0617209390889</c:v>
                </c:pt>
                <c:pt idx="1787">
                  <c:v>2898.794950275746</c:v>
                </c:pt>
                <c:pt idx="1788">
                  <c:v>7012.7285025496976</c:v>
                </c:pt>
                <c:pt idx="1789">
                  <c:v>4347.5067795072</c:v>
                </c:pt>
                <c:pt idx="1790">
                  <c:v>76255.763993594956</c:v>
                </c:pt>
                <c:pt idx="1791">
                  <c:v>529.28214110256636</c:v>
                </c:pt>
                <c:pt idx="1792">
                  <c:v>17240.544600286881</c:v>
                </c:pt>
                <c:pt idx="1793">
                  <c:v>867.48149542470071</c:v>
                </c:pt>
                <c:pt idx="1794">
                  <c:v>5882.0663396491782</c:v>
                </c:pt>
                <c:pt idx="1795">
                  <c:v>25260.365875446088</c:v>
                </c:pt>
                <c:pt idx="1796">
                  <c:v>316.63510135469608</c:v>
                </c:pt>
                <c:pt idx="1797">
                  <c:v>6929.5437445279113</c:v>
                </c:pt>
                <c:pt idx="1798">
                  <c:v>593.9689834127671</c:v>
                </c:pt>
                <c:pt idx="1799">
                  <c:v>526.90652696361371</c:v>
                </c:pt>
                <c:pt idx="1800">
                  <c:v>158.6439438823059</c:v>
                </c:pt>
                <c:pt idx="1801">
                  <c:v>8869.3202953515247</c:v>
                </c:pt>
                <c:pt idx="1802">
                  <c:v>29298.568791538561</c:v>
                </c:pt>
                <c:pt idx="1803">
                  <c:v>9555.5308220916922</c:v>
                </c:pt>
                <c:pt idx="1804">
                  <c:v>5524.9325261986414</c:v>
                </c:pt>
                <c:pt idx="1805">
                  <c:v>65143.13244615111</c:v>
                </c:pt>
                <c:pt idx="1806">
                  <c:v>21767.663963131788</c:v>
                </c:pt>
                <c:pt idx="1807">
                  <c:v>934.97984387045949</c:v>
                </c:pt>
                <c:pt idx="1808">
                  <c:v>46124.683020240249</c:v>
                </c:pt>
                <c:pt idx="1809">
                  <c:v>11892.504761397489</c:v>
                </c:pt>
                <c:pt idx="1810">
                  <c:v>2274.0057840137702</c:v>
                </c:pt>
                <c:pt idx="1811">
                  <c:v>12116.08853797504</c:v>
                </c:pt>
                <c:pt idx="1812">
                  <c:v>8005.8667045072734</c:v>
                </c:pt>
                <c:pt idx="1813">
                  <c:v>2023.9140233129169</c:v>
                </c:pt>
                <c:pt idx="1814">
                  <c:v>10457.634724321329</c:v>
                </c:pt>
                <c:pt idx="1815">
                  <c:v>5117.7046914761986</c:v>
                </c:pt>
                <c:pt idx="1816">
                  <c:v>14086.92171578154</c:v>
                </c:pt>
                <c:pt idx="1817">
                  <c:v>1148.388579573581</c:v>
                </c:pt>
                <c:pt idx="1818">
                  <c:v>15795.69197142946</c:v>
                </c:pt>
                <c:pt idx="1819">
                  <c:v>12042.15331969183</c:v>
                </c:pt>
                <c:pt idx="1820">
                  <c:v>5192.6076189527803</c:v>
                </c:pt>
                <c:pt idx="1821">
                  <c:v>368564.64856590307</c:v>
                </c:pt>
                <c:pt idx="1822">
                  <c:v>23204.378405440479</c:v>
                </c:pt>
                <c:pt idx="1823">
                  <c:v>4397.3145336075168</c:v>
                </c:pt>
                <c:pt idx="1824">
                  <c:v>40526.984875382906</c:v>
                </c:pt>
                <c:pt idx="1825">
                  <c:v>3011.8063846396221</c:v>
                </c:pt>
                <c:pt idx="1826">
                  <c:v>30443.52163310433</c:v>
                </c:pt>
                <c:pt idx="1827">
                  <c:v>5023.9830628253794</c:v>
                </c:pt>
                <c:pt idx="1828">
                  <c:v>43000.6764285596</c:v>
                </c:pt>
                <c:pt idx="1829">
                  <c:v>23127.68684793013</c:v>
                </c:pt>
                <c:pt idx="1830">
                  <c:v>2445.1810777572468</c:v>
                </c:pt>
                <c:pt idx="1831">
                  <c:v>900720.84832718456</c:v>
                </c:pt>
                <c:pt idx="1832">
                  <c:v>22199.29746217197</c:v>
                </c:pt>
                <c:pt idx="1833">
                  <c:v>4130.65791565778</c:v>
                </c:pt>
                <c:pt idx="1834">
                  <c:v>6240.6978026693414</c:v>
                </c:pt>
                <c:pt idx="1835">
                  <c:v>1702.5076070697919</c:v>
                </c:pt>
                <c:pt idx="1836">
                  <c:v>1606.0365864145249</c:v>
                </c:pt>
                <c:pt idx="1837">
                  <c:v>4016.3539805353189</c:v>
                </c:pt>
                <c:pt idx="1838">
                  <c:v>786627.53802233865</c:v>
                </c:pt>
                <c:pt idx="1839">
                  <c:v>37454.134255464684</c:v>
                </c:pt>
                <c:pt idx="1840">
                  <c:v>4222.1472271134353</c:v>
                </c:pt>
                <c:pt idx="1841">
                  <c:v>1522.752087422833</c:v>
                </c:pt>
                <c:pt idx="1842">
                  <c:v>615.36121408083079</c:v>
                </c:pt>
                <c:pt idx="1843">
                  <c:v>9476.6052517469834</c:v>
                </c:pt>
                <c:pt idx="1844">
                  <c:v>14472.40492234838</c:v>
                </c:pt>
                <c:pt idx="1845">
                  <c:v>6952.355551077173</c:v>
                </c:pt>
                <c:pt idx="1846">
                  <c:v>2448.2029094641598</c:v>
                </c:pt>
                <c:pt idx="1847">
                  <c:v>2261.8436951040808</c:v>
                </c:pt>
                <c:pt idx="1848">
                  <c:v>275.19367101264032</c:v>
                </c:pt>
                <c:pt idx="1849">
                  <c:v>1451.063312792344</c:v>
                </c:pt>
                <c:pt idx="1850">
                  <c:v>11247.20262610345</c:v>
                </c:pt>
                <c:pt idx="1851">
                  <c:v>10430.55588200901</c:v>
                </c:pt>
                <c:pt idx="1852">
                  <c:v>1718.12708498094</c:v>
                </c:pt>
                <c:pt idx="1853">
                  <c:v>59690.853496136049</c:v>
                </c:pt>
                <c:pt idx="1854">
                  <c:v>2888.483359247708</c:v>
                </c:pt>
                <c:pt idx="1855">
                  <c:v>5258.4266058582034</c:v>
                </c:pt>
                <c:pt idx="1856">
                  <c:v>7044.2176317193189</c:v>
                </c:pt>
                <c:pt idx="1857">
                  <c:v>46889.515959225333</c:v>
                </c:pt>
                <c:pt idx="1858">
                  <c:v>6523.4522997679715</c:v>
                </c:pt>
                <c:pt idx="1859">
                  <c:v>95659.93013504814</c:v>
                </c:pt>
                <c:pt idx="1860">
                  <c:v>33792.104136959562</c:v>
                </c:pt>
                <c:pt idx="1861">
                  <c:v>532.50703144286911</c:v>
                </c:pt>
                <c:pt idx="1862">
                  <c:v>5956.9940665303739</c:v>
                </c:pt>
                <c:pt idx="1863">
                  <c:v>54669.478149677292</c:v>
                </c:pt>
                <c:pt idx="1864">
                  <c:v>5162.5443470623768</c:v>
                </c:pt>
                <c:pt idx="1865">
                  <c:v>130.2783053624635</c:v>
                </c:pt>
                <c:pt idx="1866">
                  <c:v>158937.27524652271</c:v>
                </c:pt>
                <c:pt idx="1867">
                  <c:v>7363.1609783133208</c:v>
                </c:pt>
                <c:pt idx="1868">
                  <c:v>2000.1698621765311</c:v>
                </c:pt>
                <c:pt idx="1869">
                  <c:v>1782.9775679844779</c:v>
                </c:pt>
                <c:pt idx="1870">
                  <c:v>0</c:v>
                </c:pt>
                <c:pt idx="1871">
                  <c:v>5331.2910672137623</c:v>
                </c:pt>
                <c:pt idx="1872">
                  <c:v>107.3850938003828</c:v>
                </c:pt>
                <c:pt idx="1873">
                  <c:v>1582.8885689122119</c:v>
                </c:pt>
                <c:pt idx="1874">
                  <c:v>36723.437020810023</c:v>
                </c:pt>
                <c:pt idx="1875">
                  <c:v>3090.3943196416021</c:v>
                </c:pt>
                <c:pt idx="1876">
                  <c:v>39898.219952464773</c:v>
                </c:pt>
                <c:pt idx="1877">
                  <c:v>3184.7546801698691</c:v>
                </c:pt>
                <c:pt idx="1878">
                  <c:v>2807.2668585068882</c:v>
                </c:pt>
                <c:pt idx="1879">
                  <c:v>4600.3844679417762</c:v>
                </c:pt>
                <c:pt idx="1880">
                  <c:v>4528.4328947326112</c:v>
                </c:pt>
                <c:pt idx="1881">
                  <c:v>34485.407939409779</c:v>
                </c:pt>
                <c:pt idx="1882">
                  <c:v>4025.3447910784348</c:v>
                </c:pt>
                <c:pt idx="1883">
                  <c:v>2114.386971677623</c:v>
                </c:pt>
                <c:pt idx="1884">
                  <c:v>25655.701869242901</c:v>
                </c:pt>
                <c:pt idx="1885">
                  <c:v>16640.454543234049</c:v>
                </c:pt>
                <c:pt idx="1886">
                  <c:v>2092.6607917876049</c:v>
                </c:pt>
                <c:pt idx="1887">
                  <c:v>689.62412596829699</c:v>
                </c:pt>
                <c:pt idx="1888">
                  <c:v>45545.74986123573</c:v>
                </c:pt>
                <c:pt idx="1889">
                  <c:v>1801.491936041032</c:v>
                </c:pt>
                <c:pt idx="1890">
                  <c:v>115016.42161109031</c:v>
                </c:pt>
                <c:pt idx="1891">
                  <c:v>16292.718426918709</c:v>
                </c:pt>
                <c:pt idx="1892">
                  <c:v>2875.469114541419</c:v>
                </c:pt>
                <c:pt idx="1893">
                  <c:v>1691.9898587374309</c:v>
                </c:pt>
                <c:pt idx="1894">
                  <c:v>20034.734140710261</c:v>
                </c:pt>
                <c:pt idx="1895">
                  <c:v>2136.7189029808092</c:v>
                </c:pt>
                <c:pt idx="1896">
                  <c:v>1448.3412459255489</c:v>
                </c:pt>
                <c:pt idx="1897">
                  <c:v>3797.7276949981829</c:v>
                </c:pt>
                <c:pt idx="1898">
                  <c:v>1041.5676807846939</c:v>
                </c:pt>
                <c:pt idx="1899">
                  <c:v>13318.62026557336</c:v>
                </c:pt>
                <c:pt idx="1900">
                  <c:v>844.75593832524601</c:v>
                </c:pt>
                <c:pt idx="1901">
                  <c:v>21644.321935877801</c:v>
                </c:pt>
                <c:pt idx="1902">
                  <c:v>3369.1168592083841</c:v>
                </c:pt>
                <c:pt idx="1903">
                  <c:v>26239.842370154049</c:v>
                </c:pt>
                <c:pt idx="1904">
                  <c:v>2137.3386179073109</c:v>
                </c:pt>
                <c:pt idx="1905">
                  <c:v>523.09165721493162</c:v>
                </c:pt>
                <c:pt idx="1906">
                  <c:v>5192.2013320045626</c:v>
                </c:pt>
                <c:pt idx="1907">
                  <c:v>2186820.9681070149</c:v>
                </c:pt>
                <c:pt idx="1908">
                  <c:v>5333.0661422973271</c:v>
                </c:pt>
                <c:pt idx="1909">
                  <c:v>106950.3755535119</c:v>
                </c:pt>
                <c:pt idx="1910">
                  <c:v>18646.864064771871</c:v>
                </c:pt>
                <c:pt idx="1911">
                  <c:v>47433.556050204461</c:v>
                </c:pt>
                <c:pt idx="1912">
                  <c:v>975.31415250616442</c:v>
                </c:pt>
                <c:pt idx="1913">
                  <c:v>51960.332254348134</c:v>
                </c:pt>
                <c:pt idx="1914">
                  <c:v>5348.2538736160004</c:v>
                </c:pt>
                <c:pt idx="1915">
                  <c:v>12747.37102759538</c:v>
                </c:pt>
                <c:pt idx="1916">
                  <c:v>13669.27858678707</c:v>
                </c:pt>
                <c:pt idx="1917">
                  <c:v>7674.8355529309283</c:v>
                </c:pt>
                <c:pt idx="1918">
                  <c:v>116167.91751977291</c:v>
                </c:pt>
                <c:pt idx="1919">
                  <c:v>1631625.7917000549</c:v>
                </c:pt>
                <c:pt idx="1920">
                  <c:v>825.76462489476319</c:v>
                </c:pt>
                <c:pt idx="1921">
                  <c:v>515.9350388799935</c:v>
                </c:pt>
                <c:pt idx="1922">
                  <c:v>137281.26043532169</c:v>
                </c:pt>
                <c:pt idx="1923">
                  <c:v>917.0425414300289</c:v>
                </c:pt>
                <c:pt idx="1924">
                  <c:v>11542.51222479957</c:v>
                </c:pt>
                <c:pt idx="1925">
                  <c:v>14363.849266688911</c:v>
                </c:pt>
                <c:pt idx="1926">
                  <c:v>7229.2602457263883</c:v>
                </c:pt>
                <c:pt idx="1927">
                  <c:v>807.60371427141456</c:v>
                </c:pt>
                <c:pt idx="1928">
                  <c:v>300.91238229117562</c:v>
                </c:pt>
                <c:pt idx="1929">
                  <c:v>1228.530451705836</c:v>
                </c:pt>
                <c:pt idx="1930">
                  <c:v>15975.887943013249</c:v>
                </c:pt>
                <c:pt idx="1931">
                  <c:v>8149.2143135757051</c:v>
                </c:pt>
                <c:pt idx="1932">
                  <c:v>45020.118065064242</c:v>
                </c:pt>
                <c:pt idx="1933">
                  <c:v>647763.12940419756</c:v>
                </c:pt>
                <c:pt idx="1934">
                  <c:v>711.5395757139205</c:v>
                </c:pt>
                <c:pt idx="1935">
                  <c:v>536.62707474964066</c:v>
                </c:pt>
                <c:pt idx="1936">
                  <c:v>21755.330693744349</c:v>
                </c:pt>
                <c:pt idx="1937">
                  <c:v>965.32966536937101</c:v>
                </c:pt>
                <c:pt idx="1938">
                  <c:v>13291.71116929022</c:v>
                </c:pt>
                <c:pt idx="1939">
                  <c:v>2906.0652937735599</c:v>
                </c:pt>
                <c:pt idx="1940">
                  <c:v>788.06449311212032</c:v>
                </c:pt>
                <c:pt idx="1941">
                  <c:v>7840.4157006419409</c:v>
                </c:pt>
                <c:pt idx="1942">
                  <c:v>5428.4648648167931</c:v>
                </c:pt>
                <c:pt idx="1943">
                  <c:v>865.40425508494445</c:v>
                </c:pt>
                <c:pt idx="1944">
                  <c:v>4.6135307062908284</c:v>
                </c:pt>
                <c:pt idx="1945">
                  <c:v>6635.3863885058336</c:v>
                </c:pt>
                <c:pt idx="1946">
                  <c:v>1531.6899024442189</c:v>
                </c:pt>
                <c:pt idx="1947">
                  <c:v>2359.2586201850399</c:v>
                </c:pt>
                <c:pt idx="1948">
                  <c:v>33429.340643036448</c:v>
                </c:pt>
                <c:pt idx="1949">
                  <c:v>3549.400746479841</c:v>
                </c:pt>
                <c:pt idx="1950">
                  <c:v>4314.5206218391168</c:v>
                </c:pt>
                <c:pt idx="1951">
                  <c:v>210827.40486716491</c:v>
                </c:pt>
                <c:pt idx="1952">
                  <c:v>6186.3085923578228</c:v>
                </c:pt>
                <c:pt idx="1953">
                  <c:v>41464.556988236989</c:v>
                </c:pt>
                <c:pt idx="1954">
                  <c:v>931.6095752588011</c:v>
                </c:pt>
                <c:pt idx="1955">
                  <c:v>18431.777017330111</c:v>
                </c:pt>
                <c:pt idx="1956">
                  <c:v>2265.211460925821</c:v>
                </c:pt>
                <c:pt idx="1957">
                  <c:v>1988.8045645049999</c:v>
                </c:pt>
                <c:pt idx="1958">
                  <c:v>0</c:v>
                </c:pt>
                <c:pt idx="1959">
                  <c:v>34424.434203764191</c:v>
                </c:pt>
                <c:pt idx="1960">
                  <c:v>4040.4016522988541</c:v>
                </c:pt>
                <c:pt idx="1961">
                  <c:v>1204.944060561839</c:v>
                </c:pt>
                <c:pt idx="1962">
                  <c:v>1444.5389399701839</c:v>
                </c:pt>
                <c:pt idx="1963">
                  <c:v>826.23882017687242</c:v>
                </c:pt>
                <c:pt idx="1964">
                  <c:v>4519.7410661410349</c:v>
                </c:pt>
                <c:pt idx="1965">
                  <c:v>34964.765025551911</c:v>
                </c:pt>
                <c:pt idx="1966">
                  <c:v>9094.0186872916038</c:v>
                </c:pt>
                <c:pt idx="1967">
                  <c:v>830.49521919863832</c:v>
                </c:pt>
                <c:pt idx="1968">
                  <c:v>148111.12924146061</c:v>
                </c:pt>
                <c:pt idx="1969">
                  <c:v>8683.9449314772301</c:v>
                </c:pt>
                <c:pt idx="1970">
                  <c:v>173641.25144664181</c:v>
                </c:pt>
                <c:pt idx="1971">
                  <c:v>91499.749492214643</c:v>
                </c:pt>
                <c:pt idx="1972">
                  <c:v>416.87037391124119</c:v>
                </c:pt>
                <c:pt idx="1973">
                  <c:v>61499.000058450081</c:v>
                </c:pt>
                <c:pt idx="1974">
                  <c:v>2494.0312286596291</c:v>
                </c:pt>
                <c:pt idx="1975">
                  <c:v>42092.710548727468</c:v>
                </c:pt>
                <c:pt idx="1976">
                  <c:v>820.97893978291177</c:v>
                </c:pt>
                <c:pt idx="1977">
                  <c:v>1484.03015690597</c:v>
                </c:pt>
                <c:pt idx="1978">
                  <c:v>2656.6477215775062</c:v>
                </c:pt>
                <c:pt idx="1979">
                  <c:v>13298.35378943427</c:v>
                </c:pt>
                <c:pt idx="1980">
                  <c:v>10237.06213092136</c:v>
                </c:pt>
                <c:pt idx="1981">
                  <c:v>6279.8818090771656</c:v>
                </c:pt>
                <c:pt idx="1982">
                  <c:v>449.08475826602933</c:v>
                </c:pt>
                <c:pt idx="1983">
                  <c:v>4516.7383366733247</c:v>
                </c:pt>
                <c:pt idx="1984">
                  <c:v>12600.09496299983</c:v>
                </c:pt>
                <c:pt idx="1985">
                  <c:v>2450.858198840257</c:v>
                </c:pt>
                <c:pt idx="1986">
                  <c:v>60977.56828950948</c:v>
                </c:pt>
                <c:pt idx="1987">
                  <c:v>3326.206457688776</c:v>
                </c:pt>
                <c:pt idx="1988">
                  <c:v>34044.643051107021</c:v>
                </c:pt>
                <c:pt idx="1989">
                  <c:v>201088.3912738364</c:v>
                </c:pt>
                <c:pt idx="1990">
                  <c:v>14395.151341824039</c:v>
                </c:pt>
                <c:pt idx="1991">
                  <c:v>5992.7332357515916</c:v>
                </c:pt>
                <c:pt idx="1992">
                  <c:v>2229.4370764988848</c:v>
                </c:pt>
                <c:pt idx="1993">
                  <c:v>682.94025653609924</c:v>
                </c:pt>
                <c:pt idx="1994">
                  <c:v>6273.0879689778794</c:v>
                </c:pt>
                <c:pt idx="1995">
                  <c:v>2785.9122827073661</c:v>
                </c:pt>
                <c:pt idx="1996">
                  <c:v>3213.7831727643161</c:v>
                </c:pt>
                <c:pt idx="1997">
                  <c:v>1266.655185830472</c:v>
                </c:pt>
                <c:pt idx="1998">
                  <c:v>1129.0583699905719</c:v>
                </c:pt>
                <c:pt idx="1999">
                  <c:v>8159.7132522263819</c:v>
                </c:pt>
                <c:pt idx="2000">
                  <c:v>273.743036861858</c:v>
                </c:pt>
                <c:pt idx="2001">
                  <c:v>586.15023181429831</c:v>
                </c:pt>
                <c:pt idx="2002">
                  <c:v>30349.625650360151</c:v>
                </c:pt>
                <c:pt idx="2003">
                  <c:v>5086.3373200221804</c:v>
                </c:pt>
                <c:pt idx="2004">
                  <c:v>4841.1775350830621</c:v>
                </c:pt>
                <c:pt idx="2005">
                  <c:v>4753.0132378485423</c:v>
                </c:pt>
                <c:pt idx="2006">
                  <c:v>2682.612049447599</c:v>
                </c:pt>
                <c:pt idx="2007">
                  <c:v>134393.13471242899</c:v>
                </c:pt>
                <c:pt idx="2008">
                  <c:v>368.25386003885097</c:v>
                </c:pt>
                <c:pt idx="2009">
                  <c:v>156573.07709649269</c:v>
                </c:pt>
                <c:pt idx="2010">
                  <c:v>20562.63264489422</c:v>
                </c:pt>
                <c:pt idx="2011">
                  <c:v>65302.462728739942</c:v>
                </c:pt>
                <c:pt idx="2012">
                  <c:v>6873.6535397277494</c:v>
                </c:pt>
                <c:pt idx="2013">
                  <c:v>3078.6939178145458</c:v>
                </c:pt>
                <c:pt idx="2014">
                  <c:v>7158.6846667175523</c:v>
                </c:pt>
                <c:pt idx="2015">
                  <c:v>830.7207701998268</c:v>
                </c:pt>
                <c:pt idx="2016">
                  <c:v>1409.378532336721</c:v>
                </c:pt>
                <c:pt idx="2017">
                  <c:v>209375.7746293752</c:v>
                </c:pt>
                <c:pt idx="2018">
                  <c:v>6462.9216620007792</c:v>
                </c:pt>
                <c:pt idx="2019">
                  <c:v>2266.764223136091</c:v>
                </c:pt>
                <c:pt idx="2020">
                  <c:v>15060.067746033459</c:v>
                </c:pt>
                <c:pt idx="2021">
                  <c:v>1607.069469000322</c:v>
                </c:pt>
                <c:pt idx="2022">
                  <c:v>532.73197597594617</c:v>
                </c:pt>
                <c:pt idx="2023">
                  <c:v>241.01072870981139</c:v>
                </c:pt>
                <c:pt idx="2024">
                  <c:v>22981.660850160111</c:v>
                </c:pt>
                <c:pt idx="2025">
                  <c:v>1560.004599917849</c:v>
                </c:pt>
                <c:pt idx="2026">
                  <c:v>4023.8710123419919</c:v>
                </c:pt>
                <c:pt idx="2027">
                  <c:v>2331.600418741762</c:v>
                </c:pt>
                <c:pt idx="2028">
                  <c:v>16189.349840674709</c:v>
                </c:pt>
                <c:pt idx="2029">
                  <c:v>3073.7705910093659</c:v>
                </c:pt>
                <c:pt idx="2030">
                  <c:v>15911.06402041963</c:v>
                </c:pt>
                <c:pt idx="2031">
                  <c:v>1845.9080900062129</c:v>
                </c:pt>
                <c:pt idx="2032">
                  <c:v>776.08079533914338</c:v>
                </c:pt>
                <c:pt idx="2033">
                  <c:v>241.1602694613255</c:v>
                </c:pt>
                <c:pt idx="2034">
                  <c:v>613.74975150947751</c:v>
                </c:pt>
                <c:pt idx="2035">
                  <c:v>345.03930563250037</c:v>
                </c:pt>
                <c:pt idx="2036">
                  <c:v>4504.3151666411177</c:v>
                </c:pt>
                <c:pt idx="2037">
                  <c:v>573.66155391922302</c:v>
                </c:pt>
                <c:pt idx="2038">
                  <c:v>38579.907198555469</c:v>
                </c:pt>
                <c:pt idx="2039">
                  <c:v>1109.7630286385011</c:v>
                </c:pt>
                <c:pt idx="2040">
                  <c:v>6283.611642836895</c:v>
                </c:pt>
                <c:pt idx="2041">
                  <c:v>53550.848832104173</c:v>
                </c:pt>
                <c:pt idx="2042">
                  <c:v>951.12181795083256</c:v>
                </c:pt>
                <c:pt idx="2043">
                  <c:v>10701.83396046772</c:v>
                </c:pt>
                <c:pt idx="2044">
                  <c:v>33564.000402088182</c:v>
                </c:pt>
                <c:pt idx="2045">
                  <c:v>304.24426985707379</c:v>
                </c:pt>
                <c:pt idx="2046">
                  <c:v>3920.9731991575468</c:v>
                </c:pt>
                <c:pt idx="2047">
                  <c:v>9119.5489446694937</c:v>
                </c:pt>
                <c:pt idx="2048">
                  <c:v>87197.736872120164</c:v>
                </c:pt>
                <c:pt idx="2049">
                  <c:v>2428.036928005868</c:v>
                </c:pt>
                <c:pt idx="2050">
                  <c:v>406.50714842637132</c:v>
                </c:pt>
                <c:pt idx="2051">
                  <c:v>46.238594555352712</c:v>
                </c:pt>
                <c:pt idx="2052">
                  <c:v>12917.14001190658</c:v>
                </c:pt>
                <c:pt idx="2053">
                  <c:v>3071.8356764339819</c:v>
                </c:pt>
                <c:pt idx="2054">
                  <c:v>5918.664927533986</c:v>
                </c:pt>
                <c:pt idx="2055">
                  <c:v>3382.8803516401508</c:v>
                </c:pt>
                <c:pt idx="2056">
                  <c:v>418.07540748235232</c:v>
                </c:pt>
                <c:pt idx="2057">
                  <c:v>2389.3269141145711</c:v>
                </c:pt>
                <c:pt idx="2058">
                  <c:v>0</c:v>
                </c:pt>
                <c:pt idx="2059">
                  <c:v>792.97641523187951</c:v>
                </c:pt>
                <c:pt idx="2060">
                  <c:v>66116.933533928794</c:v>
                </c:pt>
                <c:pt idx="2061">
                  <c:v>924.34728796130355</c:v>
                </c:pt>
                <c:pt idx="2062">
                  <c:v>1312.9511703693529</c:v>
                </c:pt>
                <c:pt idx="2063">
                  <c:v>1911.9035587153051</c:v>
                </c:pt>
                <c:pt idx="2064">
                  <c:v>2827.2451043518881</c:v>
                </c:pt>
                <c:pt idx="2065">
                  <c:v>5801.5033983217018</c:v>
                </c:pt>
                <c:pt idx="2066">
                  <c:v>689.47287115314964</c:v>
                </c:pt>
                <c:pt idx="2067">
                  <c:v>710.22665710302022</c:v>
                </c:pt>
                <c:pt idx="2068">
                  <c:v>65719.509960982177</c:v>
                </c:pt>
                <c:pt idx="2069">
                  <c:v>4665.6059446861291</c:v>
                </c:pt>
                <c:pt idx="2070">
                  <c:v>161.3014265052654</c:v>
                </c:pt>
                <c:pt idx="2071">
                  <c:v>2340.3297254190579</c:v>
                </c:pt>
                <c:pt idx="2072">
                  <c:v>7168.8943767859537</c:v>
                </c:pt>
                <c:pt idx="2073">
                  <c:v>2633.7567851637409</c:v>
                </c:pt>
                <c:pt idx="2074">
                  <c:v>1156.114071133886</c:v>
                </c:pt>
                <c:pt idx="2075">
                  <c:v>14728.862965305339</c:v>
                </c:pt>
                <c:pt idx="2076">
                  <c:v>1762.5468412784539</c:v>
                </c:pt>
                <c:pt idx="2077">
                  <c:v>1865.061139505661</c:v>
                </c:pt>
                <c:pt idx="2078">
                  <c:v>233416.5700983401</c:v>
                </c:pt>
                <c:pt idx="2079">
                  <c:v>568.2033667392285</c:v>
                </c:pt>
                <c:pt idx="2080">
                  <c:v>25675.524175149982</c:v>
                </c:pt>
                <c:pt idx="2081">
                  <c:v>642.7635218700799</c:v>
                </c:pt>
                <c:pt idx="2082">
                  <c:v>2463.567457120962</c:v>
                </c:pt>
                <c:pt idx="2083">
                  <c:v>599.35931502784285</c:v>
                </c:pt>
                <c:pt idx="2084">
                  <c:v>5542.0072406569716</c:v>
                </c:pt>
                <c:pt idx="2085">
                  <c:v>2566.461298410919</c:v>
                </c:pt>
                <c:pt idx="2086">
                  <c:v>456.07298848591648</c:v>
                </c:pt>
                <c:pt idx="2087">
                  <c:v>7288.1907406355785</c:v>
                </c:pt>
                <c:pt idx="2088">
                  <c:v>8210.4627680490012</c:v>
                </c:pt>
                <c:pt idx="2089">
                  <c:v>2382.7197698715831</c:v>
                </c:pt>
                <c:pt idx="2090">
                  <c:v>158.06507159956709</c:v>
                </c:pt>
                <c:pt idx="2091">
                  <c:v>0</c:v>
                </c:pt>
                <c:pt idx="2092">
                  <c:v>3821.380631802052</c:v>
                </c:pt>
                <c:pt idx="2093">
                  <c:v>842.78418033171033</c:v>
                </c:pt>
                <c:pt idx="2094">
                  <c:v>262.85649071039637</c:v>
                </c:pt>
                <c:pt idx="2095">
                  <c:v>5913.4240699314087</c:v>
                </c:pt>
                <c:pt idx="2096">
                  <c:v>8860.8709916386069</c:v>
                </c:pt>
                <c:pt idx="2097">
                  <c:v>79.164514513169522</c:v>
                </c:pt>
                <c:pt idx="2098">
                  <c:v>4330.0740113423626</c:v>
                </c:pt>
                <c:pt idx="2099">
                  <c:v>3281.3634235654931</c:v>
                </c:pt>
                <c:pt idx="2100">
                  <c:v>595.32678844856639</c:v>
                </c:pt>
                <c:pt idx="2101">
                  <c:v>368.67389346096638</c:v>
                </c:pt>
                <c:pt idx="2102">
                  <c:v>27387.228977774608</c:v>
                </c:pt>
                <c:pt idx="2103">
                  <c:v>516.10838424621113</c:v>
                </c:pt>
                <c:pt idx="2104">
                  <c:v>2103.261886808215</c:v>
                </c:pt>
                <c:pt idx="2105">
                  <c:v>1005.5431269214851</c:v>
                </c:pt>
                <c:pt idx="2106">
                  <c:v>2576.8704913568799</c:v>
                </c:pt>
                <c:pt idx="2107">
                  <c:v>0</c:v>
                </c:pt>
                <c:pt idx="2108">
                  <c:v>1745.800553626678</c:v>
                </c:pt>
                <c:pt idx="2109">
                  <c:v>70799.814702215837</c:v>
                </c:pt>
                <c:pt idx="2110">
                  <c:v>2729.084738004623</c:v>
                </c:pt>
                <c:pt idx="2111">
                  <c:v>2484.3863400273608</c:v>
                </c:pt>
                <c:pt idx="2112">
                  <c:v>4737.0058004311741</c:v>
                </c:pt>
                <c:pt idx="2113">
                  <c:v>6552.4038371208953</c:v>
                </c:pt>
                <c:pt idx="2114">
                  <c:v>1763.8061265148781</c:v>
                </c:pt>
                <c:pt idx="2115">
                  <c:v>1355.29924534873</c:v>
                </c:pt>
                <c:pt idx="2116">
                  <c:v>403.03495524473692</c:v>
                </c:pt>
                <c:pt idx="2117">
                  <c:v>20697.016283376372</c:v>
                </c:pt>
                <c:pt idx="2118">
                  <c:v>124.4233772475167</c:v>
                </c:pt>
                <c:pt idx="2119">
                  <c:v>313.16921319281329</c:v>
                </c:pt>
                <c:pt idx="2120">
                  <c:v>2147.389690717444</c:v>
                </c:pt>
                <c:pt idx="2121">
                  <c:v>585.17243366626712</c:v>
                </c:pt>
                <c:pt idx="2122">
                  <c:v>913.46760498524509</c:v>
                </c:pt>
                <c:pt idx="2123">
                  <c:v>2028.0254494612379</c:v>
                </c:pt>
                <c:pt idx="2124">
                  <c:v>2885.6372929018871</c:v>
                </c:pt>
                <c:pt idx="2125">
                  <c:v>1338.4953335311479</c:v>
                </c:pt>
                <c:pt idx="2126">
                  <c:v>5807.9141571304644</c:v>
                </c:pt>
                <c:pt idx="2127">
                  <c:v>7645.1826589464727</c:v>
                </c:pt>
                <c:pt idx="2128">
                  <c:v>498.34165743722042</c:v>
                </c:pt>
                <c:pt idx="2129">
                  <c:v>1031.4766481398181</c:v>
                </c:pt>
                <c:pt idx="2130">
                  <c:v>407.64192387837039</c:v>
                </c:pt>
                <c:pt idx="2131">
                  <c:v>1228.4386418441311</c:v>
                </c:pt>
                <c:pt idx="2132">
                  <c:v>2641.7398414109998</c:v>
                </c:pt>
                <c:pt idx="2133">
                  <c:v>2256.1772015225142</c:v>
                </c:pt>
                <c:pt idx="2134">
                  <c:v>80.354737997766463</c:v>
                </c:pt>
                <c:pt idx="2135">
                  <c:v>615.53337367832648</c:v>
                </c:pt>
                <c:pt idx="2136">
                  <c:v>5042.9202962087238</c:v>
                </c:pt>
                <c:pt idx="2137">
                  <c:v>1225.743950695892</c:v>
                </c:pt>
                <c:pt idx="2138">
                  <c:v>1376.6970814433851</c:v>
                </c:pt>
                <c:pt idx="2139">
                  <c:v>7486.1198051872116</c:v>
                </c:pt>
                <c:pt idx="2140">
                  <c:v>679.98193063745271</c:v>
                </c:pt>
                <c:pt idx="2141">
                  <c:v>51860.522791858719</c:v>
                </c:pt>
                <c:pt idx="2142">
                  <c:v>662.44793272048526</c:v>
                </c:pt>
                <c:pt idx="2143">
                  <c:v>141293.34271513001</c:v>
                </c:pt>
                <c:pt idx="2144">
                  <c:v>1849.658610714469</c:v>
                </c:pt>
                <c:pt idx="2145">
                  <c:v>0</c:v>
                </c:pt>
                <c:pt idx="2146">
                  <c:v>180.78843185637189</c:v>
                </c:pt>
                <c:pt idx="2147">
                  <c:v>22053.083030214169</c:v>
                </c:pt>
                <c:pt idx="2148">
                  <c:v>96.732656756113386</c:v>
                </c:pt>
                <c:pt idx="2149">
                  <c:v>4326.2730795620109</c:v>
                </c:pt>
                <c:pt idx="2150">
                  <c:v>605.7956054445018</c:v>
                </c:pt>
                <c:pt idx="2151">
                  <c:v>4932.0365357148967</c:v>
                </c:pt>
                <c:pt idx="2152">
                  <c:v>17124.657100149379</c:v>
                </c:pt>
                <c:pt idx="2153">
                  <c:v>960.67022492678052</c:v>
                </c:pt>
                <c:pt idx="2154">
                  <c:v>31580.81373041356</c:v>
                </c:pt>
                <c:pt idx="2155">
                  <c:v>338.1603282228657</c:v>
                </c:pt>
                <c:pt idx="2156">
                  <c:v>618.02489549450024</c:v>
                </c:pt>
                <c:pt idx="2157">
                  <c:v>26024.518094846349</c:v>
                </c:pt>
                <c:pt idx="2158">
                  <c:v>1392.4622400644289</c:v>
                </c:pt>
                <c:pt idx="2159">
                  <c:v>11585.230182136151</c:v>
                </c:pt>
                <c:pt idx="2160">
                  <c:v>0</c:v>
                </c:pt>
                <c:pt idx="2161">
                  <c:v>835.99816452973266</c:v>
                </c:pt>
                <c:pt idx="2162">
                  <c:v>563151.41307325824</c:v>
                </c:pt>
                <c:pt idx="2163">
                  <c:v>47.581338506903172</c:v>
                </c:pt>
                <c:pt idx="2164">
                  <c:v>23886.7603041886</c:v>
                </c:pt>
                <c:pt idx="2165">
                  <c:v>814.66688270200018</c:v>
                </c:pt>
                <c:pt idx="2166">
                  <c:v>791.65661315154023</c:v>
                </c:pt>
                <c:pt idx="2167">
                  <c:v>2145.5557447446499</c:v>
                </c:pt>
                <c:pt idx="2168">
                  <c:v>2147.632961382094</c:v>
                </c:pt>
                <c:pt idx="2169">
                  <c:v>5571.6302418193027</c:v>
                </c:pt>
                <c:pt idx="2170">
                  <c:v>13557.68021691369</c:v>
                </c:pt>
                <c:pt idx="2171">
                  <c:v>114959.55144807691</c:v>
                </c:pt>
                <c:pt idx="2172">
                  <c:v>0</c:v>
                </c:pt>
                <c:pt idx="2173">
                  <c:v>728.2777126139855</c:v>
                </c:pt>
                <c:pt idx="2174">
                  <c:v>2217.6347111933292</c:v>
                </c:pt>
                <c:pt idx="2175">
                  <c:v>931.0896899105453</c:v>
                </c:pt>
                <c:pt idx="2176">
                  <c:v>5209.4427484950784</c:v>
                </c:pt>
                <c:pt idx="2177">
                  <c:v>1241.5814536871139</c:v>
                </c:pt>
                <c:pt idx="2178">
                  <c:v>16364.62796432916</c:v>
                </c:pt>
                <c:pt idx="2179">
                  <c:v>4000.469370782359</c:v>
                </c:pt>
                <c:pt idx="2180">
                  <c:v>31343.889654896571</c:v>
                </c:pt>
                <c:pt idx="2181">
                  <c:v>2381.4093068489192</c:v>
                </c:pt>
                <c:pt idx="2182">
                  <c:v>1373.386124143942</c:v>
                </c:pt>
                <c:pt idx="2183">
                  <c:v>233.95076605281369</c:v>
                </c:pt>
                <c:pt idx="2184">
                  <c:v>8313.2839861449429</c:v>
                </c:pt>
                <c:pt idx="2185">
                  <c:v>18777.982469948889</c:v>
                </c:pt>
                <c:pt idx="2186">
                  <c:v>4647.0419505640239</c:v>
                </c:pt>
                <c:pt idx="2187">
                  <c:v>0</c:v>
                </c:pt>
                <c:pt idx="2188">
                  <c:v>0</c:v>
                </c:pt>
                <c:pt idx="2189">
                  <c:v>291.97222879559951</c:v>
                </c:pt>
                <c:pt idx="2190">
                  <c:v>821.69048222643437</c:v>
                </c:pt>
                <c:pt idx="2191">
                  <c:v>8651.4101423904176</c:v>
                </c:pt>
                <c:pt idx="2192">
                  <c:v>545.14948127533387</c:v>
                </c:pt>
                <c:pt idx="2193">
                  <c:v>1795.443860072103</c:v>
                </c:pt>
                <c:pt idx="2194">
                  <c:v>24652.056736237191</c:v>
                </c:pt>
                <c:pt idx="2195">
                  <c:v>5093.8463495092283</c:v>
                </c:pt>
                <c:pt idx="2196">
                  <c:v>107.44821416837129</c:v>
                </c:pt>
                <c:pt idx="2197">
                  <c:v>898.67447762903305</c:v>
                </c:pt>
                <c:pt idx="2198">
                  <c:v>2132.598830116262</c:v>
                </c:pt>
                <c:pt idx="2199">
                  <c:v>4527.5583886174018</c:v>
                </c:pt>
                <c:pt idx="2200">
                  <c:v>740.32248937372924</c:v>
                </c:pt>
                <c:pt idx="2201">
                  <c:v>14299.18031617564</c:v>
                </c:pt>
                <c:pt idx="2202">
                  <c:v>53.021175052675453</c:v>
                </c:pt>
                <c:pt idx="2203">
                  <c:v>1688.604787617345</c:v>
                </c:pt>
                <c:pt idx="2204">
                  <c:v>418.75767857843579</c:v>
                </c:pt>
                <c:pt idx="2205">
                  <c:v>1604.6114208544091</c:v>
                </c:pt>
                <c:pt idx="2206">
                  <c:v>410198.89503536728</c:v>
                </c:pt>
                <c:pt idx="2207">
                  <c:v>735.14911458619611</c:v>
                </c:pt>
                <c:pt idx="2208">
                  <c:v>2729.7228627082591</c:v>
                </c:pt>
                <c:pt idx="2209">
                  <c:v>0</c:v>
                </c:pt>
                <c:pt idx="2210">
                  <c:v>1014.288165636753</c:v>
                </c:pt>
                <c:pt idx="2211">
                  <c:v>16653.77861101642</c:v>
                </c:pt>
                <c:pt idx="2212">
                  <c:v>111.7484371859283</c:v>
                </c:pt>
                <c:pt idx="2213">
                  <c:v>1495.002000735605</c:v>
                </c:pt>
                <c:pt idx="2214">
                  <c:v>706.54799440966394</c:v>
                </c:pt>
                <c:pt idx="2215">
                  <c:v>25328.260522592071</c:v>
                </c:pt>
                <c:pt idx="2216">
                  <c:v>1136.957701563035</c:v>
                </c:pt>
                <c:pt idx="2217">
                  <c:v>5447.3863636393226</c:v>
                </c:pt>
                <c:pt idx="2218">
                  <c:v>344.46548784894833</c:v>
                </c:pt>
                <c:pt idx="2219">
                  <c:v>1384.3438555836281</c:v>
                </c:pt>
                <c:pt idx="2220">
                  <c:v>509.87547055616187</c:v>
                </c:pt>
                <c:pt idx="2221">
                  <c:v>72002.955008048695</c:v>
                </c:pt>
                <c:pt idx="2222">
                  <c:v>1539.880623110547</c:v>
                </c:pt>
                <c:pt idx="2223">
                  <c:v>5535.1787917955126</c:v>
                </c:pt>
                <c:pt idx="2224">
                  <c:v>65601.997162415442</c:v>
                </c:pt>
                <c:pt idx="2225">
                  <c:v>322.74726455412889</c:v>
                </c:pt>
                <c:pt idx="2226">
                  <c:v>3715.4659635803509</c:v>
                </c:pt>
                <c:pt idx="2227">
                  <c:v>1899.8158904185079</c:v>
                </c:pt>
                <c:pt idx="2228">
                  <c:v>619.65086730652934</c:v>
                </c:pt>
                <c:pt idx="2229">
                  <c:v>0</c:v>
                </c:pt>
                <c:pt idx="2230">
                  <c:v>11123.890036325551</c:v>
                </c:pt>
                <c:pt idx="2231">
                  <c:v>11406.23769503288</c:v>
                </c:pt>
                <c:pt idx="2232">
                  <c:v>5188.7926540375629</c:v>
                </c:pt>
                <c:pt idx="2233">
                  <c:v>303.93297621515262</c:v>
                </c:pt>
                <c:pt idx="2234">
                  <c:v>35410.563233653083</c:v>
                </c:pt>
                <c:pt idx="2235">
                  <c:v>65267.715739153507</c:v>
                </c:pt>
                <c:pt idx="2236">
                  <c:v>4753.6126708045858</c:v>
                </c:pt>
                <c:pt idx="2237">
                  <c:v>23851.371567003731</c:v>
                </c:pt>
                <c:pt idx="2238">
                  <c:v>2668.5510964225891</c:v>
                </c:pt>
                <c:pt idx="2239">
                  <c:v>6243.4279764178154</c:v>
                </c:pt>
                <c:pt idx="2240">
                  <c:v>2637.8791265900632</c:v>
                </c:pt>
                <c:pt idx="2241">
                  <c:v>0</c:v>
                </c:pt>
                <c:pt idx="2242">
                  <c:v>17902.523561634069</c:v>
                </c:pt>
                <c:pt idx="2243">
                  <c:v>3061.516016658451</c:v>
                </c:pt>
                <c:pt idx="2244">
                  <c:v>2672.9213457665519</c:v>
                </c:pt>
                <c:pt idx="2245">
                  <c:v>37961.53902819394</c:v>
                </c:pt>
                <c:pt idx="2246">
                  <c:v>2167.6479064476648</c:v>
                </c:pt>
                <c:pt idx="2247">
                  <c:v>1183.978892675111</c:v>
                </c:pt>
                <c:pt idx="2248">
                  <c:v>3230.8119199577909</c:v>
                </c:pt>
                <c:pt idx="2249">
                  <c:v>485.67165590751301</c:v>
                </c:pt>
                <c:pt idx="2250">
                  <c:v>26940.297035721978</c:v>
                </c:pt>
                <c:pt idx="2251">
                  <c:v>263.45900417831228</c:v>
                </c:pt>
                <c:pt idx="2252">
                  <c:v>5523.0803154364048</c:v>
                </c:pt>
                <c:pt idx="2253">
                  <c:v>3600.7071835427159</c:v>
                </c:pt>
                <c:pt idx="2254">
                  <c:v>0</c:v>
                </c:pt>
                <c:pt idx="2255">
                  <c:v>22471.476034993058</c:v>
                </c:pt>
                <c:pt idx="2256">
                  <c:v>3094.976802369421</c:v>
                </c:pt>
                <c:pt idx="2257">
                  <c:v>1122.2860954841699</c:v>
                </c:pt>
                <c:pt idx="2258">
                  <c:v>1934.705074698617</c:v>
                </c:pt>
                <c:pt idx="2259">
                  <c:v>7290.870563130361</c:v>
                </c:pt>
                <c:pt idx="2260">
                  <c:v>1083.5031915564859</c:v>
                </c:pt>
                <c:pt idx="2261">
                  <c:v>30012.188289596041</c:v>
                </c:pt>
                <c:pt idx="2262">
                  <c:v>2830.3781887381169</c:v>
                </c:pt>
                <c:pt idx="2263">
                  <c:v>592.85017013987601</c:v>
                </c:pt>
                <c:pt idx="2264">
                  <c:v>262.91718764826049</c:v>
                </c:pt>
                <c:pt idx="2265">
                  <c:v>31922.75929322388</c:v>
                </c:pt>
                <c:pt idx="2266">
                  <c:v>1686.3826773393009</c:v>
                </c:pt>
                <c:pt idx="2267">
                  <c:v>109.3016586479101</c:v>
                </c:pt>
                <c:pt idx="2268">
                  <c:v>1350.0832036199999</c:v>
                </c:pt>
                <c:pt idx="2269">
                  <c:v>0</c:v>
                </c:pt>
                <c:pt idx="2270">
                  <c:v>139.0884283224851</c:v>
                </c:pt>
                <c:pt idx="2271">
                  <c:v>11678.30014473813</c:v>
                </c:pt>
                <c:pt idx="2272">
                  <c:v>1327.8590649607511</c:v>
                </c:pt>
                <c:pt idx="2273">
                  <c:v>3289.858287594408</c:v>
                </c:pt>
                <c:pt idx="2274">
                  <c:v>2732.3233702988991</c:v>
                </c:pt>
                <c:pt idx="2275">
                  <c:v>6919.7001292621808</c:v>
                </c:pt>
                <c:pt idx="2276">
                  <c:v>144.4425261108903</c:v>
                </c:pt>
                <c:pt idx="2277">
                  <c:v>632.37963273711716</c:v>
                </c:pt>
                <c:pt idx="2278">
                  <c:v>2594.6359612646638</c:v>
                </c:pt>
                <c:pt idx="2279">
                  <c:v>12272.730693376139</c:v>
                </c:pt>
                <c:pt idx="2280">
                  <c:v>105865.5871508789</c:v>
                </c:pt>
                <c:pt idx="2281">
                  <c:v>14833.46190447856</c:v>
                </c:pt>
                <c:pt idx="2282">
                  <c:v>15770.955443380681</c:v>
                </c:pt>
                <c:pt idx="2283">
                  <c:v>15283.686300676271</c:v>
                </c:pt>
                <c:pt idx="2284">
                  <c:v>155.73535023248911</c:v>
                </c:pt>
                <c:pt idx="2285">
                  <c:v>28850.96686342781</c:v>
                </c:pt>
                <c:pt idx="2286">
                  <c:v>6247.8912278899516</c:v>
                </c:pt>
                <c:pt idx="2287">
                  <c:v>78165.993650905468</c:v>
                </c:pt>
                <c:pt idx="2288">
                  <c:v>0</c:v>
                </c:pt>
                <c:pt idx="2289">
                  <c:v>15619.73947282844</c:v>
                </c:pt>
                <c:pt idx="2290">
                  <c:v>8564.2956171246569</c:v>
                </c:pt>
                <c:pt idx="2291">
                  <c:v>555.15474086470783</c:v>
                </c:pt>
                <c:pt idx="2292">
                  <c:v>103.4050619991427</c:v>
                </c:pt>
                <c:pt idx="2293">
                  <c:v>6073.2791913696692</c:v>
                </c:pt>
                <c:pt idx="2294">
                  <c:v>3086.8587022608681</c:v>
                </c:pt>
                <c:pt idx="2295">
                  <c:v>2700.613979268363</c:v>
                </c:pt>
                <c:pt idx="2296">
                  <c:v>721.91941521090052</c:v>
                </c:pt>
                <c:pt idx="2297">
                  <c:v>722.52471788559922</c:v>
                </c:pt>
                <c:pt idx="2298">
                  <c:v>1621.4127845965129</c:v>
                </c:pt>
                <c:pt idx="2299">
                  <c:v>6915.6114283200941</c:v>
                </c:pt>
                <c:pt idx="2300">
                  <c:v>2982.2482740112241</c:v>
                </c:pt>
                <c:pt idx="2301">
                  <c:v>35845.722673373908</c:v>
                </c:pt>
                <c:pt idx="2302">
                  <c:v>11672.636685399029</c:v>
                </c:pt>
                <c:pt idx="2303">
                  <c:v>2537.4189480081468</c:v>
                </c:pt>
                <c:pt idx="2304">
                  <c:v>9785.9952740109147</c:v>
                </c:pt>
                <c:pt idx="2305">
                  <c:v>9142.6180619270581</c:v>
                </c:pt>
                <c:pt idx="2306">
                  <c:v>864.25201562593736</c:v>
                </c:pt>
                <c:pt idx="2307">
                  <c:v>982.75089750275151</c:v>
                </c:pt>
                <c:pt idx="2308">
                  <c:v>2530.0332946444069</c:v>
                </c:pt>
                <c:pt idx="2309">
                  <c:v>1107.440165277123</c:v>
                </c:pt>
                <c:pt idx="2310">
                  <c:v>1103.481258836802</c:v>
                </c:pt>
                <c:pt idx="2311">
                  <c:v>47006.135965375906</c:v>
                </c:pt>
                <c:pt idx="2312">
                  <c:v>2521.2135495727111</c:v>
                </c:pt>
                <c:pt idx="2313">
                  <c:v>24388.36111501437</c:v>
                </c:pt>
                <c:pt idx="2314">
                  <c:v>6012.1441502617781</c:v>
                </c:pt>
                <c:pt idx="2315">
                  <c:v>360.07115521734409</c:v>
                </c:pt>
                <c:pt idx="2316">
                  <c:v>344.03146381741271</c:v>
                </c:pt>
                <c:pt idx="2317">
                  <c:v>8549.9055686605534</c:v>
                </c:pt>
                <c:pt idx="2318">
                  <c:v>76813.381330506716</c:v>
                </c:pt>
                <c:pt idx="2319">
                  <c:v>2211.5111464006518</c:v>
                </c:pt>
                <c:pt idx="2320">
                  <c:v>7885.6141653027134</c:v>
                </c:pt>
                <c:pt idx="2321">
                  <c:v>349.81236235012722</c:v>
                </c:pt>
                <c:pt idx="2322">
                  <c:v>819.88982016175487</c:v>
                </c:pt>
                <c:pt idx="2323">
                  <c:v>0</c:v>
                </c:pt>
                <c:pt idx="2324">
                  <c:v>102.5994144003438</c:v>
                </c:pt>
                <c:pt idx="2325">
                  <c:v>1628.448260159503</c:v>
                </c:pt>
                <c:pt idx="2326">
                  <c:v>140.95369441897651</c:v>
                </c:pt>
                <c:pt idx="2327">
                  <c:v>0</c:v>
                </c:pt>
                <c:pt idx="2328">
                  <c:v>0</c:v>
                </c:pt>
                <c:pt idx="2329">
                  <c:v>4822.7061120670414</c:v>
                </c:pt>
                <c:pt idx="2330">
                  <c:v>414.96987849578272</c:v>
                </c:pt>
                <c:pt idx="2331">
                  <c:v>1268.282120435902</c:v>
                </c:pt>
                <c:pt idx="2332">
                  <c:v>1810.84528361047</c:v>
                </c:pt>
                <c:pt idx="2333">
                  <c:v>1332.2178310348429</c:v>
                </c:pt>
                <c:pt idx="2334">
                  <c:v>5020.0503158297088</c:v>
                </c:pt>
                <c:pt idx="2335">
                  <c:v>16613.362982118051</c:v>
                </c:pt>
                <c:pt idx="2336">
                  <c:v>0</c:v>
                </c:pt>
                <c:pt idx="2337">
                  <c:v>3450.308141783893</c:v>
                </c:pt>
                <c:pt idx="2338">
                  <c:v>1042.2906963784319</c:v>
                </c:pt>
                <c:pt idx="2339">
                  <c:v>948.22516712639219</c:v>
                </c:pt>
                <c:pt idx="2340">
                  <c:v>11971.049827555989</c:v>
                </c:pt>
                <c:pt idx="2341">
                  <c:v>362.80254929968788</c:v>
                </c:pt>
                <c:pt idx="2342">
                  <c:v>1452.940847200309</c:v>
                </c:pt>
                <c:pt idx="2343">
                  <c:v>1353.6415368322409</c:v>
                </c:pt>
                <c:pt idx="2344">
                  <c:v>30742.606322534961</c:v>
                </c:pt>
                <c:pt idx="2345">
                  <c:v>6885.6123773634536</c:v>
                </c:pt>
                <c:pt idx="2346">
                  <c:v>0</c:v>
                </c:pt>
                <c:pt idx="2347">
                  <c:v>2387.351532500059</c:v>
                </c:pt>
                <c:pt idx="2348">
                  <c:v>3393.2931661099642</c:v>
                </c:pt>
                <c:pt idx="2349">
                  <c:v>355.17416211327048</c:v>
                </c:pt>
                <c:pt idx="2350">
                  <c:v>4928.1125389660801</c:v>
                </c:pt>
                <c:pt idx="2351">
                  <c:v>9.4795432265602315</c:v>
                </c:pt>
                <c:pt idx="2352">
                  <c:v>8432.6734517006716</c:v>
                </c:pt>
                <c:pt idx="2353">
                  <c:v>2216.51460826414</c:v>
                </c:pt>
                <c:pt idx="2354">
                  <c:v>25631.475440809951</c:v>
                </c:pt>
                <c:pt idx="2355">
                  <c:v>2294.8700488520039</c:v>
                </c:pt>
                <c:pt idx="2356">
                  <c:v>22607.224021200302</c:v>
                </c:pt>
                <c:pt idx="2357">
                  <c:v>2363.2753791972982</c:v>
                </c:pt>
                <c:pt idx="2358">
                  <c:v>25346.513137642989</c:v>
                </c:pt>
                <c:pt idx="2359">
                  <c:v>863.12233096570833</c:v>
                </c:pt>
                <c:pt idx="2360">
                  <c:v>1898.215417445831</c:v>
                </c:pt>
                <c:pt idx="2361">
                  <c:v>4952.9466171929407</c:v>
                </c:pt>
                <c:pt idx="2362">
                  <c:v>171.09657206770379</c:v>
                </c:pt>
                <c:pt idx="2363">
                  <c:v>0</c:v>
                </c:pt>
                <c:pt idx="2364">
                  <c:v>65.924139792245924</c:v>
                </c:pt>
                <c:pt idx="2365">
                  <c:v>1106.3981103412791</c:v>
                </c:pt>
                <c:pt idx="2366">
                  <c:v>8449.3409882483393</c:v>
                </c:pt>
                <c:pt idx="2367">
                  <c:v>4707.4283865071566</c:v>
                </c:pt>
                <c:pt idx="2368">
                  <c:v>74147.776172352576</c:v>
                </c:pt>
                <c:pt idx="2369">
                  <c:v>1293.933782366759</c:v>
                </c:pt>
                <c:pt idx="2370">
                  <c:v>52187.181230686387</c:v>
                </c:pt>
                <c:pt idx="2371">
                  <c:v>36815.532484784817</c:v>
                </c:pt>
                <c:pt idx="2372">
                  <c:v>18065.416476336999</c:v>
                </c:pt>
                <c:pt idx="2373">
                  <c:v>5526.5673788486392</c:v>
                </c:pt>
                <c:pt idx="2374">
                  <c:v>507.12687667148651</c:v>
                </c:pt>
                <c:pt idx="2375">
                  <c:v>985.13802008886876</c:v>
                </c:pt>
                <c:pt idx="2376">
                  <c:v>3219.8795110009492</c:v>
                </c:pt>
                <c:pt idx="2377">
                  <c:v>16661.59909183839</c:v>
                </c:pt>
                <c:pt idx="2378">
                  <c:v>0</c:v>
                </c:pt>
                <c:pt idx="2379">
                  <c:v>26915.719304747901</c:v>
                </c:pt>
                <c:pt idx="2380">
                  <c:v>1548.507308287124</c:v>
                </c:pt>
                <c:pt idx="2381">
                  <c:v>1824.0889245888011</c:v>
                </c:pt>
                <c:pt idx="2382">
                  <c:v>611.51546554857657</c:v>
                </c:pt>
                <c:pt idx="2383">
                  <c:v>545.62461513342089</c:v>
                </c:pt>
                <c:pt idx="2384">
                  <c:v>2284.1421336182111</c:v>
                </c:pt>
                <c:pt idx="2385">
                  <c:v>561.87754186437735</c:v>
                </c:pt>
                <c:pt idx="2386">
                  <c:v>379.31806828035519</c:v>
                </c:pt>
                <c:pt idx="2387">
                  <c:v>0</c:v>
                </c:pt>
                <c:pt idx="2388">
                  <c:v>1177.9528179657691</c:v>
                </c:pt>
                <c:pt idx="2389">
                  <c:v>29514.60058659823</c:v>
                </c:pt>
                <c:pt idx="2390">
                  <c:v>3779.170259986392</c:v>
                </c:pt>
                <c:pt idx="2391">
                  <c:v>1132.243080307813</c:v>
                </c:pt>
                <c:pt idx="2392">
                  <c:v>1041.877544869543</c:v>
                </c:pt>
                <c:pt idx="2393">
                  <c:v>0</c:v>
                </c:pt>
                <c:pt idx="2394">
                  <c:v>14832.8528987388</c:v>
                </c:pt>
                <c:pt idx="2395">
                  <c:v>445.5855881464272</c:v>
                </c:pt>
                <c:pt idx="2396">
                  <c:v>331.75819229847423</c:v>
                </c:pt>
                <c:pt idx="2397">
                  <c:v>3956.6396978820212</c:v>
                </c:pt>
                <c:pt idx="2398">
                  <c:v>7139.0954528061266</c:v>
                </c:pt>
                <c:pt idx="2399">
                  <c:v>56544.212975942282</c:v>
                </c:pt>
                <c:pt idx="2400">
                  <c:v>74.427038843307372</c:v>
                </c:pt>
                <c:pt idx="2401">
                  <c:v>12607.724294528331</c:v>
                </c:pt>
                <c:pt idx="2402">
                  <c:v>991.39723944952675</c:v>
                </c:pt>
                <c:pt idx="2403">
                  <c:v>9166.1003777707228</c:v>
                </c:pt>
                <c:pt idx="2404">
                  <c:v>6266.0410578689234</c:v>
                </c:pt>
                <c:pt idx="2405">
                  <c:v>66772.740658898838</c:v>
                </c:pt>
                <c:pt idx="2406">
                  <c:v>2735.2487343758021</c:v>
                </c:pt>
                <c:pt idx="2407">
                  <c:v>8712.1133154098134</c:v>
                </c:pt>
                <c:pt idx="2408">
                  <c:v>5668.2388642407896</c:v>
                </c:pt>
                <c:pt idx="2409">
                  <c:v>11109.30856753521</c:v>
                </c:pt>
                <c:pt idx="2410">
                  <c:v>822.89550427131314</c:v>
                </c:pt>
                <c:pt idx="2411">
                  <c:v>20460.98168453429</c:v>
                </c:pt>
                <c:pt idx="2412">
                  <c:v>0</c:v>
                </c:pt>
                <c:pt idx="2413">
                  <c:v>52301.773245826837</c:v>
                </c:pt>
                <c:pt idx="2414">
                  <c:v>566.62446748709635</c:v>
                </c:pt>
                <c:pt idx="2415">
                  <c:v>0</c:v>
                </c:pt>
                <c:pt idx="2416">
                  <c:v>443.0091284322761</c:v>
                </c:pt>
                <c:pt idx="2417">
                  <c:v>4149.3061107414524</c:v>
                </c:pt>
                <c:pt idx="2418">
                  <c:v>8987.1024511657633</c:v>
                </c:pt>
                <c:pt idx="2419">
                  <c:v>380.7815476895446</c:v>
                </c:pt>
                <c:pt idx="2420">
                  <c:v>11344.61077175046</c:v>
                </c:pt>
                <c:pt idx="2421">
                  <c:v>1086.488773307422</c:v>
                </c:pt>
                <c:pt idx="2422">
                  <c:v>148.9814673348686</c:v>
                </c:pt>
                <c:pt idx="2423">
                  <c:v>390.46995966400408</c:v>
                </c:pt>
                <c:pt idx="2424">
                  <c:v>0</c:v>
                </c:pt>
                <c:pt idx="2425">
                  <c:v>59.963850515150213</c:v>
                </c:pt>
                <c:pt idx="2426">
                  <c:v>492.73542178684761</c:v>
                </c:pt>
                <c:pt idx="2427">
                  <c:v>333.39071590689588</c:v>
                </c:pt>
                <c:pt idx="2428">
                  <c:v>135.51385812972279</c:v>
                </c:pt>
                <c:pt idx="2429">
                  <c:v>0</c:v>
                </c:pt>
                <c:pt idx="2430">
                  <c:v>146.8801305511154</c:v>
                </c:pt>
                <c:pt idx="2431">
                  <c:v>630.1118989693166</c:v>
                </c:pt>
                <c:pt idx="2432">
                  <c:v>43284.863536156328</c:v>
                </c:pt>
                <c:pt idx="2433">
                  <c:v>769.720543625912</c:v>
                </c:pt>
                <c:pt idx="2434">
                  <c:v>43689.581333591843</c:v>
                </c:pt>
                <c:pt idx="2435">
                  <c:v>16835.345487984541</c:v>
                </c:pt>
                <c:pt idx="2436">
                  <c:v>1670.877544366474</c:v>
                </c:pt>
                <c:pt idx="2437">
                  <c:v>1273.45367080135</c:v>
                </c:pt>
                <c:pt idx="2438">
                  <c:v>29399.882958030841</c:v>
                </c:pt>
                <c:pt idx="2439">
                  <c:v>152507.47116337539</c:v>
                </c:pt>
                <c:pt idx="2440">
                  <c:v>0</c:v>
                </c:pt>
                <c:pt idx="2441">
                  <c:v>545.64067286824502</c:v>
                </c:pt>
                <c:pt idx="2442">
                  <c:v>8.3778047750443143</c:v>
                </c:pt>
                <c:pt idx="2443">
                  <c:v>2318.1093086198048</c:v>
                </c:pt>
                <c:pt idx="2444">
                  <c:v>1501.3282868006679</c:v>
                </c:pt>
                <c:pt idx="2445">
                  <c:v>26517.662842006459</c:v>
                </c:pt>
                <c:pt idx="2446">
                  <c:v>3722.5661362422111</c:v>
                </c:pt>
                <c:pt idx="2447">
                  <c:v>518.28001992801467</c:v>
                </c:pt>
                <c:pt idx="2448">
                  <c:v>4600.1446260439798</c:v>
                </c:pt>
                <c:pt idx="2449">
                  <c:v>6911.7593008223876</c:v>
                </c:pt>
                <c:pt idx="2450">
                  <c:v>798.43965727531713</c:v>
                </c:pt>
                <c:pt idx="2451">
                  <c:v>4966.4314853151127</c:v>
                </c:pt>
                <c:pt idx="2452">
                  <c:v>599.00155139508456</c:v>
                </c:pt>
                <c:pt idx="2453">
                  <c:v>3409.2156129007999</c:v>
                </c:pt>
                <c:pt idx="2454">
                  <c:v>0</c:v>
                </c:pt>
                <c:pt idx="2455">
                  <c:v>107.9703885990295</c:v>
                </c:pt>
                <c:pt idx="2456">
                  <c:v>400.83089486938508</c:v>
                </c:pt>
                <c:pt idx="2457">
                  <c:v>3987.9095802020452</c:v>
                </c:pt>
                <c:pt idx="2458">
                  <c:v>11052.81471066318</c:v>
                </c:pt>
                <c:pt idx="2459">
                  <c:v>1831.865529018575</c:v>
                </c:pt>
                <c:pt idx="2460">
                  <c:v>1806.266144035181</c:v>
                </c:pt>
                <c:pt idx="2461">
                  <c:v>228.6796387576357</c:v>
                </c:pt>
                <c:pt idx="2462">
                  <c:v>1064.1246402182239</c:v>
                </c:pt>
                <c:pt idx="2463">
                  <c:v>210.60194011918509</c:v>
                </c:pt>
                <c:pt idx="2464">
                  <c:v>1540.7631727532021</c:v>
                </c:pt>
                <c:pt idx="2465">
                  <c:v>75413.010838500762</c:v>
                </c:pt>
                <c:pt idx="2466">
                  <c:v>312.4347333799796</c:v>
                </c:pt>
                <c:pt idx="2467">
                  <c:v>173613.74028183529</c:v>
                </c:pt>
                <c:pt idx="2468">
                  <c:v>104.2864519001634</c:v>
                </c:pt>
                <c:pt idx="2469">
                  <c:v>5359.189733311362</c:v>
                </c:pt>
                <c:pt idx="2470">
                  <c:v>7329.0193863702498</c:v>
                </c:pt>
                <c:pt idx="2471">
                  <c:v>717.84013371059359</c:v>
                </c:pt>
                <c:pt idx="2472">
                  <c:v>301.02944075838928</c:v>
                </c:pt>
                <c:pt idx="2473">
                  <c:v>344.0523345145026</c:v>
                </c:pt>
                <c:pt idx="2474">
                  <c:v>849.14204495905494</c:v>
                </c:pt>
                <c:pt idx="2475">
                  <c:v>347.53917750440371</c:v>
                </c:pt>
                <c:pt idx="2476">
                  <c:v>16609.411733710171</c:v>
                </c:pt>
                <c:pt idx="2477">
                  <c:v>0</c:v>
                </c:pt>
                <c:pt idx="2478">
                  <c:v>0</c:v>
                </c:pt>
                <c:pt idx="2479">
                  <c:v>633.85091711323287</c:v>
                </c:pt>
                <c:pt idx="2480">
                  <c:v>5189.5737005003812</c:v>
                </c:pt>
                <c:pt idx="2481">
                  <c:v>3477.644873000932</c:v>
                </c:pt>
                <c:pt idx="2482">
                  <c:v>31874.486154476221</c:v>
                </c:pt>
                <c:pt idx="2483">
                  <c:v>27419.331170776291</c:v>
                </c:pt>
                <c:pt idx="2484">
                  <c:v>273.29144311380821</c:v>
                </c:pt>
                <c:pt idx="2485">
                  <c:v>323.3488209841891</c:v>
                </c:pt>
                <c:pt idx="2486">
                  <c:v>401.05582555473688</c:v>
                </c:pt>
                <c:pt idx="2487">
                  <c:v>11494.72447120433</c:v>
                </c:pt>
                <c:pt idx="2488">
                  <c:v>498.3032887709075</c:v>
                </c:pt>
                <c:pt idx="2489">
                  <c:v>0</c:v>
                </c:pt>
                <c:pt idx="2490">
                  <c:v>346.04923350833451</c:v>
                </c:pt>
                <c:pt idx="2491">
                  <c:v>5646.8582009627189</c:v>
                </c:pt>
                <c:pt idx="2492">
                  <c:v>1223.498029572258</c:v>
                </c:pt>
                <c:pt idx="2493">
                  <c:v>8334.1137059458306</c:v>
                </c:pt>
                <c:pt idx="2494">
                  <c:v>1661.9957743648979</c:v>
                </c:pt>
                <c:pt idx="2495">
                  <c:v>433.74730635627839</c:v>
                </c:pt>
                <c:pt idx="2496">
                  <c:v>5360.1009971461926</c:v>
                </c:pt>
                <c:pt idx="2497">
                  <c:v>352.05141821243541</c:v>
                </c:pt>
                <c:pt idx="2498">
                  <c:v>1774.8215524731461</c:v>
                </c:pt>
                <c:pt idx="2499">
                  <c:v>10418.408221475989</c:v>
                </c:pt>
                <c:pt idx="2500">
                  <c:v>1215.0891471547941</c:v>
                </c:pt>
                <c:pt idx="2501">
                  <c:v>185.52820510709529</c:v>
                </c:pt>
                <c:pt idx="2502">
                  <c:v>284.16250941452682</c:v>
                </c:pt>
                <c:pt idx="2503">
                  <c:v>28.18614836163794</c:v>
                </c:pt>
                <c:pt idx="2504">
                  <c:v>1215.580430431402</c:v>
                </c:pt>
                <c:pt idx="2505">
                  <c:v>123.5232660622251</c:v>
                </c:pt>
                <c:pt idx="2506">
                  <c:v>190.38733155426269</c:v>
                </c:pt>
                <c:pt idx="2507">
                  <c:v>30572.832757402401</c:v>
                </c:pt>
                <c:pt idx="2508">
                  <c:v>1464.5090794278731</c:v>
                </c:pt>
                <c:pt idx="2509">
                  <c:v>1271.295156956417</c:v>
                </c:pt>
                <c:pt idx="2510">
                  <c:v>1603.027581645794</c:v>
                </c:pt>
                <c:pt idx="2511">
                  <c:v>48543.530310751114</c:v>
                </c:pt>
                <c:pt idx="2512">
                  <c:v>4976.897449394085</c:v>
                </c:pt>
                <c:pt idx="2513">
                  <c:v>2573.7177636516062</c:v>
                </c:pt>
                <c:pt idx="2514">
                  <c:v>2259.4408723421461</c:v>
                </c:pt>
                <c:pt idx="2515">
                  <c:v>364.44174045687561</c:v>
                </c:pt>
                <c:pt idx="2516">
                  <c:v>247.48320041626559</c:v>
                </c:pt>
                <c:pt idx="2517">
                  <c:v>0</c:v>
                </c:pt>
                <c:pt idx="2518">
                  <c:v>1614.8791978768561</c:v>
                </c:pt>
                <c:pt idx="2519">
                  <c:v>2188.5723268239449</c:v>
                </c:pt>
                <c:pt idx="2520">
                  <c:v>1086.310948396092</c:v>
                </c:pt>
                <c:pt idx="2521">
                  <c:v>80.346589099008511</c:v>
                </c:pt>
                <c:pt idx="2522">
                  <c:v>18.792104163911102</c:v>
                </c:pt>
                <c:pt idx="2523">
                  <c:v>4567.7770007836289</c:v>
                </c:pt>
                <c:pt idx="2524">
                  <c:v>156.01078923183479</c:v>
                </c:pt>
                <c:pt idx="2525">
                  <c:v>315.79733053083891</c:v>
                </c:pt>
                <c:pt idx="2526">
                  <c:v>796.95301470407935</c:v>
                </c:pt>
                <c:pt idx="2527">
                  <c:v>2119.8313337933341</c:v>
                </c:pt>
                <c:pt idx="2528">
                  <c:v>9833.1719040203734</c:v>
                </c:pt>
                <c:pt idx="2529">
                  <c:v>249.89728564518879</c:v>
                </c:pt>
                <c:pt idx="2530">
                  <c:v>363.37866455294312</c:v>
                </c:pt>
                <c:pt idx="2531">
                  <c:v>21331.784277357801</c:v>
                </c:pt>
                <c:pt idx="2532">
                  <c:v>516.65117059386307</c:v>
                </c:pt>
                <c:pt idx="2533">
                  <c:v>335.86044609461158</c:v>
                </c:pt>
                <c:pt idx="2534">
                  <c:v>0</c:v>
                </c:pt>
                <c:pt idx="2535">
                  <c:v>52575.250143030178</c:v>
                </c:pt>
                <c:pt idx="2536">
                  <c:v>123.8423150750797</c:v>
                </c:pt>
                <c:pt idx="2537">
                  <c:v>292.15366308120809</c:v>
                </c:pt>
                <c:pt idx="2538">
                  <c:v>539.39863955197507</c:v>
                </c:pt>
                <c:pt idx="2539">
                  <c:v>20396.608845149342</c:v>
                </c:pt>
                <c:pt idx="2540">
                  <c:v>1099.3309066947111</c:v>
                </c:pt>
                <c:pt idx="2541">
                  <c:v>989.02277193983628</c:v>
                </c:pt>
                <c:pt idx="2542">
                  <c:v>263.40735983354688</c:v>
                </c:pt>
                <c:pt idx="2543">
                  <c:v>61583.227908497749</c:v>
                </c:pt>
                <c:pt idx="2544">
                  <c:v>73.299409753536693</c:v>
                </c:pt>
                <c:pt idx="2545">
                  <c:v>580.18017576062243</c:v>
                </c:pt>
                <c:pt idx="2546">
                  <c:v>593.84863337763431</c:v>
                </c:pt>
                <c:pt idx="2547">
                  <c:v>0</c:v>
                </c:pt>
                <c:pt idx="2548">
                  <c:v>284.28301245526512</c:v>
                </c:pt>
                <c:pt idx="2549">
                  <c:v>674.61869850991593</c:v>
                </c:pt>
                <c:pt idx="2550">
                  <c:v>1179.3940520878009</c:v>
                </c:pt>
                <c:pt idx="2551">
                  <c:v>1563.6011791710141</c:v>
                </c:pt>
                <c:pt idx="2552">
                  <c:v>2319.0110272884972</c:v>
                </c:pt>
                <c:pt idx="2553">
                  <c:v>1617.7081485284939</c:v>
                </c:pt>
                <c:pt idx="2554">
                  <c:v>278.0237567262655</c:v>
                </c:pt>
                <c:pt idx="2555">
                  <c:v>103.0957692238046</c:v>
                </c:pt>
                <c:pt idx="2556">
                  <c:v>0</c:v>
                </c:pt>
                <c:pt idx="2557">
                  <c:v>1797.2817834227919</c:v>
                </c:pt>
                <c:pt idx="2558">
                  <c:v>10087.41252416172</c:v>
                </c:pt>
                <c:pt idx="2559">
                  <c:v>208.8134519380896</c:v>
                </c:pt>
                <c:pt idx="2560">
                  <c:v>44368.565983720153</c:v>
                </c:pt>
                <c:pt idx="2561">
                  <c:v>8553.4010125309233</c:v>
                </c:pt>
                <c:pt idx="2562">
                  <c:v>1277.9933498837679</c:v>
                </c:pt>
                <c:pt idx="2563">
                  <c:v>413.13479499671331</c:v>
                </c:pt>
                <c:pt idx="2564">
                  <c:v>527.44132862133756</c:v>
                </c:pt>
                <c:pt idx="2565">
                  <c:v>2713.1863853303062</c:v>
                </c:pt>
                <c:pt idx="2566">
                  <c:v>1999.831061478277</c:v>
                </c:pt>
                <c:pt idx="2567">
                  <c:v>12840.81051685672</c:v>
                </c:pt>
                <c:pt idx="2568">
                  <c:v>253.27621790178949</c:v>
                </c:pt>
                <c:pt idx="2569">
                  <c:v>288.00941304713979</c:v>
                </c:pt>
                <c:pt idx="2570">
                  <c:v>3858.702988757826</c:v>
                </c:pt>
                <c:pt idx="2571">
                  <c:v>7100.2413323655182</c:v>
                </c:pt>
                <c:pt idx="2572">
                  <c:v>6478.6569069031011</c:v>
                </c:pt>
                <c:pt idx="2573">
                  <c:v>1228.8094272397429</c:v>
                </c:pt>
                <c:pt idx="2574">
                  <c:v>0</c:v>
                </c:pt>
                <c:pt idx="2575">
                  <c:v>109538.1475992831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B-4D48-B3F9-DABED513B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2751928"/>
        <c:axId val="532750128"/>
      </c:barChart>
      <c:catAx>
        <c:axId val="532751928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Market Cap Rank Percentile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50128"/>
        <c:crosses val="autoZero"/>
        <c:auto val="1"/>
        <c:lblAlgn val="ctr"/>
        <c:lblOffset val="100"/>
        <c:tickLblSkip val="1288"/>
        <c:tickMarkSkip val="50"/>
        <c:noMultiLvlLbl val="0"/>
      </c:catAx>
      <c:valAx>
        <c:axId val="532750128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51928"/>
        <c:crosses val="max"/>
        <c:crossBetween val="midCat"/>
        <c:majorUnit val="500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sse!$F$1</c:f>
              <c:strCache>
                <c:ptCount val="1"/>
                <c:pt idx="0">
                  <c:v> ADT_USD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sse!$D$2:$D$2143</c:f>
              <c:numCache>
                <c:formatCode>_(* #,##0.00_);_(* \(#,##0.00\);_(* "-"??_);_(@_)</c:formatCode>
                <c:ptCount val="2142"/>
                <c:pt idx="0">
                  <c:v>4.6685340802987862E-2</c:v>
                </c:pt>
                <c:pt idx="1">
                  <c:v>9.3370681605975725E-2</c:v>
                </c:pt>
                <c:pt idx="2">
                  <c:v>0.14005602240896359</c:v>
                </c:pt>
                <c:pt idx="3">
                  <c:v>0.18674136321195139</c:v>
                </c:pt>
                <c:pt idx="4">
                  <c:v>0.23342670401493931</c:v>
                </c:pt>
                <c:pt idx="5">
                  <c:v>0.28011204481792717</c:v>
                </c:pt>
                <c:pt idx="6">
                  <c:v>0.32679738562091498</c:v>
                </c:pt>
                <c:pt idx="7">
                  <c:v>0.3734827264239029</c:v>
                </c:pt>
                <c:pt idx="8">
                  <c:v>0.42016806722689082</c:v>
                </c:pt>
                <c:pt idx="9">
                  <c:v>0.46685340802987862</c:v>
                </c:pt>
                <c:pt idx="10">
                  <c:v>0.51353874883286643</c:v>
                </c:pt>
                <c:pt idx="11">
                  <c:v>0.56022408963585435</c:v>
                </c:pt>
                <c:pt idx="12">
                  <c:v>0.60690943043884227</c:v>
                </c:pt>
                <c:pt idx="13">
                  <c:v>0.65359477124183007</c:v>
                </c:pt>
                <c:pt idx="14">
                  <c:v>0.70028011204481799</c:v>
                </c:pt>
                <c:pt idx="15">
                  <c:v>0.7469654528478058</c:v>
                </c:pt>
                <c:pt idx="16">
                  <c:v>0.79365079365079361</c:v>
                </c:pt>
                <c:pt idx="17">
                  <c:v>0.84033613445378152</c:v>
                </c:pt>
                <c:pt idx="18">
                  <c:v>0.88702147525676933</c:v>
                </c:pt>
                <c:pt idx="19">
                  <c:v>0.93370681605975725</c:v>
                </c:pt>
                <c:pt idx="20">
                  <c:v>0.98039215686274506</c:v>
                </c:pt>
                <c:pt idx="21">
                  <c:v>1.0270774976657331</c:v>
                </c:pt>
                <c:pt idx="22">
                  <c:v>1.073762838468721</c:v>
                </c:pt>
                <c:pt idx="23">
                  <c:v>1.1204481792717089</c:v>
                </c:pt>
                <c:pt idx="24">
                  <c:v>1.1671335200746971</c:v>
                </c:pt>
                <c:pt idx="25">
                  <c:v>1.213818860877685</c:v>
                </c:pt>
                <c:pt idx="26">
                  <c:v>1.260504201680672</c:v>
                </c:pt>
                <c:pt idx="27">
                  <c:v>1.3071895424836599</c:v>
                </c:pt>
                <c:pt idx="28">
                  <c:v>1.3538748832866481</c:v>
                </c:pt>
                <c:pt idx="29">
                  <c:v>1.400560224089636</c:v>
                </c:pt>
                <c:pt idx="30">
                  <c:v>1.4472455648926239</c:v>
                </c:pt>
                <c:pt idx="31">
                  <c:v>1.493930905695612</c:v>
                </c:pt>
                <c:pt idx="32">
                  <c:v>1.5406162464986</c:v>
                </c:pt>
                <c:pt idx="33">
                  <c:v>1.587301587301587</c:v>
                </c:pt>
                <c:pt idx="34">
                  <c:v>1.6339869281045749</c:v>
                </c:pt>
                <c:pt idx="35">
                  <c:v>1.680672268907563</c:v>
                </c:pt>
                <c:pt idx="36">
                  <c:v>1.727357609710551</c:v>
                </c:pt>
                <c:pt idx="37">
                  <c:v>1.7740429505135391</c:v>
                </c:pt>
                <c:pt idx="38">
                  <c:v>1.820728291316527</c:v>
                </c:pt>
                <c:pt idx="39">
                  <c:v>1.8674136321195141</c:v>
                </c:pt>
                <c:pt idx="40">
                  <c:v>1.914098972922502</c:v>
                </c:pt>
                <c:pt idx="41">
                  <c:v>1.9607843137254899</c:v>
                </c:pt>
                <c:pt idx="42">
                  <c:v>2.007469654528478</c:v>
                </c:pt>
                <c:pt idx="43">
                  <c:v>2.0541549953314662</c:v>
                </c:pt>
                <c:pt idx="44">
                  <c:v>2.1008403361344539</c:v>
                </c:pt>
                <c:pt idx="45">
                  <c:v>2.147525676937442</c:v>
                </c:pt>
                <c:pt idx="46">
                  <c:v>2.1942110177404288</c:v>
                </c:pt>
                <c:pt idx="47">
                  <c:v>2.240896358543417</c:v>
                </c:pt>
                <c:pt idx="48">
                  <c:v>2.2875816993464051</c:v>
                </c:pt>
                <c:pt idx="49">
                  <c:v>2.3342670401493928</c:v>
                </c:pt>
                <c:pt idx="50">
                  <c:v>2.3809523809523809</c:v>
                </c:pt>
                <c:pt idx="51">
                  <c:v>2.4276377217553691</c:v>
                </c:pt>
                <c:pt idx="52">
                  <c:v>2.4743230625583572</c:v>
                </c:pt>
                <c:pt idx="53">
                  <c:v>2.521008403361344</c:v>
                </c:pt>
                <c:pt idx="54">
                  <c:v>2.5676937441643322</c:v>
                </c:pt>
                <c:pt idx="55">
                  <c:v>2.6143790849673199</c:v>
                </c:pt>
                <c:pt idx="56">
                  <c:v>2.661064425770308</c:v>
                </c:pt>
                <c:pt idx="57">
                  <c:v>2.7077497665732961</c:v>
                </c:pt>
                <c:pt idx="58">
                  <c:v>2.7544351073762838</c:v>
                </c:pt>
                <c:pt idx="59">
                  <c:v>2.801120448179272</c:v>
                </c:pt>
                <c:pt idx="60">
                  <c:v>2.8478057889822601</c:v>
                </c:pt>
                <c:pt idx="61">
                  <c:v>2.8944911297852469</c:v>
                </c:pt>
                <c:pt idx="62">
                  <c:v>2.9411764705882351</c:v>
                </c:pt>
                <c:pt idx="63">
                  <c:v>2.9878618113912232</c:v>
                </c:pt>
                <c:pt idx="64">
                  <c:v>3.0345471521942109</c:v>
                </c:pt>
                <c:pt idx="65">
                  <c:v>3.081232492997199</c:v>
                </c:pt>
                <c:pt idx="66">
                  <c:v>3.1279178338001872</c:v>
                </c:pt>
                <c:pt idx="67">
                  <c:v>3.174603174603174</c:v>
                </c:pt>
                <c:pt idx="68">
                  <c:v>3.2212885154061621</c:v>
                </c:pt>
                <c:pt idx="69">
                  <c:v>3.2679738562091512</c:v>
                </c:pt>
                <c:pt idx="70">
                  <c:v>3.314659197012138</c:v>
                </c:pt>
                <c:pt idx="71">
                  <c:v>3.3613445378151261</c:v>
                </c:pt>
                <c:pt idx="72">
                  <c:v>3.4080298786181138</c:v>
                </c:pt>
                <c:pt idx="73">
                  <c:v>3.4547152194211019</c:v>
                </c:pt>
                <c:pt idx="74">
                  <c:v>3.5014005602240901</c:v>
                </c:pt>
                <c:pt idx="75">
                  <c:v>3.5480859010270769</c:v>
                </c:pt>
                <c:pt idx="76">
                  <c:v>3.594771241830065</c:v>
                </c:pt>
                <c:pt idx="77">
                  <c:v>3.6414565826330541</c:v>
                </c:pt>
                <c:pt idx="78">
                  <c:v>3.6881419234360409</c:v>
                </c:pt>
                <c:pt idx="79">
                  <c:v>3.734827264239029</c:v>
                </c:pt>
                <c:pt idx="80">
                  <c:v>3.7815126050420171</c:v>
                </c:pt>
                <c:pt idx="81">
                  <c:v>3.8281979458450048</c:v>
                </c:pt>
                <c:pt idx="82">
                  <c:v>3.874883286647993</c:v>
                </c:pt>
                <c:pt idx="83">
                  <c:v>3.9215686274509798</c:v>
                </c:pt>
                <c:pt idx="84">
                  <c:v>3.9682539682539679</c:v>
                </c:pt>
                <c:pt idx="85">
                  <c:v>4.0149393090569561</c:v>
                </c:pt>
                <c:pt idx="86">
                  <c:v>4.0616246498599438</c:v>
                </c:pt>
                <c:pt idx="87">
                  <c:v>4.1083099906629306</c:v>
                </c:pt>
                <c:pt idx="88">
                  <c:v>4.1549953314659192</c:v>
                </c:pt>
                <c:pt idx="89">
                  <c:v>4.2016806722689077</c:v>
                </c:pt>
                <c:pt idx="90">
                  <c:v>4.2483660130718954</c:v>
                </c:pt>
                <c:pt idx="91">
                  <c:v>4.2950513538748831</c:v>
                </c:pt>
                <c:pt idx="92">
                  <c:v>4.3417366946778708</c:v>
                </c:pt>
                <c:pt idx="93">
                  <c:v>4.3884220354808594</c:v>
                </c:pt>
                <c:pt idx="94">
                  <c:v>4.4351073762838471</c:v>
                </c:pt>
                <c:pt idx="95">
                  <c:v>4.4817927170868348</c:v>
                </c:pt>
                <c:pt idx="96">
                  <c:v>4.5284780578898216</c:v>
                </c:pt>
                <c:pt idx="97">
                  <c:v>4.5751633986928102</c:v>
                </c:pt>
                <c:pt idx="98">
                  <c:v>4.6218487394957988</c:v>
                </c:pt>
                <c:pt idx="99">
                  <c:v>4.6685340802987856</c:v>
                </c:pt>
                <c:pt idx="100">
                  <c:v>4.7152194211017742</c:v>
                </c:pt>
                <c:pt idx="101">
                  <c:v>4.7619047619047619</c:v>
                </c:pt>
                <c:pt idx="102">
                  <c:v>4.8085901027077496</c:v>
                </c:pt>
                <c:pt idx="103">
                  <c:v>4.8552754435107381</c:v>
                </c:pt>
                <c:pt idx="104">
                  <c:v>4.9019607843137258</c:v>
                </c:pt>
                <c:pt idx="105">
                  <c:v>4.9486461251167144</c:v>
                </c:pt>
                <c:pt idx="106">
                  <c:v>4.9953314659197012</c:v>
                </c:pt>
                <c:pt idx="107">
                  <c:v>5.0420168067226889</c:v>
                </c:pt>
                <c:pt idx="108">
                  <c:v>5.0887021475256766</c:v>
                </c:pt>
                <c:pt idx="109">
                  <c:v>5.1353874883286643</c:v>
                </c:pt>
                <c:pt idx="110">
                  <c:v>5.1820728291316529</c:v>
                </c:pt>
                <c:pt idx="111">
                  <c:v>5.2287581699346406</c:v>
                </c:pt>
                <c:pt idx="112">
                  <c:v>5.2754435107376283</c:v>
                </c:pt>
                <c:pt idx="113">
                  <c:v>5.322128851540616</c:v>
                </c:pt>
                <c:pt idx="114">
                  <c:v>5.3688141923436037</c:v>
                </c:pt>
                <c:pt idx="115">
                  <c:v>5.4154995331465923</c:v>
                </c:pt>
                <c:pt idx="116">
                  <c:v>5.46218487394958</c:v>
                </c:pt>
                <c:pt idx="117">
                  <c:v>5.5088702147525677</c:v>
                </c:pt>
                <c:pt idx="118">
                  <c:v>5.5555555555555554</c:v>
                </c:pt>
                <c:pt idx="119">
                  <c:v>5.6022408963585439</c:v>
                </c:pt>
                <c:pt idx="120">
                  <c:v>5.6489262371615316</c:v>
                </c:pt>
                <c:pt idx="121">
                  <c:v>5.6956115779645193</c:v>
                </c:pt>
                <c:pt idx="122">
                  <c:v>5.742296918767507</c:v>
                </c:pt>
                <c:pt idx="123">
                  <c:v>5.7889822595704947</c:v>
                </c:pt>
                <c:pt idx="124">
                  <c:v>5.8356676003734824</c:v>
                </c:pt>
                <c:pt idx="125">
                  <c:v>5.8823529411764701</c:v>
                </c:pt>
                <c:pt idx="126">
                  <c:v>5.9290382819794578</c:v>
                </c:pt>
                <c:pt idx="127">
                  <c:v>5.9757236227824464</c:v>
                </c:pt>
                <c:pt idx="128">
                  <c:v>6.0224089635854341</c:v>
                </c:pt>
                <c:pt idx="129">
                  <c:v>6.0690943043884218</c:v>
                </c:pt>
                <c:pt idx="130">
                  <c:v>6.1157796451914086</c:v>
                </c:pt>
                <c:pt idx="131">
                  <c:v>6.1624649859943981</c:v>
                </c:pt>
                <c:pt idx="132">
                  <c:v>6.2091503267973858</c:v>
                </c:pt>
                <c:pt idx="133">
                  <c:v>6.2558356676003726</c:v>
                </c:pt>
                <c:pt idx="134">
                  <c:v>6.3025210084033612</c:v>
                </c:pt>
                <c:pt idx="135">
                  <c:v>6.3492063492063489</c:v>
                </c:pt>
                <c:pt idx="136">
                  <c:v>6.3958916900093374</c:v>
                </c:pt>
                <c:pt idx="137">
                  <c:v>6.4425770308123242</c:v>
                </c:pt>
                <c:pt idx="138">
                  <c:v>6.4892623716153137</c:v>
                </c:pt>
                <c:pt idx="139">
                  <c:v>6.5359477124183014</c:v>
                </c:pt>
                <c:pt idx="140">
                  <c:v>6.5826330532212891</c:v>
                </c:pt>
                <c:pt idx="141">
                  <c:v>6.6293183940242768</c:v>
                </c:pt>
                <c:pt idx="142">
                  <c:v>6.6760037348272654</c:v>
                </c:pt>
                <c:pt idx="143">
                  <c:v>6.7226890756302522</c:v>
                </c:pt>
                <c:pt idx="144">
                  <c:v>6.7693744164332399</c:v>
                </c:pt>
                <c:pt idx="145">
                  <c:v>6.8160597572362276</c:v>
                </c:pt>
                <c:pt idx="146">
                  <c:v>6.8627450980392162</c:v>
                </c:pt>
                <c:pt idx="147">
                  <c:v>6.9094304388422039</c:v>
                </c:pt>
                <c:pt idx="148">
                  <c:v>6.9561157796451916</c:v>
                </c:pt>
                <c:pt idx="149">
                  <c:v>7.0028011204481793</c:v>
                </c:pt>
                <c:pt idx="150">
                  <c:v>7.049486461251167</c:v>
                </c:pt>
                <c:pt idx="151">
                  <c:v>7.0961718020541547</c:v>
                </c:pt>
                <c:pt idx="152">
                  <c:v>7.1428571428571423</c:v>
                </c:pt>
                <c:pt idx="153">
                  <c:v>7.18954248366013</c:v>
                </c:pt>
                <c:pt idx="154">
                  <c:v>7.2362278244631204</c:v>
                </c:pt>
                <c:pt idx="155">
                  <c:v>7.2829131652661072</c:v>
                </c:pt>
                <c:pt idx="156">
                  <c:v>7.3295985060690949</c:v>
                </c:pt>
                <c:pt idx="157">
                  <c:v>7.3762838468720826</c:v>
                </c:pt>
                <c:pt idx="158">
                  <c:v>7.4229691876750703</c:v>
                </c:pt>
                <c:pt idx="159">
                  <c:v>7.469654528478058</c:v>
                </c:pt>
                <c:pt idx="160">
                  <c:v>7.5163398692810457</c:v>
                </c:pt>
                <c:pt idx="161">
                  <c:v>7.5630252100840334</c:v>
                </c:pt>
                <c:pt idx="162">
                  <c:v>7.6097105508870211</c:v>
                </c:pt>
                <c:pt idx="163">
                  <c:v>7.6563958916900097</c:v>
                </c:pt>
                <c:pt idx="164">
                  <c:v>7.7030812324929974</c:v>
                </c:pt>
                <c:pt idx="165">
                  <c:v>7.7497665732959851</c:v>
                </c:pt>
                <c:pt idx="166">
                  <c:v>7.7964519140989728</c:v>
                </c:pt>
                <c:pt idx="167">
                  <c:v>7.8431372549019596</c:v>
                </c:pt>
                <c:pt idx="168">
                  <c:v>7.8898225957049481</c:v>
                </c:pt>
                <c:pt idx="169">
                  <c:v>7.9365079365079358</c:v>
                </c:pt>
                <c:pt idx="170">
                  <c:v>7.9831932773109244</c:v>
                </c:pt>
                <c:pt idx="171">
                  <c:v>8.0298786181139121</c:v>
                </c:pt>
                <c:pt idx="172">
                  <c:v>8.0765639589168998</c:v>
                </c:pt>
                <c:pt idx="173">
                  <c:v>8.1232492997198875</c:v>
                </c:pt>
                <c:pt idx="174">
                  <c:v>8.1699346405228752</c:v>
                </c:pt>
                <c:pt idx="175">
                  <c:v>8.2166199813258629</c:v>
                </c:pt>
                <c:pt idx="176">
                  <c:v>8.2633053221288506</c:v>
                </c:pt>
                <c:pt idx="177">
                  <c:v>8.3099906629318383</c:v>
                </c:pt>
                <c:pt idx="178">
                  <c:v>8.356676003734826</c:v>
                </c:pt>
                <c:pt idx="179">
                  <c:v>8.4033613445378155</c:v>
                </c:pt>
                <c:pt idx="180">
                  <c:v>8.4500466853408032</c:v>
                </c:pt>
                <c:pt idx="181">
                  <c:v>8.4967320261437909</c:v>
                </c:pt>
                <c:pt idx="182">
                  <c:v>8.5434173669467786</c:v>
                </c:pt>
                <c:pt idx="183">
                  <c:v>8.5901027077497663</c:v>
                </c:pt>
                <c:pt idx="184">
                  <c:v>8.6367880485527539</c:v>
                </c:pt>
                <c:pt idx="185">
                  <c:v>8.6834733893557416</c:v>
                </c:pt>
                <c:pt idx="186">
                  <c:v>8.7301587301587293</c:v>
                </c:pt>
                <c:pt idx="187">
                  <c:v>8.776844070961717</c:v>
                </c:pt>
                <c:pt idx="188">
                  <c:v>8.8235294117647065</c:v>
                </c:pt>
                <c:pt idx="189">
                  <c:v>8.8702147525676942</c:v>
                </c:pt>
                <c:pt idx="190">
                  <c:v>8.9169000933706819</c:v>
                </c:pt>
                <c:pt idx="191">
                  <c:v>8.9635854341736696</c:v>
                </c:pt>
                <c:pt idx="192">
                  <c:v>9.0102707749766573</c:v>
                </c:pt>
                <c:pt idx="193">
                  <c:v>9.056956115779645</c:v>
                </c:pt>
                <c:pt idx="194">
                  <c:v>9.1036414565826327</c:v>
                </c:pt>
                <c:pt idx="195">
                  <c:v>9.1503267973856204</c:v>
                </c:pt>
                <c:pt idx="196">
                  <c:v>9.1970121381886099</c:v>
                </c:pt>
                <c:pt idx="197">
                  <c:v>9.2436974789915975</c:v>
                </c:pt>
                <c:pt idx="198">
                  <c:v>9.2903828197945852</c:v>
                </c:pt>
                <c:pt idx="199">
                  <c:v>9.3370681605975729</c:v>
                </c:pt>
                <c:pt idx="200">
                  <c:v>9.3837535014005606</c:v>
                </c:pt>
                <c:pt idx="201">
                  <c:v>9.4304388422035483</c:v>
                </c:pt>
                <c:pt idx="202">
                  <c:v>9.477124183006536</c:v>
                </c:pt>
                <c:pt idx="203">
                  <c:v>9.5238095238095237</c:v>
                </c:pt>
                <c:pt idx="204">
                  <c:v>9.5704948646125132</c:v>
                </c:pt>
                <c:pt idx="205">
                  <c:v>9.6171802054155009</c:v>
                </c:pt>
                <c:pt idx="206">
                  <c:v>9.6638655462184886</c:v>
                </c:pt>
                <c:pt idx="207">
                  <c:v>9.7105508870214763</c:v>
                </c:pt>
                <c:pt idx="208">
                  <c:v>9.757236227824464</c:v>
                </c:pt>
                <c:pt idx="209">
                  <c:v>9.8039215686274517</c:v>
                </c:pt>
                <c:pt idx="210">
                  <c:v>9.8506069094304394</c:v>
                </c:pt>
                <c:pt idx="211">
                  <c:v>9.8972922502334271</c:v>
                </c:pt>
                <c:pt idx="212">
                  <c:v>9.9439775910364148</c:v>
                </c:pt>
                <c:pt idx="213">
                  <c:v>9.9906629318394025</c:v>
                </c:pt>
                <c:pt idx="214">
                  <c:v>10.03734827264239</c:v>
                </c:pt>
                <c:pt idx="215">
                  <c:v>10.08403361344538</c:v>
                </c:pt>
                <c:pt idx="216">
                  <c:v>10.130718954248371</c:v>
                </c:pt>
                <c:pt idx="217">
                  <c:v>10.17740429505135</c:v>
                </c:pt>
                <c:pt idx="218">
                  <c:v>10.224089635854339</c:v>
                </c:pt>
                <c:pt idx="219">
                  <c:v>10.27077497665733</c:v>
                </c:pt>
                <c:pt idx="220">
                  <c:v>10.31746031746032</c:v>
                </c:pt>
                <c:pt idx="221">
                  <c:v>10.364145658263309</c:v>
                </c:pt>
                <c:pt idx="222">
                  <c:v>10.41083099906629</c:v>
                </c:pt>
                <c:pt idx="223">
                  <c:v>10.457516339869279</c:v>
                </c:pt>
                <c:pt idx="224">
                  <c:v>10.504201680672271</c:v>
                </c:pt>
                <c:pt idx="225">
                  <c:v>10.55088702147526</c:v>
                </c:pt>
                <c:pt idx="226">
                  <c:v>10.597572362278241</c:v>
                </c:pt>
                <c:pt idx="227">
                  <c:v>10.64425770308123</c:v>
                </c:pt>
                <c:pt idx="228">
                  <c:v>10.69094304388422</c:v>
                </c:pt>
                <c:pt idx="229">
                  <c:v>10.737628384687209</c:v>
                </c:pt>
                <c:pt idx="230">
                  <c:v>10.7843137254902</c:v>
                </c:pt>
                <c:pt idx="231">
                  <c:v>10.830999066293179</c:v>
                </c:pt>
                <c:pt idx="232">
                  <c:v>10.87768440709617</c:v>
                </c:pt>
                <c:pt idx="233">
                  <c:v>10.92436974789916</c:v>
                </c:pt>
                <c:pt idx="234">
                  <c:v>10.971055088702149</c:v>
                </c:pt>
                <c:pt idx="235">
                  <c:v>11.017740429505141</c:v>
                </c:pt>
                <c:pt idx="236">
                  <c:v>11.064425770308119</c:v>
                </c:pt>
                <c:pt idx="237">
                  <c:v>11.111111111111111</c:v>
                </c:pt>
                <c:pt idx="238">
                  <c:v>11.1577964519141</c:v>
                </c:pt>
                <c:pt idx="239">
                  <c:v>11.20448179271709</c:v>
                </c:pt>
                <c:pt idx="240">
                  <c:v>11.251167133520079</c:v>
                </c:pt>
                <c:pt idx="241">
                  <c:v>11.29785247432306</c:v>
                </c:pt>
                <c:pt idx="242">
                  <c:v>11.344537815126049</c:v>
                </c:pt>
                <c:pt idx="243">
                  <c:v>11.39122315592904</c:v>
                </c:pt>
                <c:pt idx="244">
                  <c:v>11.43790849673203</c:v>
                </c:pt>
                <c:pt idx="245">
                  <c:v>11.484593837535011</c:v>
                </c:pt>
                <c:pt idx="246">
                  <c:v>11.531279178338</c:v>
                </c:pt>
                <c:pt idx="247">
                  <c:v>11.577964519140989</c:v>
                </c:pt>
                <c:pt idx="248">
                  <c:v>11.624649859943981</c:v>
                </c:pt>
                <c:pt idx="249">
                  <c:v>11.67133520074696</c:v>
                </c:pt>
                <c:pt idx="250">
                  <c:v>11.718020541549951</c:v>
                </c:pt>
                <c:pt idx="251">
                  <c:v>11.76470588235294</c:v>
                </c:pt>
                <c:pt idx="252">
                  <c:v>11.81139122315593</c:v>
                </c:pt>
                <c:pt idx="253">
                  <c:v>11.858076563958919</c:v>
                </c:pt>
                <c:pt idx="254">
                  <c:v>11.9047619047619</c:v>
                </c:pt>
                <c:pt idx="255">
                  <c:v>11.951447245564889</c:v>
                </c:pt>
                <c:pt idx="256">
                  <c:v>11.99813258636788</c:v>
                </c:pt>
                <c:pt idx="257">
                  <c:v>12.04481792717087</c:v>
                </c:pt>
                <c:pt idx="258">
                  <c:v>12.091503267973859</c:v>
                </c:pt>
                <c:pt idx="259">
                  <c:v>12.13818860877684</c:v>
                </c:pt>
                <c:pt idx="260">
                  <c:v>12.184873949579829</c:v>
                </c:pt>
                <c:pt idx="261">
                  <c:v>12.231559290382821</c:v>
                </c:pt>
                <c:pt idx="262">
                  <c:v>12.27824463118581</c:v>
                </c:pt>
                <c:pt idx="263">
                  <c:v>12.3249299719888</c:v>
                </c:pt>
                <c:pt idx="264">
                  <c:v>12.37161531279178</c:v>
                </c:pt>
                <c:pt idx="265">
                  <c:v>12.41830065359477</c:v>
                </c:pt>
                <c:pt idx="266">
                  <c:v>12.464985994397759</c:v>
                </c:pt>
                <c:pt idx="267">
                  <c:v>12.51167133520075</c:v>
                </c:pt>
                <c:pt idx="268">
                  <c:v>12.558356676003729</c:v>
                </c:pt>
                <c:pt idx="269">
                  <c:v>12.605042016806721</c:v>
                </c:pt>
                <c:pt idx="270">
                  <c:v>12.65172735760971</c:v>
                </c:pt>
                <c:pt idx="271">
                  <c:v>12.698412698412699</c:v>
                </c:pt>
                <c:pt idx="272">
                  <c:v>12.745098039215691</c:v>
                </c:pt>
                <c:pt idx="273">
                  <c:v>12.79178338001867</c:v>
                </c:pt>
                <c:pt idx="274">
                  <c:v>12.838468720821661</c:v>
                </c:pt>
                <c:pt idx="275">
                  <c:v>12.88515406162465</c:v>
                </c:pt>
                <c:pt idx="276">
                  <c:v>12.93183940242764</c:v>
                </c:pt>
                <c:pt idx="277">
                  <c:v>12.978524743230629</c:v>
                </c:pt>
                <c:pt idx="278">
                  <c:v>13.02521008403362</c:v>
                </c:pt>
                <c:pt idx="279">
                  <c:v>13.071895424836599</c:v>
                </c:pt>
                <c:pt idx="280">
                  <c:v>13.118580765639591</c:v>
                </c:pt>
                <c:pt idx="281">
                  <c:v>13.16526610644258</c:v>
                </c:pt>
                <c:pt idx="282">
                  <c:v>13.211951447245569</c:v>
                </c:pt>
                <c:pt idx="283">
                  <c:v>13.25863678804855</c:v>
                </c:pt>
                <c:pt idx="284">
                  <c:v>13.30532212885154</c:v>
                </c:pt>
                <c:pt idx="285">
                  <c:v>13.352007469654531</c:v>
                </c:pt>
                <c:pt idx="286">
                  <c:v>13.39869281045752</c:v>
                </c:pt>
                <c:pt idx="287">
                  <c:v>13.445378151260501</c:v>
                </c:pt>
                <c:pt idx="288">
                  <c:v>13.49206349206349</c:v>
                </c:pt>
                <c:pt idx="289">
                  <c:v>13.53874883286648</c:v>
                </c:pt>
                <c:pt idx="290">
                  <c:v>13.585434173669469</c:v>
                </c:pt>
                <c:pt idx="291">
                  <c:v>13.632119514472461</c:v>
                </c:pt>
                <c:pt idx="292">
                  <c:v>13.678804855275439</c:v>
                </c:pt>
                <c:pt idx="293">
                  <c:v>13.725490196078431</c:v>
                </c:pt>
                <c:pt idx="294">
                  <c:v>13.77217553688142</c:v>
                </c:pt>
                <c:pt idx="295">
                  <c:v>13.81886087768441</c:v>
                </c:pt>
                <c:pt idx="296">
                  <c:v>13.865546218487401</c:v>
                </c:pt>
                <c:pt idx="297">
                  <c:v>13.91223155929038</c:v>
                </c:pt>
                <c:pt idx="298">
                  <c:v>13.958916900093371</c:v>
                </c:pt>
                <c:pt idx="299">
                  <c:v>14.00560224089636</c:v>
                </c:pt>
                <c:pt idx="300">
                  <c:v>14.05228758169935</c:v>
                </c:pt>
                <c:pt idx="301">
                  <c:v>14.09897292250233</c:v>
                </c:pt>
                <c:pt idx="302">
                  <c:v>14.14565826330532</c:v>
                </c:pt>
                <c:pt idx="303">
                  <c:v>14.192343604108309</c:v>
                </c:pt>
                <c:pt idx="304">
                  <c:v>14.239028944911301</c:v>
                </c:pt>
                <c:pt idx="305">
                  <c:v>14.285714285714279</c:v>
                </c:pt>
                <c:pt idx="306">
                  <c:v>14.332399626517271</c:v>
                </c:pt>
                <c:pt idx="307">
                  <c:v>14.37908496732026</c:v>
                </c:pt>
                <c:pt idx="308">
                  <c:v>14.42577030812325</c:v>
                </c:pt>
                <c:pt idx="309">
                  <c:v>14.472455648926241</c:v>
                </c:pt>
                <c:pt idx="310">
                  <c:v>14.51914098972923</c:v>
                </c:pt>
                <c:pt idx="311">
                  <c:v>14.565826330532211</c:v>
                </c:pt>
                <c:pt idx="312">
                  <c:v>14.6125116713352</c:v>
                </c:pt>
                <c:pt idx="313">
                  <c:v>14.65919701213819</c:v>
                </c:pt>
                <c:pt idx="314">
                  <c:v>14.705882352941179</c:v>
                </c:pt>
                <c:pt idx="315">
                  <c:v>14.752567693744171</c:v>
                </c:pt>
                <c:pt idx="316">
                  <c:v>14.799253034547149</c:v>
                </c:pt>
                <c:pt idx="317">
                  <c:v>14.845938375350141</c:v>
                </c:pt>
                <c:pt idx="318">
                  <c:v>14.89262371615313</c:v>
                </c:pt>
                <c:pt idx="319">
                  <c:v>14.93930905695612</c:v>
                </c:pt>
                <c:pt idx="320">
                  <c:v>14.9859943977591</c:v>
                </c:pt>
                <c:pt idx="321">
                  <c:v>15.03267973856209</c:v>
                </c:pt>
                <c:pt idx="322">
                  <c:v>15.079365079365081</c:v>
                </c:pt>
                <c:pt idx="323">
                  <c:v>15.12605042016807</c:v>
                </c:pt>
                <c:pt idx="324">
                  <c:v>15.172735760971049</c:v>
                </c:pt>
                <c:pt idx="325">
                  <c:v>15.21942110177404</c:v>
                </c:pt>
                <c:pt idx="326">
                  <c:v>15.26610644257703</c:v>
                </c:pt>
                <c:pt idx="327">
                  <c:v>15.312791783380019</c:v>
                </c:pt>
                <c:pt idx="328">
                  <c:v>15.359477124183011</c:v>
                </c:pt>
                <c:pt idx="329">
                  <c:v>15.406162464985989</c:v>
                </c:pt>
                <c:pt idx="330">
                  <c:v>15.452847805788981</c:v>
                </c:pt>
                <c:pt idx="331">
                  <c:v>15.49953314659197</c:v>
                </c:pt>
                <c:pt idx="332">
                  <c:v>15.54621848739496</c:v>
                </c:pt>
                <c:pt idx="333">
                  <c:v>15.592903828197951</c:v>
                </c:pt>
                <c:pt idx="334">
                  <c:v>15.63958916900093</c:v>
                </c:pt>
                <c:pt idx="335">
                  <c:v>15.686274509803919</c:v>
                </c:pt>
                <c:pt idx="336">
                  <c:v>15.73295985060691</c:v>
                </c:pt>
                <c:pt idx="337">
                  <c:v>15.7796451914099</c:v>
                </c:pt>
                <c:pt idx="338">
                  <c:v>15.82633053221288</c:v>
                </c:pt>
                <c:pt idx="339">
                  <c:v>15.87301587301587</c:v>
                </c:pt>
                <c:pt idx="340">
                  <c:v>15.919701213818859</c:v>
                </c:pt>
                <c:pt idx="341">
                  <c:v>15.966386554621851</c:v>
                </c:pt>
                <c:pt idx="342">
                  <c:v>16.01307189542484</c:v>
                </c:pt>
                <c:pt idx="343">
                  <c:v>16.059757236227821</c:v>
                </c:pt>
                <c:pt idx="344">
                  <c:v>16.106442577030808</c:v>
                </c:pt>
                <c:pt idx="345">
                  <c:v>16.1531279178338</c:v>
                </c:pt>
                <c:pt idx="346">
                  <c:v>16.199813258636791</c:v>
                </c:pt>
                <c:pt idx="347">
                  <c:v>16.246498599439779</c:v>
                </c:pt>
                <c:pt idx="348">
                  <c:v>16.293183940242759</c:v>
                </c:pt>
                <c:pt idx="349">
                  <c:v>16.33986928104575</c:v>
                </c:pt>
                <c:pt idx="350">
                  <c:v>16.386554621848742</c:v>
                </c:pt>
                <c:pt idx="351">
                  <c:v>16.433239962651729</c:v>
                </c:pt>
                <c:pt idx="352">
                  <c:v>16.47992530345471</c:v>
                </c:pt>
                <c:pt idx="353">
                  <c:v>16.526610644257701</c:v>
                </c:pt>
                <c:pt idx="354">
                  <c:v>16.573295985060689</c:v>
                </c:pt>
                <c:pt idx="355">
                  <c:v>16.61998132586368</c:v>
                </c:pt>
                <c:pt idx="356">
                  <c:v>16.666666666666661</c:v>
                </c:pt>
                <c:pt idx="357">
                  <c:v>16.713352007469648</c:v>
                </c:pt>
                <c:pt idx="358">
                  <c:v>16.76003734827264</c:v>
                </c:pt>
                <c:pt idx="359">
                  <c:v>16.806722689075631</c:v>
                </c:pt>
                <c:pt idx="360">
                  <c:v>16.853408029878619</c:v>
                </c:pt>
                <c:pt idx="361">
                  <c:v>16.90009337068161</c:v>
                </c:pt>
                <c:pt idx="362">
                  <c:v>16.94677871148459</c:v>
                </c:pt>
                <c:pt idx="363">
                  <c:v>16.993464052287582</c:v>
                </c:pt>
                <c:pt idx="364">
                  <c:v>17.040149393090569</c:v>
                </c:pt>
                <c:pt idx="365">
                  <c:v>17.086834733893561</c:v>
                </c:pt>
                <c:pt idx="366">
                  <c:v>17.133520074696541</c:v>
                </c:pt>
                <c:pt idx="367">
                  <c:v>17.180205415499529</c:v>
                </c:pt>
                <c:pt idx="368">
                  <c:v>17.22689075630252</c:v>
                </c:pt>
                <c:pt idx="369">
                  <c:v>17.273576097105511</c:v>
                </c:pt>
                <c:pt idx="370">
                  <c:v>17.320261437908499</c:v>
                </c:pt>
                <c:pt idx="371">
                  <c:v>17.36694677871148</c:v>
                </c:pt>
                <c:pt idx="372">
                  <c:v>17.413632119514471</c:v>
                </c:pt>
                <c:pt idx="373">
                  <c:v>17.460317460317459</c:v>
                </c:pt>
                <c:pt idx="374">
                  <c:v>17.50700280112045</c:v>
                </c:pt>
                <c:pt idx="375">
                  <c:v>17.553688141923431</c:v>
                </c:pt>
                <c:pt idx="376">
                  <c:v>17.600373482726429</c:v>
                </c:pt>
                <c:pt idx="377">
                  <c:v>17.647058823529409</c:v>
                </c:pt>
                <c:pt idx="378">
                  <c:v>17.693744164332401</c:v>
                </c:pt>
                <c:pt idx="379">
                  <c:v>17.740429505135388</c:v>
                </c:pt>
                <c:pt idx="380">
                  <c:v>17.78711484593838</c:v>
                </c:pt>
                <c:pt idx="381">
                  <c:v>17.83380018674136</c:v>
                </c:pt>
                <c:pt idx="382">
                  <c:v>17.880485527544351</c:v>
                </c:pt>
                <c:pt idx="383">
                  <c:v>17.927170868347339</c:v>
                </c:pt>
                <c:pt idx="384">
                  <c:v>17.97385620915033</c:v>
                </c:pt>
                <c:pt idx="385">
                  <c:v>18.020541549953311</c:v>
                </c:pt>
                <c:pt idx="386">
                  <c:v>18.067226890756299</c:v>
                </c:pt>
                <c:pt idx="387">
                  <c:v>18.11391223155929</c:v>
                </c:pt>
                <c:pt idx="388">
                  <c:v>18.160597572362281</c:v>
                </c:pt>
                <c:pt idx="389">
                  <c:v>18.207282913165269</c:v>
                </c:pt>
                <c:pt idx="390">
                  <c:v>18.25396825396825</c:v>
                </c:pt>
                <c:pt idx="391">
                  <c:v>18.300653594771241</c:v>
                </c:pt>
                <c:pt idx="392">
                  <c:v>18.347338935574228</c:v>
                </c:pt>
                <c:pt idx="393">
                  <c:v>18.39402427637722</c:v>
                </c:pt>
                <c:pt idx="394">
                  <c:v>18.440709617180211</c:v>
                </c:pt>
                <c:pt idx="395">
                  <c:v>18.487394957983199</c:v>
                </c:pt>
                <c:pt idx="396">
                  <c:v>18.534080298786179</c:v>
                </c:pt>
                <c:pt idx="397">
                  <c:v>18.58076563958917</c:v>
                </c:pt>
                <c:pt idx="398">
                  <c:v>18.627450980392162</c:v>
                </c:pt>
                <c:pt idx="399">
                  <c:v>18.674136321195149</c:v>
                </c:pt>
                <c:pt idx="400">
                  <c:v>18.72082166199813</c:v>
                </c:pt>
                <c:pt idx="401">
                  <c:v>18.767507002801121</c:v>
                </c:pt>
                <c:pt idx="402">
                  <c:v>18.814192343604109</c:v>
                </c:pt>
                <c:pt idx="403">
                  <c:v>18.8608776844071</c:v>
                </c:pt>
                <c:pt idx="404">
                  <c:v>18.907563025210081</c:v>
                </c:pt>
                <c:pt idx="405">
                  <c:v>18.954248366013069</c:v>
                </c:pt>
                <c:pt idx="406">
                  <c:v>19.00093370681606</c:v>
                </c:pt>
                <c:pt idx="407">
                  <c:v>19.047619047619051</c:v>
                </c:pt>
                <c:pt idx="408">
                  <c:v>19.094304388422039</c:v>
                </c:pt>
                <c:pt idx="409">
                  <c:v>19.14098972922503</c:v>
                </c:pt>
                <c:pt idx="410">
                  <c:v>19.187675070028011</c:v>
                </c:pt>
                <c:pt idx="411">
                  <c:v>19.234360410830998</c:v>
                </c:pt>
                <c:pt idx="412">
                  <c:v>19.281045751633989</c:v>
                </c:pt>
                <c:pt idx="413">
                  <c:v>19.327731092436981</c:v>
                </c:pt>
                <c:pt idx="414">
                  <c:v>19.374416433239961</c:v>
                </c:pt>
                <c:pt idx="415">
                  <c:v>19.421101774042949</c:v>
                </c:pt>
                <c:pt idx="416">
                  <c:v>19.46778711484594</c:v>
                </c:pt>
                <c:pt idx="417">
                  <c:v>19.514472455648932</c:v>
                </c:pt>
                <c:pt idx="418">
                  <c:v>19.561157796451919</c:v>
                </c:pt>
                <c:pt idx="419">
                  <c:v>19.6078431372549</c:v>
                </c:pt>
                <c:pt idx="420">
                  <c:v>19.654528478057891</c:v>
                </c:pt>
                <c:pt idx="421">
                  <c:v>19.701213818860879</c:v>
                </c:pt>
                <c:pt idx="422">
                  <c:v>19.74789915966387</c:v>
                </c:pt>
                <c:pt idx="423">
                  <c:v>19.794584500466851</c:v>
                </c:pt>
                <c:pt idx="424">
                  <c:v>19.841269841269838</c:v>
                </c:pt>
                <c:pt idx="425">
                  <c:v>19.88795518207283</c:v>
                </c:pt>
                <c:pt idx="426">
                  <c:v>19.934640522875821</c:v>
                </c:pt>
                <c:pt idx="427">
                  <c:v>19.981325863678801</c:v>
                </c:pt>
                <c:pt idx="428">
                  <c:v>20.028011204481789</c:v>
                </c:pt>
                <c:pt idx="429">
                  <c:v>20.07469654528478</c:v>
                </c:pt>
                <c:pt idx="430">
                  <c:v>20.121381886087772</c:v>
                </c:pt>
                <c:pt idx="431">
                  <c:v>20.168067226890759</c:v>
                </c:pt>
                <c:pt idx="432">
                  <c:v>20.21475256769374</c:v>
                </c:pt>
                <c:pt idx="433">
                  <c:v>20.261437908496731</c:v>
                </c:pt>
                <c:pt idx="434">
                  <c:v>20.308123249299719</c:v>
                </c:pt>
                <c:pt idx="435">
                  <c:v>20.35480859010271</c:v>
                </c:pt>
                <c:pt idx="436">
                  <c:v>20.401493930905691</c:v>
                </c:pt>
                <c:pt idx="437">
                  <c:v>20.448179271708678</c:v>
                </c:pt>
                <c:pt idx="438">
                  <c:v>20.49486461251167</c:v>
                </c:pt>
                <c:pt idx="439">
                  <c:v>20.541549953314661</c:v>
                </c:pt>
                <c:pt idx="440">
                  <c:v>20.588235294117641</c:v>
                </c:pt>
                <c:pt idx="441">
                  <c:v>20.634920634920629</c:v>
                </c:pt>
                <c:pt idx="442">
                  <c:v>20.68160597572362</c:v>
                </c:pt>
                <c:pt idx="443">
                  <c:v>20.728291316526612</c:v>
                </c:pt>
                <c:pt idx="444">
                  <c:v>20.774976657329599</c:v>
                </c:pt>
                <c:pt idx="445">
                  <c:v>20.821661998132591</c:v>
                </c:pt>
                <c:pt idx="446">
                  <c:v>20.868347338935571</c:v>
                </c:pt>
                <c:pt idx="447">
                  <c:v>20.915032679738559</c:v>
                </c:pt>
                <c:pt idx="448">
                  <c:v>20.96171802054155</c:v>
                </c:pt>
                <c:pt idx="449">
                  <c:v>21.008403361344541</c:v>
                </c:pt>
                <c:pt idx="450">
                  <c:v>21.055088702147529</c:v>
                </c:pt>
                <c:pt idx="451">
                  <c:v>21.10177404295051</c:v>
                </c:pt>
                <c:pt idx="452">
                  <c:v>21.148459383753501</c:v>
                </c:pt>
                <c:pt idx="453">
                  <c:v>21.195144724556489</c:v>
                </c:pt>
                <c:pt idx="454">
                  <c:v>21.24183006535948</c:v>
                </c:pt>
                <c:pt idx="455">
                  <c:v>21.28851540616246</c:v>
                </c:pt>
                <c:pt idx="456">
                  <c:v>21.335200746965452</c:v>
                </c:pt>
                <c:pt idx="457">
                  <c:v>21.381886087768439</c:v>
                </c:pt>
                <c:pt idx="458">
                  <c:v>21.428571428571431</c:v>
                </c:pt>
                <c:pt idx="459">
                  <c:v>21.475256769374411</c:v>
                </c:pt>
                <c:pt idx="460">
                  <c:v>21.52194211017741</c:v>
                </c:pt>
                <c:pt idx="461">
                  <c:v>21.56862745098039</c:v>
                </c:pt>
                <c:pt idx="462">
                  <c:v>21.615312791783381</c:v>
                </c:pt>
                <c:pt idx="463">
                  <c:v>21.661998132586369</c:v>
                </c:pt>
                <c:pt idx="464">
                  <c:v>21.70868347338936</c:v>
                </c:pt>
                <c:pt idx="465">
                  <c:v>21.755368814192341</c:v>
                </c:pt>
                <c:pt idx="466">
                  <c:v>21.802054154995329</c:v>
                </c:pt>
                <c:pt idx="467">
                  <c:v>21.84873949579832</c:v>
                </c:pt>
                <c:pt idx="468">
                  <c:v>21.895424836601311</c:v>
                </c:pt>
                <c:pt idx="469">
                  <c:v>21.942110177404299</c:v>
                </c:pt>
                <c:pt idx="470">
                  <c:v>21.988795518207279</c:v>
                </c:pt>
                <c:pt idx="471">
                  <c:v>22.035480859010271</c:v>
                </c:pt>
                <c:pt idx="472">
                  <c:v>22.082166199813258</c:v>
                </c:pt>
                <c:pt idx="473">
                  <c:v>22.12885154061625</c:v>
                </c:pt>
                <c:pt idx="474">
                  <c:v>22.17553688141923</c:v>
                </c:pt>
                <c:pt idx="475">
                  <c:v>22.222222222222221</c:v>
                </c:pt>
                <c:pt idx="476">
                  <c:v>22.268907563025209</c:v>
                </c:pt>
                <c:pt idx="477">
                  <c:v>22.3155929038282</c:v>
                </c:pt>
                <c:pt idx="478">
                  <c:v>22.362278244631192</c:v>
                </c:pt>
                <c:pt idx="479">
                  <c:v>22.408963585434179</c:v>
                </c:pt>
                <c:pt idx="480">
                  <c:v>22.45564892623716</c:v>
                </c:pt>
                <c:pt idx="481">
                  <c:v>22.502334267040151</c:v>
                </c:pt>
                <c:pt idx="482">
                  <c:v>22.549019607843139</c:v>
                </c:pt>
                <c:pt idx="483">
                  <c:v>22.59570494864613</c:v>
                </c:pt>
                <c:pt idx="484">
                  <c:v>22.642390289449111</c:v>
                </c:pt>
                <c:pt idx="485">
                  <c:v>22.689075630252098</c:v>
                </c:pt>
                <c:pt idx="486">
                  <c:v>22.73576097105509</c:v>
                </c:pt>
                <c:pt idx="487">
                  <c:v>22.782446311858081</c:v>
                </c:pt>
                <c:pt idx="488">
                  <c:v>22.829131652661069</c:v>
                </c:pt>
                <c:pt idx="489">
                  <c:v>22.875816993464049</c:v>
                </c:pt>
                <c:pt idx="490">
                  <c:v>22.92250233426704</c:v>
                </c:pt>
                <c:pt idx="491">
                  <c:v>22.969187675070032</c:v>
                </c:pt>
                <c:pt idx="492">
                  <c:v>23.015873015873019</c:v>
                </c:pt>
                <c:pt idx="493">
                  <c:v>23.062558356676</c:v>
                </c:pt>
                <c:pt idx="494">
                  <c:v>23.109243697478991</c:v>
                </c:pt>
                <c:pt idx="495">
                  <c:v>23.155929038281979</c:v>
                </c:pt>
                <c:pt idx="496">
                  <c:v>23.20261437908497</c:v>
                </c:pt>
                <c:pt idx="497">
                  <c:v>23.249299719887951</c:v>
                </c:pt>
                <c:pt idx="498">
                  <c:v>23.295985060690938</c:v>
                </c:pt>
                <c:pt idx="499">
                  <c:v>23.34267040149393</c:v>
                </c:pt>
                <c:pt idx="500">
                  <c:v>23.389355742296921</c:v>
                </c:pt>
                <c:pt idx="501">
                  <c:v>23.436041083099909</c:v>
                </c:pt>
                <c:pt idx="502">
                  <c:v>23.482726423902889</c:v>
                </c:pt>
                <c:pt idx="503">
                  <c:v>23.52941176470588</c:v>
                </c:pt>
                <c:pt idx="504">
                  <c:v>23.576097105508872</c:v>
                </c:pt>
                <c:pt idx="505">
                  <c:v>23.622782446311859</c:v>
                </c:pt>
                <c:pt idx="506">
                  <c:v>23.66946778711484</c:v>
                </c:pt>
                <c:pt idx="507">
                  <c:v>23.716153127917831</c:v>
                </c:pt>
                <c:pt idx="508">
                  <c:v>23.762838468720819</c:v>
                </c:pt>
                <c:pt idx="509">
                  <c:v>23.80952380952381</c:v>
                </c:pt>
                <c:pt idx="510">
                  <c:v>23.856209150326801</c:v>
                </c:pt>
                <c:pt idx="511">
                  <c:v>23.902894491129789</c:v>
                </c:pt>
                <c:pt idx="512">
                  <c:v>23.94957983193277</c:v>
                </c:pt>
                <c:pt idx="513">
                  <c:v>23.996265172735761</c:v>
                </c:pt>
                <c:pt idx="514">
                  <c:v>24.042950513538749</c:v>
                </c:pt>
                <c:pt idx="515">
                  <c:v>24.08963585434174</c:v>
                </c:pt>
                <c:pt idx="516">
                  <c:v>24.136321195144721</c:v>
                </c:pt>
                <c:pt idx="517">
                  <c:v>24.183006535947712</c:v>
                </c:pt>
                <c:pt idx="518">
                  <c:v>24.229691876750699</c:v>
                </c:pt>
                <c:pt idx="519">
                  <c:v>24.276377217553691</c:v>
                </c:pt>
                <c:pt idx="520">
                  <c:v>24.323062558356671</c:v>
                </c:pt>
                <c:pt idx="521">
                  <c:v>24.369747899159659</c:v>
                </c:pt>
                <c:pt idx="522">
                  <c:v>24.41643323996265</c:v>
                </c:pt>
                <c:pt idx="523">
                  <c:v>24.463118580765641</c:v>
                </c:pt>
                <c:pt idx="524">
                  <c:v>24.509803921568629</c:v>
                </c:pt>
                <c:pt idx="525">
                  <c:v>24.55648926237161</c:v>
                </c:pt>
                <c:pt idx="526">
                  <c:v>24.603174603174601</c:v>
                </c:pt>
                <c:pt idx="527">
                  <c:v>24.649859943977589</c:v>
                </c:pt>
                <c:pt idx="528">
                  <c:v>24.69654528478058</c:v>
                </c:pt>
                <c:pt idx="529">
                  <c:v>24.743230625583571</c:v>
                </c:pt>
                <c:pt idx="530">
                  <c:v>24.789915966386559</c:v>
                </c:pt>
                <c:pt idx="531">
                  <c:v>24.83660130718954</c:v>
                </c:pt>
                <c:pt idx="532">
                  <c:v>24.883286647992531</c:v>
                </c:pt>
                <c:pt idx="533">
                  <c:v>24.929971988795518</c:v>
                </c:pt>
                <c:pt idx="534">
                  <c:v>24.97665732959851</c:v>
                </c:pt>
                <c:pt idx="535">
                  <c:v>25.02334267040149</c:v>
                </c:pt>
                <c:pt idx="536">
                  <c:v>25.070028011204482</c:v>
                </c:pt>
                <c:pt idx="537">
                  <c:v>25.116713352007469</c:v>
                </c:pt>
                <c:pt idx="538">
                  <c:v>25.16339869281046</c:v>
                </c:pt>
                <c:pt idx="539">
                  <c:v>25.210084033613441</c:v>
                </c:pt>
                <c:pt idx="540">
                  <c:v>25.256769374416429</c:v>
                </c:pt>
                <c:pt idx="541">
                  <c:v>25.30345471521942</c:v>
                </c:pt>
                <c:pt idx="542">
                  <c:v>25.350140056022411</c:v>
                </c:pt>
                <c:pt idx="543">
                  <c:v>25.396825396825399</c:v>
                </c:pt>
                <c:pt idx="544">
                  <c:v>25.44351073762838</c:v>
                </c:pt>
                <c:pt idx="545">
                  <c:v>25.490196078431371</c:v>
                </c:pt>
                <c:pt idx="546">
                  <c:v>25.536881419234359</c:v>
                </c:pt>
                <c:pt idx="547">
                  <c:v>25.58356676003735</c:v>
                </c:pt>
                <c:pt idx="548">
                  <c:v>25.63025210084033</c:v>
                </c:pt>
                <c:pt idx="549">
                  <c:v>25.676937441643322</c:v>
                </c:pt>
                <c:pt idx="550">
                  <c:v>25.723622782446309</c:v>
                </c:pt>
                <c:pt idx="551">
                  <c:v>25.770308123249301</c:v>
                </c:pt>
                <c:pt idx="552">
                  <c:v>25.816993464052288</c:v>
                </c:pt>
                <c:pt idx="553">
                  <c:v>25.863678804855279</c:v>
                </c:pt>
                <c:pt idx="554">
                  <c:v>25.910364145658271</c:v>
                </c:pt>
                <c:pt idx="555">
                  <c:v>25.957049486461251</c:v>
                </c:pt>
                <c:pt idx="556">
                  <c:v>26.003734827264239</c:v>
                </c:pt>
                <c:pt idx="557">
                  <c:v>26.05042016806723</c:v>
                </c:pt>
                <c:pt idx="558">
                  <c:v>26.097105508870222</c:v>
                </c:pt>
                <c:pt idx="559">
                  <c:v>26.143790849673209</c:v>
                </c:pt>
                <c:pt idx="560">
                  <c:v>26.19047619047619</c:v>
                </c:pt>
                <c:pt idx="561">
                  <c:v>26.237161531279181</c:v>
                </c:pt>
                <c:pt idx="562">
                  <c:v>26.283846872082169</c:v>
                </c:pt>
                <c:pt idx="563">
                  <c:v>26.33053221288516</c:v>
                </c:pt>
                <c:pt idx="564">
                  <c:v>26.377217553688141</c:v>
                </c:pt>
                <c:pt idx="565">
                  <c:v>26.423902894491128</c:v>
                </c:pt>
                <c:pt idx="566">
                  <c:v>26.47058823529412</c:v>
                </c:pt>
                <c:pt idx="567">
                  <c:v>26.517273576097111</c:v>
                </c:pt>
                <c:pt idx="568">
                  <c:v>26.563958916900091</c:v>
                </c:pt>
                <c:pt idx="569">
                  <c:v>26.610644257703079</c:v>
                </c:pt>
                <c:pt idx="570">
                  <c:v>26.65732959850607</c:v>
                </c:pt>
                <c:pt idx="571">
                  <c:v>26.704014939309062</c:v>
                </c:pt>
                <c:pt idx="572">
                  <c:v>26.750700280112049</c:v>
                </c:pt>
                <c:pt idx="573">
                  <c:v>26.79738562091503</c:v>
                </c:pt>
                <c:pt idx="574">
                  <c:v>26.844070961718021</c:v>
                </c:pt>
                <c:pt idx="575">
                  <c:v>26.890756302521009</c:v>
                </c:pt>
                <c:pt idx="576">
                  <c:v>26.937441643324</c:v>
                </c:pt>
                <c:pt idx="577">
                  <c:v>26.984126984126981</c:v>
                </c:pt>
                <c:pt idx="578">
                  <c:v>27.030812324929968</c:v>
                </c:pt>
                <c:pt idx="579">
                  <c:v>27.07749766573296</c:v>
                </c:pt>
                <c:pt idx="580">
                  <c:v>27.124183006535951</c:v>
                </c:pt>
                <c:pt idx="581">
                  <c:v>27.170868347338931</c:v>
                </c:pt>
                <c:pt idx="582">
                  <c:v>27.217553688141919</c:v>
                </c:pt>
                <c:pt idx="583">
                  <c:v>27.26423902894491</c:v>
                </c:pt>
                <c:pt idx="584">
                  <c:v>27.310924369747902</c:v>
                </c:pt>
                <c:pt idx="585">
                  <c:v>27.357609710550889</c:v>
                </c:pt>
                <c:pt idx="586">
                  <c:v>27.404295051353881</c:v>
                </c:pt>
                <c:pt idx="587">
                  <c:v>27.450980392156861</c:v>
                </c:pt>
                <c:pt idx="588">
                  <c:v>27.497665732959849</c:v>
                </c:pt>
                <c:pt idx="589">
                  <c:v>27.54435107376284</c:v>
                </c:pt>
                <c:pt idx="590">
                  <c:v>27.591036414565831</c:v>
                </c:pt>
                <c:pt idx="591">
                  <c:v>27.637721755368819</c:v>
                </c:pt>
                <c:pt idx="592">
                  <c:v>27.6844070961718</c:v>
                </c:pt>
                <c:pt idx="593">
                  <c:v>27.731092436974791</c:v>
                </c:pt>
                <c:pt idx="594">
                  <c:v>27.777777777777779</c:v>
                </c:pt>
                <c:pt idx="595">
                  <c:v>27.82446311858077</c:v>
                </c:pt>
                <c:pt idx="596">
                  <c:v>27.87114845938375</c:v>
                </c:pt>
                <c:pt idx="597">
                  <c:v>27.917833800186742</c:v>
                </c:pt>
                <c:pt idx="598">
                  <c:v>27.964519140989729</c:v>
                </c:pt>
                <c:pt idx="599">
                  <c:v>28.011204481792721</c:v>
                </c:pt>
                <c:pt idx="600">
                  <c:v>28.057889822595701</c:v>
                </c:pt>
                <c:pt idx="601">
                  <c:v>28.104575163398689</c:v>
                </c:pt>
                <c:pt idx="602">
                  <c:v>28.15126050420168</c:v>
                </c:pt>
                <c:pt idx="603">
                  <c:v>28.197945845004671</c:v>
                </c:pt>
                <c:pt idx="604">
                  <c:v>28.244631185807659</c:v>
                </c:pt>
                <c:pt idx="605">
                  <c:v>28.29131652661064</c:v>
                </c:pt>
                <c:pt idx="606">
                  <c:v>28.338001867413631</c:v>
                </c:pt>
                <c:pt idx="607">
                  <c:v>28.384687208216619</c:v>
                </c:pt>
                <c:pt idx="608">
                  <c:v>28.43137254901961</c:v>
                </c:pt>
                <c:pt idx="609">
                  <c:v>28.47805788982259</c:v>
                </c:pt>
                <c:pt idx="610">
                  <c:v>28.524743230625582</c:v>
                </c:pt>
                <c:pt idx="611">
                  <c:v>28.571428571428569</c:v>
                </c:pt>
                <c:pt idx="612">
                  <c:v>28.618113912231561</c:v>
                </c:pt>
                <c:pt idx="613">
                  <c:v>28.664799253034541</c:v>
                </c:pt>
                <c:pt idx="614">
                  <c:v>28.711484593837529</c:v>
                </c:pt>
                <c:pt idx="615">
                  <c:v>28.75816993464052</c:v>
                </c:pt>
                <c:pt idx="616">
                  <c:v>28.804855275443511</c:v>
                </c:pt>
                <c:pt idx="617">
                  <c:v>28.851540616246499</c:v>
                </c:pt>
                <c:pt idx="618">
                  <c:v>28.89822595704948</c:v>
                </c:pt>
                <c:pt idx="619">
                  <c:v>28.944911297852482</c:v>
                </c:pt>
                <c:pt idx="620">
                  <c:v>28.991596638655469</c:v>
                </c:pt>
                <c:pt idx="621">
                  <c:v>29.03828197945845</c:v>
                </c:pt>
                <c:pt idx="622">
                  <c:v>29.084967320261441</c:v>
                </c:pt>
                <c:pt idx="623">
                  <c:v>29.131652661064429</c:v>
                </c:pt>
                <c:pt idx="624">
                  <c:v>29.17833800186742</c:v>
                </c:pt>
                <c:pt idx="625">
                  <c:v>29.225023342670401</c:v>
                </c:pt>
                <c:pt idx="626">
                  <c:v>29.271708683473388</c:v>
                </c:pt>
                <c:pt idx="627">
                  <c:v>29.31839402427638</c:v>
                </c:pt>
                <c:pt idx="628">
                  <c:v>29.365079365079371</c:v>
                </c:pt>
                <c:pt idx="629">
                  <c:v>29.411764705882359</c:v>
                </c:pt>
                <c:pt idx="630">
                  <c:v>29.458450046685339</c:v>
                </c:pt>
                <c:pt idx="631">
                  <c:v>29.50513538748833</c:v>
                </c:pt>
                <c:pt idx="632">
                  <c:v>29.551820728291322</c:v>
                </c:pt>
                <c:pt idx="633">
                  <c:v>29.598506069094309</c:v>
                </c:pt>
                <c:pt idx="634">
                  <c:v>29.64519140989729</c:v>
                </c:pt>
                <c:pt idx="635">
                  <c:v>29.691876750700281</c:v>
                </c:pt>
                <c:pt idx="636">
                  <c:v>29.738562091503269</c:v>
                </c:pt>
                <c:pt idx="637">
                  <c:v>29.78524743230626</c:v>
                </c:pt>
                <c:pt idx="638">
                  <c:v>29.831932773109241</c:v>
                </c:pt>
                <c:pt idx="639">
                  <c:v>29.878618113912228</c:v>
                </c:pt>
                <c:pt idx="640">
                  <c:v>29.92530345471522</c:v>
                </c:pt>
                <c:pt idx="641">
                  <c:v>29.971988795518211</c:v>
                </c:pt>
                <c:pt idx="642">
                  <c:v>30.018674136321199</c:v>
                </c:pt>
                <c:pt idx="643">
                  <c:v>30.065359477124179</c:v>
                </c:pt>
                <c:pt idx="644">
                  <c:v>30.11204481792717</c:v>
                </c:pt>
                <c:pt idx="645">
                  <c:v>30.158730158730162</c:v>
                </c:pt>
                <c:pt idx="646">
                  <c:v>30.205415499533149</c:v>
                </c:pt>
                <c:pt idx="647">
                  <c:v>30.25210084033613</c:v>
                </c:pt>
                <c:pt idx="648">
                  <c:v>30.298786181139121</c:v>
                </c:pt>
                <c:pt idx="649">
                  <c:v>30.345471521942109</c:v>
                </c:pt>
                <c:pt idx="650">
                  <c:v>30.3921568627451</c:v>
                </c:pt>
                <c:pt idx="651">
                  <c:v>30.438842203548081</c:v>
                </c:pt>
                <c:pt idx="652">
                  <c:v>30.485527544351079</c:v>
                </c:pt>
                <c:pt idx="653">
                  <c:v>30.53221288515406</c:v>
                </c:pt>
                <c:pt idx="654">
                  <c:v>30.578898225957051</c:v>
                </c:pt>
                <c:pt idx="655">
                  <c:v>30.625583566760039</c:v>
                </c:pt>
                <c:pt idx="656">
                  <c:v>30.67226890756303</c:v>
                </c:pt>
                <c:pt idx="657">
                  <c:v>30.718954248366011</c:v>
                </c:pt>
                <c:pt idx="658">
                  <c:v>30.765639589169002</c:v>
                </c:pt>
                <c:pt idx="659">
                  <c:v>30.812324929971989</c:v>
                </c:pt>
                <c:pt idx="660">
                  <c:v>30.859010270774981</c:v>
                </c:pt>
                <c:pt idx="661">
                  <c:v>30.905695611577961</c:v>
                </c:pt>
                <c:pt idx="662">
                  <c:v>30.952380952380949</c:v>
                </c:pt>
                <c:pt idx="663">
                  <c:v>30.99906629318394</c:v>
                </c:pt>
                <c:pt idx="664">
                  <c:v>31.045751633986931</c:v>
                </c:pt>
                <c:pt idx="665">
                  <c:v>31.092436974789919</c:v>
                </c:pt>
                <c:pt idx="666">
                  <c:v>31.1391223155929</c:v>
                </c:pt>
                <c:pt idx="667">
                  <c:v>31.185807656395891</c:v>
                </c:pt>
                <c:pt idx="668">
                  <c:v>31.232492997198879</c:v>
                </c:pt>
                <c:pt idx="669">
                  <c:v>31.27917833800187</c:v>
                </c:pt>
                <c:pt idx="670">
                  <c:v>31.325863678804851</c:v>
                </c:pt>
                <c:pt idx="671">
                  <c:v>31.372549019607838</c:v>
                </c:pt>
                <c:pt idx="672">
                  <c:v>31.41923436041083</c:v>
                </c:pt>
                <c:pt idx="673">
                  <c:v>31.465919701213821</c:v>
                </c:pt>
                <c:pt idx="674">
                  <c:v>31.512605042016801</c:v>
                </c:pt>
                <c:pt idx="675">
                  <c:v>31.559290382819789</c:v>
                </c:pt>
                <c:pt idx="676">
                  <c:v>31.60597572362278</c:v>
                </c:pt>
                <c:pt idx="677">
                  <c:v>31.652661064425772</c:v>
                </c:pt>
                <c:pt idx="678">
                  <c:v>31.699346405228759</c:v>
                </c:pt>
                <c:pt idx="679">
                  <c:v>31.74603174603174</c:v>
                </c:pt>
                <c:pt idx="680">
                  <c:v>31.792717086834731</c:v>
                </c:pt>
                <c:pt idx="681">
                  <c:v>31.839402427637719</c:v>
                </c:pt>
                <c:pt idx="682">
                  <c:v>31.88608776844071</c:v>
                </c:pt>
                <c:pt idx="683">
                  <c:v>31.932773109243691</c:v>
                </c:pt>
                <c:pt idx="684">
                  <c:v>31.979458450046678</c:v>
                </c:pt>
                <c:pt idx="685">
                  <c:v>32.026143790849673</c:v>
                </c:pt>
                <c:pt idx="686">
                  <c:v>32.072829131652661</c:v>
                </c:pt>
                <c:pt idx="687">
                  <c:v>32.119514472455649</c:v>
                </c:pt>
                <c:pt idx="688">
                  <c:v>32.166199813258643</c:v>
                </c:pt>
                <c:pt idx="689">
                  <c:v>32.212885154061617</c:v>
                </c:pt>
                <c:pt idx="690">
                  <c:v>32.259570494864612</c:v>
                </c:pt>
                <c:pt idx="691">
                  <c:v>32.306255835667599</c:v>
                </c:pt>
                <c:pt idx="692">
                  <c:v>32.352941176470587</c:v>
                </c:pt>
                <c:pt idx="693">
                  <c:v>32.399626517273568</c:v>
                </c:pt>
                <c:pt idx="694">
                  <c:v>32.446311858076562</c:v>
                </c:pt>
                <c:pt idx="695">
                  <c:v>32.49299719887955</c:v>
                </c:pt>
                <c:pt idx="696">
                  <c:v>32.539682539682538</c:v>
                </c:pt>
                <c:pt idx="697">
                  <c:v>32.586367880485533</c:v>
                </c:pt>
                <c:pt idx="698">
                  <c:v>32.633053221288513</c:v>
                </c:pt>
                <c:pt idx="699">
                  <c:v>32.679738562091501</c:v>
                </c:pt>
                <c:pt idx="700">
                  <c:v>32.726423902894489</c:v>
                </c:pt>
                <c:pt idx="701">
                  <c:v>32.773109243697483</c:v>
                </c:pt>
                <c:pt idx="702">
                  <c:v>32.819794584500457</c:v>
                </c:pt>
                <c:pt idx="703">
                  <c:v>32.866479925303452</c:v>
                </c:pt>
                <c:pt idx="704">
                  <c:v>32.913165266106439</c:v>
                </c:pt>
                <c:pt idx="705">
                  <c:v>32.959850606909427</c:v>
                </c:pt>
                <c:pt idx="706">
                  <c:v>33.006535947712408</c:v>
                </c:pt>
                <c:pt idx="707">
                  <c:v>33.053221288515402</c:v>
                </c:pt>
                <c:pt idx="708">
                  <c:v>33.09990662931839</c:v>
                </c:pt>
                <c:pt idx="709">
                  <c:v>33.146591970121378</c:v>
                </c:pt>
                <c:pt idx="710">
                  <c:v>33.193277310924373</c:v>
                </c:pt>
                <c:pt idx="711">
                  <c:v>33.239962651727353</c:v>
                </c:pt>
                <c:pt idx="712">
                  <c:v>33.286647992530341</c:v>
                </c:pt>
                <c:pt idx="713">
                  <c:v>33.333333333333329</c:v>
                </c:pt>
                <c:pt idx="714">
                  <c:v>33.380018674136323</c:v>
                </c:pt>
                <c:pt idx="715">
                  <c:v>33.426704014939297</c:v>
                </c:pt>
                <c:pt idx="716">
                  <c:v>33.473389355742292</c:v>
                </c:pt>
                <c:pt idx="717">
                  <c:v>33.520074696545279</c:v>
                </c:pt>
                <c:pt idx="718">
                  <c:v>33.566760037348267</c:v>
                </c:pt>
                <c:pt idx="719">
                  <c:v>33.613445378151262</c:v>
                </c:pt>
                <c:pt idx="720">
                  <c:v>33.66013071895425</c:v>
                </c:pt>
                <c:pt idx="721">
                  <c:v>33.706816059757237</c:v>
                </c:pt>
                <c:pt idx="722">
                  <c:v>33.753501400560218</c:v>
                </c:pt>
                <c:pt idx="723">
                  <c:v>33.800186741363213</c:v>
                </c:pt>
                <c:pt idx="724">
                  <c:v>33.8468720821662</c:v>
                </c:pt>
                <c:pt idx="725">
                  <c:v>33.893557422969188</c:v>
                </c:pt>
                <c:pt idx="726">
                  <c:v>33.940242763772183</c:v>
                </c:pt>
                <c:pt idx="727">
                  <c:v>33.986928104575163</c:v>
                </c:pt>
                <c:pt idx="728">
                  <c:v>34.033613445378151</c:v>
                </c:pt>
                <c:pt idx="729">
                  <c:v>34.080298786181139</c:v>
                </c:pt>
                <c:pt idx="730">
                  <c:v>34.126984126984127</c:v>
                </c:pt>
                <c:pt idx="731">
                  <c:v>34.173669467787107</c:v>
                </c:pt>
                <c:pt idx="732">
                  <c:v>34.220354808590102</c:v>
                </c:pt>
                <c:pt idx="733">
                  <c:v>34.26704014939309</c:v>
                </c:pt>
                <c:pt idx="734">
                  <c:v>34.313725490196077</c:v>
                </c:pt>
                <c:pt idx="735">
                  <c:v>34.360410830999072</c:v>
                </c:pt>
                <c:pt idx="736">
                  <c:v>34.407096171802053</c:v>
                </c:pt>
                <c:pt idx="737">
                  <c:v>34.45378151260504</c:v>
                </c:pt>
                <c:pt idx="738">
                  <c:v>34.500466853408028</c:v>
                </c:pt>
                <c:pt idx="739">
                  <c:v>34.547152194211023</c:v>
                </c:pt>
                <c:pt idx="740">
                  <c:v>34.593837535014003</c:v>
                </c:pt>
                <c:pt idx="741">
                  <c:v>34.640522875816991</c:v>
                </c:pt>
                <c:pt idx="742">
                  <c:v>34.687208216619979</c:v>
                </c:pt>
                <c:pt idx="743">
                  <c:v>34.733893557422967</c:v>
                </c:pt>
                <c:pt idx="744">
                  <c:v>34.780578898225947</c:v>
                </c:pt>
                <c:pt idx="745">
                  <c:v>34.827264239028942</c:v>
                </c:pt>
                <c:pt idx="746">
                  <c:v>34.87394957983193</c:v>
                </c:pt>
                <c:pt idx="747">
                  <c:v>34.920634920634917</c:v>
                </c:pt>
                <c:pt idx="748">
                  <c:v>34.967320261437912</c:v>
                </c:pt>
                <c:pt idx="749">
                  <c:v>35.014005602240893</c:v>
                </c:pt>
                <c:pt idx="750">
                  <c:v>35.06069094304388</c:v>
                </c:pt>
                <c:pt idx="751">
                  <c:v>35.107376283846868</c:v>
                </c:pt>
                <c:pt idx="752">
                  <c:v>35.154061624649863</c:v>
                </c:pt>
                <c:pt idx="753">
                  <c:v>35.200746965452851</c:v>
                </c:pt>
                <c:pt idx="754">
                  <c:v>35.247432306255838</c:v>
                </c:pt>
                <c:pt idx="755">
                  <c:v>35.294117647058833</c:v>
                </c:pt>
                <c:pt idx="756">
                  <c:v>35.340802987861807</c:v>
                </c:pt>
                <c:pt idx="757">
                  <c:v>35.387488328664801</c:v>
                </c:pt>
                <c:pt idx="758">
                  <c:v>35.434173669467789</c:v>
                </c:pt>
                <c:pt idx="759">
                  <c:v>35.480859010270777</c:v>
                </c:pt>
                <c:pt idx="760">
                  <c:v>35.527544351073757</c:v>
                </c:pt>
                <c:pt idx="761">
                  <c:v>35.574229691876752</c:v>
                </c:pt>
                <c:pt idx="762">
                  <c:v>35.62091503267974</c:v>
                </c:pt>
                <c:pt idx="763">
                  <c:v>35.667600373482728</c:v>
                </c:pt>
                <c:pt idx="764">
                  <c:v>35.714285714285722</c:v>
                </c:pt>
                <c:pt idx="765">
                  <c:v>35.760971055088703</c:v>
                </c:pt>
                <c:pt idx="766">
                  <c:v>35.807656395891691</c:v>
                </c:pt>
                <c:pt idx="767">
                  <c:v>35.854341736694678</c:v>
                </c:pt>
                <c:pt idx="768">
                  <c:v>35.901027077497673</c:v>
                </c:pt>
                <c:pt idx="769">
                  <c:v>35.947712418300647</c:v>
                </c:pt>
                <c:pt idx="770">
                  <c:v>35.994397759103641</c:v>
                </c:pt>
                <c:pt idx="771">
                  <c:v>36.041083099906629</c:v>
                </c:pt>
                <c:pt idx="772">
                  <c:v>36.087768440709617</c:v>
                </c:pt>
                <c:pt idx="773">
                  <c:v>36.134453781512597</c:v>
                </c:pt>
                <c:pt idx="774">
                  <c:v>36.181139122315592</c:v>
                </c:pt>
                <c:pt idx="775">
                  <c:v>36.22782446311858</c:v>
                </c:pt>
                <c:pt idx="776">
                  <c:v>36.274509803921568</c:v>
                </c:pt>
                <c:pt idx="777">
                  <c:v>36.321195144724562</c:v>
                </c:pt>
                <c:pt idx="778">
                  <c:v>36.367880485527543</c:v>
                </c:pt>
                <c:pt idx="779">
                  <c:v>36.414565826330531</c:v>
                </c:pt>
                <c:pt idx="780">
                  <c:v>36.461251167133518</c:v>
                </c:pt>
                <c:pt idx="781">
                  <c:v>36.507936507936513</c:v>
                </c:pt>
                <c:pt idx="782">
                  <c:v>36.554621848739487</c:v>
                </c:pt>
                <c:pt idx="783">
                  <c:v>36.601307189542482</c:v>
                </c:pt>
                <c:pt idx="784">
                  <c:v>36.647992530345469</c:v>
                </c:pt>
                <c:pt idx="785">
                  <c:v>36.694677871148457</c:v>
                </c:pt>
                <c:pt idx="786">
                  <c:v>36.741363211951452</c:v>
                </c:pt>
                <c:pt idx="787">
                  <c:v>36.788048552754439</c:v>
                </c:pt>
                <c:pt idx="788">
                  <c:v>36.834733893557427</c:v>
                </c:pt>
                <c:pt idx="789">
                  <c:v>36.881419234360408</c:v>
                </c:pt>
                <c:pt idx="790">
                  <c:v>36.928104575163403</c:v>
                </c:pt>
                <c:pt idx="791">
                  <c:v>36.97478991596639</c:v>
                </c:pt>
                <c:pt idx="792">
                  <c:v>37.021475256769378</c:v>
                </c:pt>
                <c:pt idx="793">
                  <c:v>37.068160597572373</c:v>
                </c:pt>
                <c:pt idx="794">
                  <c:v>37.114845938375353</c:v>
                </c:pt>
                <c:pt idx="795">
                  <c:v>37.161531279178341</c:v>
                </c:pt>
                <c:pt idx="796">
                  <c:v>37.208216619981329</c:v>
                </c:pt>
                <c:pt idx="797">
                  <c:v>37.254901960784323</c:v>
                </c:pt>
                <c:pt idx="798">
                  <c:v>37.301587301587297</c:v>
                </c:pt>
                <c:pt idx="799">
                  <c:v>37.348272642390292</c:v>
                </c:pt>
                <c:pt idx="800">
                  <c:v>37.394957983193279</c:v>
                </c:pt>
                <c:pt idx="801">
                  <c:v>37.441643323996267</c:v>
                </c:pt>
                <c:pt idx="802">
                  <c:v>37.488328664799248</c:v>
                </c:pt>
                <c:pt idx="803">
                  <c:v>37.535014005602243</c:v>
                </c:pt>
                <c:pt idx="804">
                  <c:v>37.58169934640523</c:v>
                </c:pt>
                <c:pt idx="805">
                  <c:v>37.628384687208218</c:v>
                </c:pt>
                <c:pt idx="806">
                  <c:v>37.675070028011213</c:v>
                </c:pt>
                <c:pt idx="807">
                  <c:v>37.721755368814193</c:v>
                </c:pt>
                <c:pt idx="808">
                  <c:v>37.768440709617181</c:v>
                </c:pt>
                <c:pt idx="809">
                  <c:v>37.815126050420169</c:v>
                </c:pt>
                <c:pt idx="810">
                  <c:v>37.861811391223164</c:v>
                </c:pt>
                <c:pt idx="811">
                  <c:v>37.908496732026137</c:v>
                </c:pt>
                <c:pt idx="812">
                  <c:v>37.955182072829132</c:v>
                </c:pt>
                <c:pt idx="813">
                  <c:v>38.00186741363212</c:v>
                </c:pt>
                <c:pt idx="814">
                  <c:v>38.048552754435107</c:v>
                </c:pt>
                <c:pt idx="815">
                  <c:v>38.095238095238088</c:v>
                </c:pt>
                <c:pt idx="816">
                  <c:v>38.141923436041083</c:v>
                </c:pt>
                <c:pt idx="817">
                  <c:v>38.18860877684407</c:v>
                </c:pt>
                <c:pt idx="818">
                  <c:v>38.235294117647058</c:v>
                </c:pt>
                <c:pt idx="819">
                  <c:v>38.281979458450053</c:v>
                </c:pt>
                <c:pt idx="820">
                  <c:v>38.32866479925304</c:v>
                </c:pt>
                <c:pt idx="821">
                  <c:v>38.375350140056028</c:v>
                </c:pt>
                <c:pt idx="822">
                  <c:v>38.422035480859023</c:v>
                </c:pt>
                <c:pt idx="823">
                  <c:v>38.468720821661996</c:v>
                </c:pt>
                <c:pt idx="824">
                  <c:v>38.515406162464991</c:v>
                </c:pt>
                <c:pt idx="825">
                  <c:v>38.562091503267979</c:v>
                </c:pt>
                <c:pt idx="826">
                  <c:v>38.608776844070967</c:v>
                </c:pt>
                <c:pt idx="827">
                  <c:v>38.655462184873947</c:v>
                </c:pt>
                <c:pt idx="828">
                  <c:v>38.702147525676942</c:v>
                </c:pt>
                <c:pt idx="829">
                  <c:v>38.74883286647993</c:v>
                </c:pt>
                <c:pt idx="830">
                  <c:v>38.795518207282917</c:v>
                </c:pt>
                <c:pt idx="831">
                  <c:v>38.842203548085912</c:v>
                </c:pt>
                <c:pt idx="832">
                  <c:v>38.888888888888893</c:v>
                </c:pt>
                <c:pt idx="833">
                  <c:v>38.935574229691881</c:v>
                </c:pt>
                <c:pt idx="834">
                  <c:v>38.982259570494868</c:v>
                </c:pt>
                <c:pt idx="835">
                  <c:v>39.028944911297863</c:v>
                </c:pt>
                <c:pt idx="836">
                  <c:v>39.075630252100837</c:v>
                </c:pt>
                <c:pt idx="837">
                  <c:v>39.122315592903831</c:v>
                </c:pt>
                <c:pt idx="838">
                  <c:v>39.169000933706819</c:v>
                </c:pt>
                <c:pt idx="839">
                  <c:v>39.215686274509807</c:v>
                </c:pt>
                <c:pt idx="840">
                  <c:v>39.262371615312787</c:v>
                </c:pt>
                <c:pt idx="841">
                  <c:v>39.309056956115782</c:v>
                </c:pt>
                <c:pt idx="842">
                  <c:v>39.35574229691877</c:v>
                </c:pt>
                <c:pt idx="843">
                  <c:v>39.402427637721757</c:v>
                </c:pt>
                <c:pt idx="844">
                  <c:v>39.449112978524752</c:v>
                </c:pt>
                <c:pt idx="845">
                  <c:v>39.495798319327733</c:v>
                </c:pt>
                <c:pt idx="846">
                  <c:v>39.542483660130721</c:v>
                </c:pt>
                <c:pt idx="847">
                  <c:v>39.589169000933708</c:v>
                </c:pt>
                <c:pt idx="848">
                  <c:v>39.635854341736703</c:v>
                </c:pt>
                <c:pt idx="849">
                  <c:v>39.682539682539677</c:v>
                </c:pt>
                <c:pt idx="850">
                  <c:v>39.729225023342671</c:v>
                </c:pt>
                <c:pt idx="851">
                  <c:v>39.775910364145659</c:v>
                </c:pt>
                <c:pt idx="852">
                  <c:v>39.822595704948647</c:v>
                </c:pt>
                <c:pt idx="853">
                  <c:v>39.869281045751627</c:v>
                </c:pt>
                <c:pt idx="854">
                  <c:v>39.915966386554622</c:v>
                </c:pt>
                <c:pt idx="855">
                  <c:v>39.96265172735761</c:v>
                </c:pt>
                <c:pt idx="856">
                  <c:v>40.009337068160598</c:v>
                </c:pt>
                <c:pt idx="857">
                  <c:v>40.056022408963592</c:v>
                </c:pt>
                <c:pt idx="858">
                  <c:v>40.102707749766573</c:v>
                </c:pt>
                <c:pt idx="859">
                  <c:v>40.149393090569561</c:v>
                </c:pt>
                <c:pt idx="860">
                  <c:v>40.196078431372548</c:v>
                </c:pt>
                <c:pt idx="861">
                  <c:v>40.242763772175543</c:v>
                </c:pt>
                <c:pt idx="862">
                  <c:v>40.289449112978517</c:v>
                </c:pt>
                <c:pt idx="863">
                  <c:v>40.336134453781511</c:v>
                </c:pt>
                <c:pt idx="864">
                  <c:v>40.382819794584499</c:v>
                </c:pt>
                <c:pt idx="865">
                  <c:v>40.429505135387487</c:v>
                </c:pt>
                <c:pt idx="866">
                  <c:v>40.476190476190467</c:v>
                </c:pt>
                <c:pt idx="867">
                  <c:v>40.522875816993462</c:v>
                </c:pt>
                <c:pt idx="868">
                  <c:v>40.56956115779645</c:v>
                </c:pt>
                <c:pt idx="869">
                  <c:v>40.616246498599438</c:v>
                </c:pt>
                <c:pt idx="870">
                  <c:v>40.662931839402432</c:v>
                </c:pt>
                <c:pt idx="871">
                  <c:v>40.709617180205413</c:v>
                </c:pt>
                <c:pt idx="872">
                  <c:v>40.756302521008401</c:v>
                </c:pt>
                <c:pt idx="873">
                  <c:v>40.802987861811388</c:v>
                </c:pt>
                <c:pt idx="874">
                  <c:v>40.849673202614383</c:v>
                </c:pt>
                <c:pt idx="875">
                  <c:v>40.896358543417357</c:v>
                </c:pt>
                <c:pt idx="876">
                  <c:v>40.943043884220351</c:v>
                </c:pt>
                <c:pt idx="877">
                  <c:v>40.989729225023339</c:v>
                </c:pt>
                <c:pt idx="878">
                  <c:v>41.036414565826327</c:v>
                </c:pt>
                <c:pt idx="879">
                  <c:v>41.083099906629307</c:v>
                </c:pt>
                <c:pt idx="880">
                  <c:v>41.129785247432302</c:v>
                </c:pt>
                <c:pt idx="881">
                  <c:v>41.17647058823529</c:v>
                </c:pt>
                <c:pt idx="882">
                  <c:v>41.223155929038278</c:v>
                </c:pt>
                <c:pt idx="883">
                  <c:v>41.269841269841272</c:v>
                </c:pt>
                <c:pt idx="884">
                  <c:v>41.316526610644253</c:v>
                </c:pt>
                <c:pt idx="885">
                  <c:v>41.363211951447241</c:v>
                </c:pt>
                <c:pt idx="886">
                  <c:v>41.409897292250243</c:v>
                </c:pt>
                <c:pt idx="887">
                  <c:v>41.456582633053223</c:v>
                </c:pt>
                <c:pt idx="888">
                  <c:v>41.503267973856211</c:v>
                </c:pt>
                <c:pt idx="889">
                  <c:v>41.549953314659199</c:v>
                </c:pt>
                <c:pt idx="890">
                  <c:v>41.596638655462193</c:v>
                </c:pt>
                <c:pt idx="891">
                  <c:v>41.643323996265167</c:v>
                </c:pt>
                <c:pt idx="892">
                  <c:v>41.690009337068162</c:v>
                </c:pt>
                <c:pt idx="893">
                  <c:v>41.736694677871149</c:v>
                </c:pt>
                <c:pt idx="894">
                  <c:v>41.783380018674137</c:v>
                </c:pt>
                <c:pt idx="895">
                  <c:v>41.830065359477118</c:v>
                </c:pt>
                <c:pt idx="896">
                  <c:v>41.876750700280112</c:v>
                </c:pt>
                <c:pt idx="897">
                  <c:v>41.9234360410831</c:v>
                </c:pt>
                <c:pt idx="898">
                  <c:v>41.970121381886088</c:v>
                </c:pt>
                <c:pt idx="899">
                  <c:v>42.016806722689083</c:v>
                </c:pt>
                <c:pt idx="900">
                  <c:v>42.063492063492063</c:v>
                </c:pt>
                <c:pt idx="901">
                  <c:v>42.110177404295051</c:v>
                </c:pt>
                <c:pt idx="902">
                  <c:v>42.156862745098039</c:v>
                </c:pt>
                <c:pt idx="903">
                  <c:v>42.203548085901033</c:v>
                </c:pt>
                <c:pt idx="904">
                  <c:v>42.250233426704007</c:v>
                </c:pt>
                <c:pt idx="905">
                  <c:v>42.296918767507002</c:v>
                </c:pt>
                <c:pt idx="906">
                  <c:v>42.343604108309989</c:v>
                </c:pt>
                <c:pt idx="907">
                  <c:v>42.390289449112977</c:v>
                </c:pt>
                <c:pt idx="908">
                  <c:v>42.436974789915958</c:v>
                </c:pt>
                <c:pt idx="909">
                  <c:v>42.483660130718953</c:v>
                </c:pt>
                <c:pt idx="910">
                  <c:v>42.53034547152194</c:v>
                </c:pt>
                <c:pt idx="911">
                  <c:v>42.577030812324928</c:v>
                </c:pt>
                <c:pt idx="912">
                  <c:v>42.623716153127923</c:v>
                </c:pt>
                <c:pt idx="913">
                  <c:v>42.670401493930903</c:v>
                </c:pt>
                <c:pt idx="914">
                  <c:v>42.717086834733891</c:v>
                </c:pt>
                <c:pt idx="915">
                  <c:v>42.763772175536879</c:v>
                </c:pt>
                <c:pt idx="916">
                  <c:v>42.810457516339874</c:v>
                </c:pt>
                <c:pt idx="917">
                  <c:v>42.857142857142847</c:v>
                </c:pt>
                <c:pt idx="918">
                  <c:v>42.903828197945842</c:v>
                </c:pt>
                <c:pt idx="919">
                  <c:v>42.950513538748829</c:v>
                </c:pt>
                <c:pt idx="920">
                  <c:v>42.997198879551817</c:v>
                </c:pt>
                <c:pt idx="921">
                  <c:v>43.043884220354812</c:v>
                </c:pt>
                <c:pt idx="922">
                  <c:v>43.0905695611578</c:v>
                </c:pt>
                <c:pt idx="923">
                  <c:v>43.137254901960787</c:v>
                </c:pt>
                <c:pt idx="924">
                  <c:v>43.183940242763782</c:v>
                </c:pt>
                <c:pt idx="925">
                  <c:v>43.230625583566763</c:v>
                </c:pt>
                <c:pt idx="926">
                  <c:v>43.27731092436975</c:v>
                </c:pt>
                <c:pt idx="927">
                  <c:v>43.323996265172738</c:v>
                </c:pt>
                <c:pt idx="928">
                  <c:v>43.370681605975733</c:v>
                </c:pt>
                <c:pt idx="929">
                  <c:v>43.417366946778706</c:v>
                </c:pt>
                <c:pt idx="930">
                  <c:v>43.464052287581701</c:v>
                </c:pt>
                <c:pt idx="931">
                  <c:v>43.510737628384689</c:v>
                </c:pt>
                <c:pt idx="932">
                  <c:v>43.557422969187677</c:v>
                </c:pt>
                <c:pt idx="933">
                  <c:v>43.604108309990657</c:v>
                </c:pt>
                <c:pt idx="934">
                  <c:v>43.650793650793652</c:v>
                </c:pt>
                <c:pt idx="935">
                  <c:v>43.69747899159664</c:v>
                </c:pt>
                <c:pt idx="936">
                  <c:v>43.744164332399627</c:v>
                </c:pt>
                <c:pt idx="937">
                  <c:v>43.790849673202622</c:v>
                </c:pt>
                <c:pt idx="938">
                  <c:v>43.837535014005603</c:v>
                </c:pt>
                <c:pt idx="939">
                  <c:v>43.884220354808591</c:v>
                </c:pt>
                <c:pt idx="940">
                  <c:v>43.930905695611578</c:v>
                </c:pt>
                <c:pt idx="941">
                  <c:v>43.977591036414573</c:v>
                </c:pt>
                <c:pt idx="942">
                  <c:v>44.024276377217546</c:v>
                </c:pt>
                <c:pt idx="943">
                  <c:v>44.070961718020541</c:v>
                </c:pt>
                <c:pt idx="944">
                  <c:v>44.117647058823529</c:v>
                </c:pt>
                <c:pt idx="945">
                  <c:v>44.164332399626517</c:v>
                </c:pt>
                <c:pt idx="946">
                  <c:v>44.211017740429497</c:v>
                </c:pt>
                <c:pt idx="947">
                  <c:v>44.257703081232492</c:v>
                </c:pt>
                <c:pt idx="948">
                  <c:v>44.30438842203548</c:v>
                </c:pt>
                <c:pt idx="949">
                  <c:v>44.351073762838467</c:v>
                </c:pt>
                <c:pt idx="950">
                  <c:v>44.397759103641462</c:v>
                </c:pt>
                <c:pt idx="951">
                  <c:v>44.444444444444443</c:v>
                </c:pt>
                <c:pt idx="952">
                  <c:v>44.491129785247431</c:v>
                </c:pt>
                <c:pt idx="953">
                  <c:v>44.537815126050432</c:v>
                </c:pt>
                <c:pt idx="954">
                  <c:v>44.584500466853413</c:v>
                </c:pt>
                <c:pt idx="955">
                  <c:v>44.631185807656401</c:v>
                </c:pt>
                <c:pt idx="956">
                  <c:v>44.677871148459388</c:v>
                </c:pt>
                <c:pt idx="957">
                  <c:v>44.724556489262383</c:v>
                </c:pt>
                <c:pt idx="958">
                  <c:v>44.771241830065357</c:v>
                </c:pt>
                <c:pt idx="959">
                  <c:v>44.817927170868352</c:v>
                </c:pt>
                <c:pt idx="960">
                  <c:v>44.864612511671339</c:v>
                </c:pt>
                <c:pt idx="961">
                  <c:v>44.911297852474327</c:v>
                </c:pt>
                <c:pt idx="962">
                  <c:v>44.957983193277308</c:v>
                </c:pt>
                <c:pt idx="963">
                  <c:v>45.004668534080302</c:v>
                </c:pt>
                <c:pt idx="964">
                  <c:v>45.05135387488329</c:v>
                </c:pt>
                <c:pt idx="965">
                  <c:v>45.098039215686278</c:v>
                </c:pt>
                <c:pt idx="966">
                  <c:v>45.144724556489273</c:v>
                </c:pt>
                <c:pt idx="967">
                  <c:v>45.191409897292253</c:v>
                </c:pt>
                <c:pt idx="968">
                  <c:v>45.238095238095241</c:v>
                </c:pt>
                <c:pt idx="969">
                  <c:v>45.284780578898228</c:v>
                </c:pt>
                <c:pt idx="970">
                  <c:v>45.331465919701223</c:v>
                </c:pt>
                <c:pt idx="971">
                  <c:v>45.378151260504197</c:v>
                </c:pt>
                <c:pt idx="972">
                  <c:v>45.424836601307192</c:v>
                </c:pt>
                <c:pt idx="973">
                  <c:v>45.471521942110179</c:v>
                </c:pt>
                <c:pt idx="974">
                  <c:v>45.518207282913167</c:v>
                </c:pt>
                <c:pt idx="975">
                  <c:v>45.564892623716148</c:v>
                </c:pt>
                <c:pt idx="976">
                  <c:v>45.611577964519142</c:v>
                </c:pt>
                <c:pt idx="977">
                  <c:v>45.65826330532213</c:v>
                </c:pt>
                <c:pt idx="978">
                  <c:v>45.704948646125118</c:v>
                </c:pt>
                <c:pt idx="979">
                  <c:v>45.751633986928113</c:v>
                </c:pt>
                <c:pt idx="980">
                  <c:v>45.798319327731093</c:v>
                </c:pt>
                <c:pt idx="981">
                  <c:v>45.845004668534081</c:v>
                </c:pt>
                <c:pt idx="982">
                  <c:v>45.891690009337069</c:v>
                </c:pt>
                <c:pt idx="983">
                  <c:v>45.938375350140063</c:v>
                </c:pt>
                <c:pt idx="984">
                  <c:v>45.985060690943037</c:v>
                </c:pt>
                <c:pt idx="985">
                  <c:v>46.031746031746032</c:v>
                </c:pt>
                <c:pt idx="986">
                  <c:v>46.078431372549019</c:v>
                </c:pt>
                <c:pt idx="987">
                  <c:v>46.125116713352007</c:v>
                </c:pt>
                <c:pt idx="988">
                  <c:v>46.171802054154988</c:v>
                </c:pt>
                <c:pt idx="989">
                  <c:v>46.218487394957982</c:v>
                </c:pt>
                <c:pt idx="990">
                  <c:v>46.26517273576097</c:v>
                </c:pt>
                <c:pt idx="991">
                  <c:v>46.311858076563958</c:v>
                </c:pt>
                <c:pt idx="992">
                  <c:v>46.358543417366953</c:v>
                </c:pt>
                <c:pt idx="993">
                  <c:v>46.405228758169933</c:v>
                </c:pt>
                <c:pt idx="994">
                  <c:v>46.451914098972921</c:v>
                </c:pt>
                <c:pt idx="995">
                  <c:v>46.498599439775909</c:v>
                </c:pt>
                <c:pt idx="996">
                  <c:v>46.545284780578903</c:v>
                </c:pt>
                <c:pt idx="997">
                  <c:v>46.591970121381877</c:v>
                </c:pt>
                <c:pt idx="998">
                  <c:v>46.638655462184872</c:v>
                </c:pt>
                <c:pt idx="999">
                  <c:v>46.685340802987859</c:v>
                </c:pt>
                <c:pt idx="1000">
                  <c:v>46.732026143790847</c:v>
                </c:pt>
                <c:pt idx="1001">
                  <c:v>46.778711484593828</c:v>
                </c:pt>
                <c:pt idx="1002">
                  <c:v>46.825396825396822</c:v>
                </c:pt>
                <c:pt idx="1003">
                  <c:v>46.87208216619981</c:v>
                </c:pt>
                <c:pt idx="1004">
                  <c:v>46.918767507002798</c:v>
                </c:pt>
                <c:pt idx="1005">
                  <c:v>46.965452847805793</c:v>
                </c:pt>
                <c:pt idx="1006">
                  <c:v>47.012138188608773</c:v>
                </c:pt>
                <c:pt idx="1007">
                  <c:v>47.058823529411761</c:v>
                </c:pt>
                <c:pt idx="1008">
                  <c:v>47.105508870214749</c:v>
                </c:pt>
                <c:pt idx="1009">
                  <c:v>47.152194211017743</c:v>
                </c:pt>
                <c:pt idx="1010">
                  <c:v>47.198879551820717</c:v>
                </c:pt>
                <c:pt idx="1011">
                  <c:v>47.245564892623712</c:v>
                </c:pt>
                <c:pt idx="1012">
                  <c:v>47.292250233426699</c:v>
                </c:pt>
                <c:pt idx="1013">
                  <c:v>47.338935574229687</c:v>
                </c:pt>
                <c:pt idx="1014">
                  <c:v>47.385620915032668</c:v>
                </c:pt>
                <c:pt idx="1015">
                  <c:v>47.432306255835663</c:v>
                </c:pt>
                <c:pt idx="1016">
                  <c:v>47.47899159663865</c:v>
                </c:pt>
                <c:pt idx="1017">
                  <c:v>47.525676937441638</c:v>
                </c:pt>
                <c:pt idx="1018">
                  <c:v>47.572362278244633</c:v>
                </c:pt>
                <c:pt idx="1019">
                  <c:v>47.619047619047613</c:v>
                </c:pt>
                <c:pt idx="1020">
                  <c:v>47.665732959850608</c:v>
                </c:pt>
                <c:pt idx="1021">
                  <c:v>47.712418300653603</c:v>
                </c:pt>
                <c:pt idx="1022">
                  <c:v>47.759103641456583</c:v>
                </c:pt>
                <c:pt idx="1023">
                  <c:v>47.805788982259571</c:v>
                </c:pt>
                <c:pt idx="1024">
                  <c:v>47.852474323062559</c:v>
                </c:pt>
                <c:pt idx="1025">
                  <c:v>47.899159663865547</c:v>
                </c:pt>
                <c:pt idx="1026">
                  <c:v>47.945845004668527</c:v>
                </c:pt>
                <c:pt idx="1027">
                  <c:v>47.992530345471522</c:v>
                </c:pt>
                <c:pt idx="1028">
                  <c:v>48.03921568627451</c:v>
                </c:pt>
                <c:pt idx="1029">
                  <c:v>48.085901027077497</c:v>
                </c:pt>
                <c:pt idx="1030">
                  <c:v>48.132586367880492</c:v>
                </c:pt>
                <c:pt idx="1031">
                  <c:v>48.179271708683473</c:v>
                </c:pt>
                <c:pt idx="1032">
                  <c:v>48.22595704948646</c:v>
                </c:pt>
                <c:pt idx="1033">
                  <c:v>48.272642390289448</c:v>
                </c:pt>
                <c:pt idx="1034">
                  <c:v>48.319327731092443</c:v>
                </c:pt>
                <c:pt idx="1035">
                  <c:v>48.366013071895424</c:v>
                </c:pt>
                <c:pt idx="1036">
                  <c:v>48.412698412698411</c:v>
                </c:pt>
                <c:pt idx="1037">
                  <c:v>48.459383753501399</c:v>
                </c:pt>
                <c:pt idx="1038">
                  <c:v>48.506069094304387</c:v>
                </c:pt>
                <c:pt idx="1039">
                  <c:v>48.552754435107367</c:v>
                </c:pt>
                <c:pt idx="1040">
                  <c:v>48.599439775910362</c:v>
                </c:pt>
                <c:pt idx="1041">
                  <c:v>48.64612511671335</c:v>
                </c:pt>
                <c:pt idx="1042">
                  <c:v>48.692810457516337</c:v>
                </c:pt>
                <c:pt idx="1043">
                  <c:v>48.739495798319332</c:v>
                </c:pt>
                <c:pt idx="1044">
                  <c:v>48.786181139122313</c:v>
                </c:pt>
                <c:pt idx="1045">
                  <c:v>48.8328664799253</c:v>
                </c:pt>
                <c:pt idx="1046">
                  <c:v>48.879551820728288</c:v>
                </c:pt>
                <c:pt idx="1047">
                  <c:v>48.926237161531283</c:v>
                </c:pt>
                <c:pt idx="1048">
                  <c:v>48.972922502334256</c:v>
                </c:pt>
                <c:pt idx="1049">
                  <c:v>49.019607843137251</c:v>
                </c:pt>
                <c:pt idx="1050">
                  <c:v>49.066293183940239</c:v>
                </c:pt>
                <c:pt idx="1051">
                  <c:v>49.112978524743227</c:v>
                </c:pt>
                <c:pt idx="1052">
                  <c:v>49.159663865546207</c:v>
                </c:pt>
                <c:pt idx="1053">
                  <c:v>49.206349206349202</c:v>
                </c:pt>
                <c:pt idx="1054">
                  <c:v>49.253034547152197</c:v>
                </c:pt>
                <c:pt idx="1055">
                  <c:v>49.299719887955177</c:v>
                </c:pt>
                <c:pt idx="1056">
                  <c:v>49.346405228758172</c:v>
                </c:pt>
                <c:pt idx="1057">
                  <c:v>49.39309056956116</c:v>
                </c:pt>
                <c:pt idx="1058">
                  <c:v>49.439775910364148</c:v>
                </c:pt>
                <c:pt idx="1059">
                  <c:v>49.486461251167142</c:v>
                </c:pt>
                <c:pt idx="1060">
                  <c:v>49.533146591970123</c:v>
                </c:pt>
                <c:pt idx="1061">
                  <c:v>49.579831932773111</c:v>
                </c:pt>
                <c:pt idx="1062">
                  <c:v>49.626517273576098</c:v>
                </c:pt>
                <c:pt idx="1063">
                  <c:v>49.673202614379093</c:v>
                </c:pt>
                <c:pt idx="1064">
                  <c:v>49.719887955182067</c:v>
                </c:pt>
                <c:pt idx="1065">
                  <c:v>49.766573295985062</c:v>
                </c:pt>
                <c:pt idx="1066">
                  <c:v>49.813258636788049</c:v>
                </c:pt>
                <c:pt idx="1067">
                  <c:v>49.859943977591037</c:v>
                </c:pt>
                <c:pt idx="1068">
                  <c:v>49.906629318394018</c:v>
                </c:pt>
                <c:pt idx="1069">
                  <c:v>49.953314659197012</c:v>
                </c:pt>
                <c:pt idx="1070">
                  <c:v>50</c:v>
                </c:pt>
                <c:pt idx="1071">
                  <c:v>50.046685340802988</c:v>
                </c:pt>
                <c:pt idx="1072">
                  <c:v>50.093370681605982</c:v>
                </c:pt>
                <c:pt idx="1073">
                  <c:v>50.140056022408963</c:v>
                </c:pt>
                <c:pt idx="1074">
                  <c:v>50.186741363211951</c:v>
                </c:pt>
                <c:pt idx="1075">
                  <c:v>50.233426704014938</c:v>
                </c:pt>
                <c:pt idx="1076">
                  <c:v>50.280112044817933</c:v>
                </c:pt>
                <c:pt idx="1077">
                  <c:v>50.326797385620907</c:v>
                </c:pt>
                <c:pt idx="1078">
                  <c:v>50.373482726423902</c:v>
                </c:pt>
                <c:pt idx="1079">
                  <c:v>50.420168067226889</c:v>
                </c:pt>
                <c:pt idx="1080">
                  <c:v>50.466853408029877</c:v>
                </c:pt>
                <c:pt idx="1081">
                  <c:v>50.513538748832858</c:v>
                </c:pt>
                <c:pt idx="1082">
                  <c:v>50.560224089635852</c:v>
                </c:pt>
                <c:pt idx="1083">
                  <c:v>50.60690943043884</c:v>
                </c:pt>
                <c:pt idx="1084">
                  <c:v>50.653594771241828</c:v>
                </c:pt>
                <c:pt idx="1085">
                  <c:v>50.700280112044823</c:v>
                </c:pt>
                <c:pt idx="1086">
                  <c:v>50.746965452847803</c:v>
                </c:pt>
                <c:pt idx="1087">
                  <c:v>50.793650793650791</c:v>
                </c:pt>
                <c:pt idx="1088">
                  <c:v>50.840336134453779</c:v>
                </c:pt>
                <c:pt idx="1089">
                  <c:v>50.887021475256773</c:v>
                </c:pt>
                <c:pt idx="1090">
                  <c:v>50.933706816059747</c:v>
                </c:pt>
                <c:pt idx="1091">
                  <c:v>50.980392156862742</c:v>
                </c:pt>
                <c:pt idx="1092">
                  <c:v>51.027077497665729</c:v>
                </c:pt>
                <c:pt idx="1093">
                  <c:v>51.073762838468717</c:v>
                </c:pt>
                <c:pt idx="1094">
                  <c:v>51.120448179271698</c:v>
                </c:pt>
                <c:pt idx="1095">
                  <c:v>51.167133520074692</c:v>
                </c:pt>
                <c:pt idx="1096">
                  <c:v>51.21381886087768</c:v>
                </c:pt>
                <c:pt idx="1097">
                  <c:v>51.260504201680668</c:v>
                </c:pt>
                <c:pt idx="1098">
                  <c:v>51.307189542483663</c:v>
                </c:pt>
                <c:pt idx="1099">
                  <c:v>51.353874883286643</c:v>
                </c:pt>
                <c:pt idx="1100">
                  <c:v>51.400560224089631</c:v>
                </c:pt>
                <c:pt idx="1101">
                  <c:v>51.447245564892619</c:v>
                </c:pt>
                <c:pt idx="1102">
                  <c:v>51.493930905695613</c:v>
                </c:pt>
                <c:pt idx="1103">
                  <c:v>51.540616246498587</c:v>
                </c:pt>
                <c:pt idx="1104">
                  <c:v>51.587301587301603</c:v>
                </c:pt>
                <c:pt idx="1105">
                  <c:v>51.633986928104576</c:v>
                </c:pt>
                <c:pt idx="1106">
                  <c:v>51.680672268907571</c:v>
                </c:pt>
                <c:pt idx="1107">
                  <c:v>51.727357609710559</c:v>
                </c:pt>
                <c:pt idx="1108">
                  <c:v>51.774042950513547</c:v>
                </c:pt>
                <c:pt idx="1109">
                  <c:v>51.820728291316527</c:v>
                </c:pt>
                <c:pt idx="1110">
                  <c:v>51.867413632119522</c:v>
                </c:pt>
                <c:pt idx="1111">
                  <c:v>51.91409897292251</c:v>
                </c:pt>
                <c:pt idx="1112">
                  <c:v>51.960784313725497</c:v>
                </c:pt>
                <c:pt idx="1113">
                  <c:v>52.007469654528492</c:v>
                </c:pt>
                <c:pt idx="1114">
                  <c:v>52.054154995331473</c:v>
                </c:pt>
                <c:pt idx="1115">
                  <c:v>52.100840336134461</c:v>
                </c:pt>
                <c:pt idx="1116">
                  <c:v>52.147525676937448</c:v>
                </c:pt>
                <c:pt idx="1117">
                  <c:v>52.194211017740443</c:v>
                </c:pt>
                <c:pt idx="1118">
                  <c:v>52.240896358543417</c:v>
                </c:pt>
                <c:pt idx="1119">
                  <c:v>52.287581699346411</c:v>
                </c:pt>
                <c:pt idx="1120">
                  <c:v>52.334267040149399</c:v>
                </c:pt>
                <c:pt idx="1121">
                  <c:v>52.380952380952387</c:v>
                </c:pt>
                <c:pt idx="1122">
                  <c:v>52.427637721755367</c:v>
                </c:pt>
                <c:pt idx="1123">
                  <c:v>52.474323062558362</c:v>
                </c:pt>
                <c:pt idx="1124">
                  <c:v>52.52100840336135</c:v>
                </c:pt>
                <c:pt idx="1125">
                  <c:v>52.567693744164337</c:v>
                </c:pt>
                <c:pt idx="1126">
                  <c:v>52.614379084967332</c:v>
                </c:pt>
                <c:pt idx="1127">
                  <c:v>52.661064425770313</c:v>
                </c:pt>
                <c:pt idx="1128">
                  <c:v>52.707749766573301</c:v>
                </c:pt>
                <c:pt idx="1129">
                  <c:v>52.754435107376288</c:v>
                </c:pt>
                <c:pt idx="1130">
                  <c:v>52.801120448179283</c:v>
                </c:pt>
                <c:pt idx="1131">
                  <c:v>52.847805788982257</c:v>
                </c:pt>
                <c:pt idx="1132">
                  <c:v>52.894491129785251</c:v>
                </c:pt>
                <c:pt idx="1133">
                  <c:v>52.941176470588239</c:v>
                </c:pt>
                <c:pt idx="1134">
                  <c:v>52.987861811391227</c:v>
                </c:pt>
                <c:pt idx="1135">
                  <c:v>53.034547152194207</c:v>
                </c:pt>
                <c:pt idx="1136">
                  <c:v>53.081232492997202</c:v>
                </c:pt>
                <c:pt idx="1137">
                  <c:v>53.12791783380019</c:v>
                </c:pt>
                <c:pt idx="1138">
                  <c:v>53.174603174603178</c:v>
                </c:pt>
                <c:pt idx="1139">
                  <c:v>53.221288515406172</c:v>
                </c:pt>
                <c:pt idx="1140">
                  <c:v>53.267973856209153</c:v>
                </c:pt>
                <c:pt idx="1141">
                  <c:v>53.314659197012141</c:v>
                </c:pt>
                <c:pt idx="1142">
                  <c:v>53.361344537815128</c:v>
                </c:pt>
                <c:pt idx="1143">
                  <c:v>53.408029878618123</c:v>
                </c:pt>
                <c:pt idx="1144">
                  <c:v>53.454715219421097</c:v>
                </c:pt>
                <c:pt idx="1145">
                  <c:v>53.501400560224091</c:v>
                </c:pt>
                <c:pt idx="1146">
                  <c:v>53.548085901027079</c:v>
                </c:pt>
                <c:pt idx="1147">
                  <c:v>53.594771241830067</c:v>
                </c:pt>
                <c:pt idx="1148">
                  <c:v>53.641456582633047</c:v>
                </c:pt>
                <c:pt idx="1149">
                  <c:v>53.688141923436042</c:v>
                </c:pt>
                <c:pt idx="1150">
                  <c:v>53.73482726423903</c:v>
                </c:pt>
                <c:pt idx="1151">
                  <c:v>53.781512605042018</c:v>
                </c:pt>
                <c:pt idx="1152">
                  <c:v>53.828197945845012</c:v>
                </c:pt>
                <c:pt idx="1153">
                  <c:v>53.874883286647993</c:v>
                </c:pt>
                <c:pt idx="1154">
                  <c:v>53.921568627450981</c:v>
                </c:pt>
                <c:pt idx="1155">
                  <c:v>53.968253968253968</c:v>
                </c:pt>
                <c:pt idx="1156">
                  <c:v>54.014939309056963</c:v>
                </c:pt>
                <c:pt idx="1157">
                  <c:v>54.061624649859937</c:v>
                </c:pt>
                <c:pt idx="1158">
                  <c:v>54.108309990662931</c:v>
                </c:pt>
                <c:pt idx="1159">
                  <c:v>54.154995331465919</c:v>
                </c:pt>
                <c:pt idx="1160">
                  <c:v>54.201680672268907</c:v>
                </c:pt>
                <c:pt idx="1161">
                  <c:v>54.248366013071887</c:v>
                </c:pt>
                <c:pt idx="1162">
                  <c:v>54.295051353874882</c:v>
                </c:pt>
                <c:pt idx="1163">
                  <c:v>54.34173669467787</c:v>
                </c:pt>
                <c:pt idx="1164">
                  <c:v>54.388422035480858</c:v>
                </c:pt>
                <c:pt idx="1165">
                  <c:v>54.435107376283852</c:v>
                </c:pt>
                <c:pt idx="1166">
                  <c:v>54.481792717086833</c:v>
                </c:pt>
                <c:pt idx="1167">
                  <c:v>54.528478057889821</c:v>
                </c:pt>
                <c:pt idx="1168">
                  <c:v>54.575163398692808</c:v>
                </c:pt>
                <c:pt idx="1169">
                  <c:v>54.621848739495803</c:v>
                </c:pt>
                <c:pt idx="1170">
                  <c:v>54.668534080298777</c:v>
                </c:pt>
                <c:pt idx="1171">
                  <c:v>54.715219421101779</c:v>
                </c:pt>
                <c:pt idx="1172">
                  <c:v>54.761904761904773</c:v>
                </c:pt>
                <c:pt idx="1173">
                  <c:v>54.808590102707747</c:v>
                </c:pt>
                <c:pt idx="1174">
                  <c:v>54.855275443510742</c:v>
                </c:pt>
                <c:pt idx="1175">
                  <c:v>54.901960784313729</c:v>
                </c:pt>
                <c:pt idx="1176">
                  <c:v>54.948646125116717</c:v>
                </c:pt>
                <c:pt idx="1177">
                  <c:v>54.995331465919698</c:v>
                </c:pt>
                <c:pt idx="1178">
                  <c:v>55.042016806722692</c:v>
                </c:pt>
                <c:pt idx="1179">
                  <c:v>55.08870214752568</c:v>
                </c:pt>
                <c:pt idx="1180">
                  <c:v>55.135387488328668</c:v>
                </c:pt>
                <c:pt idx="1181">
                  <c:v>55.182072829131663</c:v>
                </c:pt>
                <c:pt idx="1182">
                  <c:v>55.228758169934643</c:v>
                </c:pt>
                <c:pt idx="1183">
                  <c:v>55.275443510737631</c:v>
                </c:pt>
                <c:pt idx="1184">
                  <c:v>55.322128851540619</c:v>
                </c:pt>
                <c:pt idx="1185">
                  <c:v>55.368814192343613</c:v>
                </c:pt>
                <c:pt idx="1186">
                  <c:v>55.415499533146587</c:v>
                </c:pt>
                <c:pt idx="1187">
                  <c:v>55.462184873949582</c:v>
                </c:pt>
                <c:pt idx="1188">
                  <c:v>55.508870214752569</c:v>
                </c:pt>
                <c:pt idx="1189">
                  <c:v>55.555555555555557</c:v>
                </c:pt>
                <c:pt idx="1190">
                  <c:v>55.602240896358538</c:v>
                </c:pt>
                <c:pt idx="1191">
                  <c:v>55.648926237161533</c:v>
                </c:pt>
                <c:pt idx="1192">
                  <c:v>55.69561157796452</c:v>
                </c:pt>
                <c:pt idx="1193">
                  <c:v>55.742296918767508</c:v>
                </c:pt>
                <c:pt idx="1194">
                  <c:v>55.788982259570503</c:v>
                </c:pt>
                <c:pt idx="1195">
                  <c:v>55.835667600373483</c:v>
                </c:pt>
                <c:pt idx="1196">
                  <c:v>55.882352941176471</c:v>
                </c:pt>
                <c:pt idx="1197">
                  <c:v>55.929038281979459</c:v>
                </c:pt>
                <c:pt idx="1198">
                  <c:v>55.975723622782454</c:v>
                </c:pt>
                <c:pt idx="1199">
                  <c:v>56.022408963585427</c:v>
                </c:pt>
                <c:pt idx="1200">
                  <c:v>56.069094304388422</c:v>
                </c:pt>
                <c:pt idx="1201">
                  <c:v>56.115779645191409</c:v>
                </c:pt>
                <c:pt idx="1202">
                  <c:v>56.162464985994397</c:v>
                </c:pt>
                <c:pt idx="1203">
                  <c:v>56.209150326797378</c:v>
                </c:pt>
                <c:pt idx="1204">
                  <c:v>56.255835667600373</c:v>
                </c:pt>
                <c:pt idx="1205">
                  <c:v>56.30252100840336</c:v>
                </c:pt>
                <c:pt idx="1206">
                  <c:v>56.349206349206348</c:v>
                </c:pt>
                <c:pt idx="1207">
                  <c:v>56.395891690009343</c:v>
                </c:pt>
                <c:pt idx="1208">
                  <c:v>56.442577030812323</c:v>
                </c:pt>
                <c:pt idx="1209">
                  <c:v>56.489262371615311</c:v>
                </c:pt>
                <c:pt idx="1210">
                  <c:v>56.535947712418299</c:v>
                </c:pt>
                <c:pt idx="1211">
                  <c:v>56.582633053221294</c:v>
                </c:pt>
                <c:pt idx="1212">
                  <c:v>56.629318394024267</c:v>
                </c:pt>
                <c:pt idx="1213">
                  <c:v>56.676003734827262</c:v>
                </c:pt>
                <c:pt idx="1214">
                  <c:v>56.72268907563025</c:v>
                </c:pt>
                <c:pt idx="1215">
                  <c:v>56.769374416433237</c:v>
                </c:pt>
                <c:pt idx="1216">
                  <c:v>56.816059757236218</c:v>
                </c:pt>
                <c:pt idx="1217">
                  <c:v>56.862745098039213</c:v>
                </c:pt>
                <c:pt idx="1218">
                  <c:v>56.9094304388422</c:v>
                </c:pt>
                <c:pt idx="1219">
                  <c:v>56.956115779645188</c:v>
                </c:pt>
                <c:pt idx="1220">
                  <c:v>57.002801120448183</c:v>
                </c:pt>
                <c:pt idx="1221">
                  <c:v>57.049486461251163</c:v>
                </c:pt>
                <c:pt idx="1222">
                  <c:v>57.096171802054151</c:v>
                </c:pt>
                <c:pt idx="1223">
                  <c:v>57.142857142857139</c:v>
                </c:pt>
                <c:pt idx="1224">
                  <c:v>57.189542483660126</c:v>
                </c:pt>
                <c:pt idx="1225">
                  <c:v>57.236227824463107</c:v>
                </c:pt>
                <c:pt idx="1226">
                  <c:v>57.282913165266102</c:v>
                </c:pt>
                <c:pt idx="1227">
                  <c:v>57.32959850606909</c:v>
                </c:pt>
                <c:pt idx="1228">
                  <c:v>57.376283846872077</c:v>
                </c:pt>
                <c:pt idx="1229">
                  <c:v>57.422969187675058</c:v>
                </c:pt>
                <c:pt idx="1230">
                  <c:v>57.469654528478053</c:v>
                </c:pt>
                <c:pt idx="1231">
                  <c:v>57.51633986928104</c:v>
                </c:pt>
                <c:pt idx="1232">
                  <c:v>57.563025210084028</c:v>
                </c:pt>
                <c:pt idx="1233">
                  <c:v>57.609710550887023</c:v>
                </c:pt>
                <c:pt idx="1234">
                  <c:v>57.656395891690003</c:v>
                </c:pt>
                <c:pt idx="1235">
                  <c:v>57.703081232492991</c:v>
                </c:pt>
                <c:pt idx="1236">
                  <c:v>57.749766573295979</c:v>
                </c:pt>
                <c:pt idx="1237">
                  <c:v>57.796451914098967</c:v>
                </c:pt>
                <c:pt idx="1238">
                  <c:v>57.843137254901968</c:v>
                </c:pt>
                <c:pt idx="1239">
                  <c:v>57.889822595704963</c:v>
                </c:pt>
                <c:pt idx="1240">
                  <c:v>57.936507936507937</c:v>
                </c:pt>
                <c:pt idx="1241">
                  <c:v>57.983193277310932</c:v>
                </c:pt>
                <c:pt idx="1242">
                  <c:v>58.029878618113919</c:v>
                </c:pt>
                <c:pt idx="1243">
                  <c:v>58.076563958916907</c:v>
                </c:pt>
                <c:pt idx="1244">
                  <c:v>58.123249299719888</c:v>
                </c:pt>
                <c:pt idx="1245">
                  <c:v>58.169934640522882</c:v>
                </c:pt>
                <c:pt idx="1246">
                  <c:v>58.21661998132587</c:v>
                </c:pt>
                <c:pt idx="1247">
                  <c:v>58.263305322128858</c:v>
                </c:pt>
                <c:pt idx="1248">
                  <c:v>58.309990662931853</c:v>
                </c:pt>
                <c:pt idx="1249">
                  <c:v>58.356676003734833</c:v>
                </c:pt>
                <c:pt idx="1250">
                  <c:v>58.403361344537821</c:v>
                </c:pt>
                <c:pt idx="1251">
                  <c:v>58.450046685340808</c:v>
                </c:pt>
                <c:pt idx="1252">
                  <c:v>58.496732026143803</c:v>
                </c:pt>
                <c:pt idx="1253">
                  <c:v>58.543417366946777</c:v>
                </c:pt>
                <c:pt idx="1254">
                  <c:v>58.590102707749772</c:v>
                </c:pt>
                <c:pt idx="1255">
                  <c:v>58.636788048552759</c:v>
                </c:pt>
                <c:pt idx="1256">
                  <c:v>58.683473389355747</c:v>
                </c:pt>
                <c:pt idx="1257">
                  <c:v>58.730158730158728</c:v>
                </c:pt>
                <c:pt idx="1258">
                  <c:v>58.776844070961722</c:v>
                </c:pt>
                <c:pt idx="1259">
                  <c:v>58.82352941176471</c:v>
                </c:pt>
                <c:pt idx="1260">
                  <c:v>58.870214752567698</c:v>
                </c:pt>
                <c:pt idx="1261">
                  <c:v>58.916900093370693</c:v>
                </c:pt>
                <c:pt idx="1262">
                  <c:v>58.963585434173673</c:v>
                </c:pt>
                <c:pt idx="1263">
                  <c:v>59.010270774976661</c:v>
                </c:pt>
                <c:pt idx="1264">
                  <c:v>59.056956115779649</c:v>
                </c:pt>
                <c:pt idx="1265">
                  <c:v>59.103641456582643</c:v>
                </c:pt>
                <c:pt idx="1266">
                  <c:v>59.150326797385617</c:v>
                </c:pt>
                <c:pt idx="1267">
                  <c:v>59.197012138188612</c:v>
                </c:pt>
                <c:pt idx="1268">
                  <c:v>59.243697478991599</c:v>
                </c:pt>
                <c:pt idx="1269">
                  <c:v>59.290382819794587</c:v>
                </c:pt>
                <c:pt idx="1270">
                  <c:v>59.337068160597568</c:v>
                </c:pt>
                <c:pt idx="1271">
                  <c:v>59.383753501400562</c:v>
                </c:pt>
                <c:pt idx="1272">
                  <c:v>59.43043884220355</c:v>
                </c:pt>
                <c:pt idx="1273">
                  <c:v>59.477124183006538</c:v>
                </c:pt>
                <c:pt idx="1274">
                  <c:v>59.523809523809533</c:v>
                </c:pt>
                <c:pt idx="1275">
                  <c:v>59.570494864612513</c:v>
                </c:pt>
                <c:pt idx="1276">
                  <c:v>59.617180205415501</c:v>
                </c:pt>
                <c:pt idx="1277">
                  <c:v>59.663865546218489</c:v>
                </c:pt>
                <c:pt idx="1278">
                  <c:v>59.710550887021483</c:v>
                </c:pt>
                <c:pt idx="1279">
                  <c:v>59.757236227824457</c:v>
                </c:pt>
                <c:pt idx="1280">
                  <c:v>59.803921568627452</c:v>
                </c:pt>
                <c:pt idx="1281">
                  <c:v>59.850606909430439</c:v>
                </c:pt>
                <c:pt idx="1282">
                  <c:v>59.897292250233427</c:v>
                </c:pt>
                <c:pt idx="1283">
                  <c:v>59.943977591036408</c:v>
                </c:pt>
                <c:pt idx="1284">
                  <c:v>59.990662931839402</c:v>
                </c:pt>
                <c:pt idx="1285">
                  <c:v>60.03734827264239</c:v>
                </c:pt>
                <c:pt idx="1286">
                  <c:v>60.084033613445378</c:v>
                </c:pt>
                <c:pt idx="1287">
                  <c:v>60.130718954248373</c:v>
                </c:pt>
                <c:pt idx="1288">
                  <c:v>60.177404295051353</c:v>
                </c:pt>
                <c:pt idx="1289">
                  <c:v>60.224089635854341</c:v>
                </c:pt>
                <c:pt idx="1290">
                  <c:v>60.270774976657329</c:v>
                </c:pt>
                <c:pt idx="1291">
                  <c:v>60.317460317460323</c:v>
                </c:pt>
                <c:pt idx="1292">
                  <c:v>60.364145658263297</c:v>
                </c:pt>
                <c:pt idx="1293">
                  <c:v>60.410830999066292</c:v>
                </c:pt>
                <c:pt idx="1294">
                  <c:v>60.457516339869279</c:v>
                </c:pt>
                <c:pt idx="1295">
                  <c:v>60.504201680672267</c:v>
                </c:pt>
                <c:pt idx="1296">
                  <c:v>60.550887021475248</c:v>
                </c:pt>
                <c:pt idx="1297">
                  <c:v>60.597572362278243</c:v>
                </c:pt>
                <c:pt idx="1298">
                  <c:v>60.64425770308123</c:v>
                </c:pt>
                <c:pt idx="1299">
                  <c:v>60.690943043884218</c:v>
                </c:pt>
                <c:pt idx="1300">
                  <c:v>60.737628384687213</c:v>
                </c:pt>
                <c:pt idx="1301">
                  <c:v>60.784313725490193</c:v>
                </c:pt>
                <c:pt idx="1302">
                  <c:v>60.830999066293181</c:v>
                </c:pt>
                <c:pt idx="1303">
                  <c:v>60.877684407096169</c:v>
                </c:pt>
                <c:pt idx="1304">
                  <c:v>60.924369747899163</c:v>
                </c:pt>
                <c:pt idx="1305">
                  <c:v>60.971055088702151</c:v>
                </c:pt>
                <c:pt idx="1306">
                  <c:v>61.017740429505139</c:v>
                </c:pt>
                <c:pt idx="1307">
                  <c:v>61.064425770308127</c:v>
                </c:pt>
                <c:pt idx="1308">
                  <c:v>61.111111111111107</c:v>
                </c:pt>
                <c:pt idx="1309">
                  <c:v>61.157796451914102</c:v>
                </c:pt>
                <c:pt idx="1310">
                  <c:v>61.20448179271709</c:v>
                </c:pt>
                <c:pt idx="1311">
                  <c:v>61.251167133520077</c:v>
                </c:pt>
                <c:pt idx="1312">
                  <c:v>61.297852474323072</c:v>
                </c:pt>
                <c:pt idx="1313">
                  <c:v>61.344537815126053</c:v>
                </c:pt>
                <c:pt idx="1314">
                  <c:v>61.39122315592904</c:v>
                </c:pt>
                <c:pt idx="1315">
                  <c:v>61.437908496732028</c:v>
                </c:pt>
                <c:pt idx="1316">
                  <c:v>61.484593837535023</c:v>
                </c:pt>
                <c:pt idx="1317">
                  <c:v>61.531279178338004</c:v>
                </c:pt>
                <c:pt idx="1318">
                  <c:v>61.577964519140991</c:v>
                </c:pt>
                <c:pt idx="1319">
                  <c:v>61.624649859943979</c:v>
                </c:pt>
                <c:pt idx="1320">
                  <c:v>61.671335200746967</c:v>
                </c:pt>
                <c:pt idx="1321">
                  <c:v>61.718020541549947</c:v>
                </c:pt>
                <c:pt idx="1322">
                  <c:v>61.764705882352942</c:v>
                </c:pt>
                <c:pt idx="1323">
                  <c:v>61.81139122315593</c:v>
                </c:pt>
                <c:pt idx="1324">
                  <c:v>61.858076563958917</c:v>
                </c:pt>
                <c:pt idx="1325">
                  <c:v>61.904761904761912</c:v>
                </c:pt>
                <c:pt idx="1326">
                  <c:v>61.951447245564893</c:v>
                </c:pt>
                <c:pt idx="1327">
                  <c:v>61.99813258636788</c:v>
                </c:pt>
                <c:pt idx="1328">
                  <c:v>62.044817927170868</c:v>
                </c:pt>
                <c:pt idx="1329">
                  <c:v>62.091503267973863</c:v>
                </c:pt>
                <c:pt idx="1330">
                  <c:v>62.138188608776836</c:v>
                </c:pt>
                <c:pt idx="1331">
                  <c:v>62.184873949579831</c:v>
                </c:pt>
                <c:pt idx="1332">
                  <c:v>62.231559290382819</c:v>
                </c:pt>
                <c:pt idx="1333">
                  <c:v>62.278244631185807</c:v>
                </c:pt>
                <c:pt idx="1334">
                  <c:v>62.324929971988787</c:v>
                </c:pt>
                <c:pt idx="1335">
                  <c:v>62.371615312791782</c:v>
                </c:pt>
                <c:pt idx="1336">
                  <c:v>62.41830065359477</c:v>
                </c:pt>
                <c:pt idx="1337">
                  <c:v>62.464985994397757</c:v>
                </c:pt>
                <c:pt idx="1338">
                  <c:v>62.511671335200752</c:v>
                </c:pt>
                <c:pt idx="1339">
                  <c:v>62.558356676003733</c:v>
                </c:pt>
                <c:pt idx="1340">
                  <c:v>62.605042016806721</c:v>
                </c:pt>
                <c:pt idx="1341">
                  <c:v>62.651727357609708</c:v>
                </c:pt>
                <c:pt idx="1342">
                  <c:v>62.698412698412703</c:v>
                </c:pt>
                <c:pt idx="1343">
                  <c:v>62.745098039215677</c:v>
                </c:pt>
                <c:pt idx="1344">
                  <c:v>62.791783380018671</c:v>
                </c:pt>
                <c:pt idx="1345">
                  <c:v>62.838468720821659</c:v>
                </c:pt>
                <c:pt idx="1346">
                  <c:v>62.885154061624647</c:v>
                </c:pt>
                <c:pt idx="1347">
                  <c:v>62.931839402427627</c:v>
                </c:pt>
                <c:pt idx="1348">
                  <c:v>62.978524743230622</c:v>
                </c:pt>
                <c:pt idx="1349">
                  <c:v>63.02521008403361</c:v>
                </c:pt>
                <c:pt idx="1350">
                  <c:v>63.071895424836597</c:v>
                </c:pt>
                <c:pt idx="1351">
                  <c:v>63.118580765639592</c:v>
                </c:pt>
                <c:pt idx="1352">
                  <c:v>63.165266106442573</c:v>
                </c:pt>
                <c:pt idx="1353">
                  <c:v>63.211951447245561</c:v>
                </c:pt>
                <c:pt idx="1354">
                  <c:v>63.258636788048548</c:v>
                </c:pt>
                <c:pt idx="1355">
                  <c:v>63.305322128851543</c:v>
                </c:pt>
                <c:pt idx="1356">
                  <c:v>63.352007469654517</c:v>
                </c:pt>
                <c:pt idx="1357">
                  <c:v>63.398692810457511</c:v>
                </c:pt>
                <c:pt idx="1358">
                  <c:v>63.445378151260499</c:v>
                </c:pt>
                <c:pt idx="1359">
                  <c:v>63.492063492063487</c:v>
                </c:pt>
                <c:pt idx="1360">
                  <c:v>63.538748832866467</c:v>
                </c:pt>
                <c:pt idx="1361">
                  <c:v>63.585434173669462</c:v>
                </c:pt>
                <c:pt idx="1362">
                  <c:v>63.63211951447245</c:v>
                </c:pt>
                <c:pt idx="1363">
                  <c:v>63.678804855275438</c:v>
                </c:pt>
                <c:pt idx="1364">
                  <c:v>63.725490196078432</c:v>
                </c:pt>
                <c:pt idx="1365">
                  <c:v>63.772175536881413</c:v>
                </c:pt>
                <c:pt idx="1366">
                  <c:v>63.818860877684401</c:v>
                </c:pt>
                <c:pt idx="1367">
                  <c:v>63.865546218487388</c:v>
                </c:pt>
                <c:pt idx="1368">
                  <c:v>63.912231559290383</c:v>
                </c:pt>
                <c:pt idx="1369">
                  <c:v>63.958916900093357</c:v>
                </c:pt>
                <c:pt idx="1370">
                  <c:v>64.005602240896351</c:v>
                </c:pt>
                <c:pt idx="1371">
                  <c:v>64.052287581699346</c:v>
                </c:pt>
                <c:pt idx="1372">
                  <c:v>64.098972922502341</c:v>
                </c:pt>
                <c:pt idx="1373">
                  <c:v>64.145658263305322</c:v>
                </c:pt>
                <c:pt idx="1374">
                  <c:v>64.192343604108316</c:v>
                </c:pt>
                <c:pt idx="1375">
                  <c:v>64.239028944911297</c:v>
                </c:pt>
                <c:pt idx="1376">
                  <c:v>64.285714285714292</c:v>
                </c:pt>
                <c:pt idx="1377">
                  <c:v>64.332399626517272</c:v>
                </c:pt>
                <c:pt idx="1378">
                  <c:v>64.379084967320267</c:v>
                </c:pt>
                <c:pt idx="1379">
                  <c:v>64.425770308123248</c:v>
                </c:pt>
                <c:pt idx="1380">
                  <c:v>64.472455648926243</c:v>
                </c:pt>
                <c:pt idx="1381">
                  <c:v>64.519140989729223</c:v>
                </c:pt>
                <c:pt idx="1382">
                  <c:v>64.565826330532218</c:v>
                </c:pt>
                <c:pt idx="1383">
                  <c:v>64.612511671335199</c:v>
                </c:pt>
                <c:pt idx="1384">
                  <c:v>64.659197012138193</c:v>
                </c:pt>
                <c:pt idx="1385">
                  <c:v>64.705882352941174</c:v>
                </c:pt>
                <c:pt idx="1386">
                  <c:v>64.752567693744169</c:v>
                </c:pt>
                <c:pt idx="1387">
                  <c:v>64.799253034547149</c:v>
                </c:pt>
                <c:pt idx="1388">
                  <c:v>64.845938375350144</c:v>
                </c:pt>
                <c:pt idx="1389">
                  <c:v>64.892623716153125</c:v>
                </c:pt>
                <c:pt idx="1390">
                  <c:v>64.93930905695612</c:v>
                </c:pt>
                <c:pt idx="1391">
                  <c:v>64.9859943977591</c:v>
                </c:pt>
                <c:pt idx="1392">
                  <c:v>65.032679738562095</c:v>
                </c:pt>
                <c:pt idx="1393">
                  <c:v>65.079365079365076</c:v>
                </c:pt>
                <c:pt idx="1394">
                  <c:v>65.12605042016807</c:v>
                </c:pt>
                <c:pt idx="1395">
                  <c:v>65.172735760971051</c:v>
                </c:pt>
                <c:pt idx="1396">
                  <c:v>65.219421101774046</c:v>
                </c:pt>
                <c:pt idx="1397">
                  <c:v>65.266106442577026</c:v>
                </c:pt>
                <c:pt idx="1398">
                  <c:v>65.312791783380021</c:v>
                </c:pt>
                <c:pt idx="1399">
                  <c:v>65.359477124183002</c:v>
                </c:pt>
                <c:pt idx="1400">
                  <c:v>65.406162464985997</c:v>
                </c:pt>
                <c:pt idx="1401">
                  <c:v>65.452847805788977</c:v>
                </c:pt>
                <c:pt idx="1402">
                  <c:v>65.499533146591972</c:v>
                </c:pt>
                <c:pt idx="1403">
                  <c:v>65.546218487394952</c:v>
                </c:pt>
                <c:pt idx="1404">
                  <c:v>65.592903828197947</c:v>
                </c:pt>
                <c:pt idx="1405">
                  <c:v>65.639589169000928</c:v>
                </c:pt>
                <c:pt idx="1406">
                  <c:v>65.686274509803923</c:v>
                </c:pt>
                <c:pt idx="1407">
                  <c:v>65.732959850606903</c:v>
                </c:pt>
                <c:pt idx="1408">
                  <c:v>65.779645191409898</c:v>
                </c:pt>
                <c:pt idx="1409">
                  <c:v>65.826330532212879</c:v>
                </c:pt>
                <c:pt idx="1410">
                  <c:v>65.873015873015873</c:v>
                </c:pt>
                <c:pt idx="1411">
                  <c:v>65.919701213818854</c:v>
                </c:pt>
                <c:pt idx="1412">
                  <c:v>65.966386554621849</c:v>
                </c:pt>
                <c:pt idx="1413">
                  <c:v>66.013071895424829</c:v>
                </c:pt>
                <c:pt idx="1414">
                  <c:v>66.059757236227824</c:v>
                </c:pt>
                <c:pt idx="1415">
                  <c:v>66.106442577030805</c:v>
                </c:pt>
                <c:pt idx="1416">
                  <c:v>66.1531279178338</c:v>
                </c:pt>
                <c:pt idx="1417">
                  <c:v>66.19981325863678</c:v>
                </c:pt>
                <c:pt idx="1418">
                  <c:v>66.246498599439775</c:v>
                </c:pt>
                <c:pt idx="1419">
                  <c:v>66.293183940242756</c:v>
                </c:pt>
                <c:pt idx="1420">
                  <c:v>66.33986928104575</c:v>
                </c:pt>
                <c:pt idx="1421">
                  <c:v>66.386554621848731</c:v>
                </c:pt>
                <c:pt idx="1422">
                  <c:v>66.433239962651726</c:v>
                </c:pt>
                <c:pt idx="1423">
                  <c:v>66.479925303454706</c:v>
                </c:pt>
                <c:pt idx="1424">
                  <c:v>66.526610644257701</c:v>
                </c:pt>
                <c:pt idx="1425">
                  <c:v>66.573295985060682</c:v>
                </c:pt>
                <c:pt idx="1426">
                  <c:v>66.619981325863677</c:v>
                </c:pt>
                <c:pt idx="1427">
                  <c:v>66.666666666666657</c:v>
                </c:pt>
                <c:pt idx="1428">
                  <c:v>66.713352007469652</c:v>
                </c:pt>
                <c:pt idx="1429">
                  <c:v>66.760037348272633</c:v>
                </c:pt>
                <c:pt idx="1430">
                  <c:v>66.806722689075627</c:v>
                </c:pt>
                <c:pt idx="1431">
                  <c:v>66.853408029878608</c:v>
                </c:pt>
                <c:pt idx="1432">
                  <c:v>66.900093370681603</c:v>
                </c:pt>
                <c:pt idx="1433">
                  <c:v>66.946778711484583</c:v>
                </c:pt>
                <c:pt idx="1434">
                  <c:v>66.993464052287578</c:v>
                </c:pt>
                <c:pt idx="1435">
                  <c:v>67.040149393090559</c:v>
                </c:pt>
                <c:pt idx="1436">
                  <c:v>67.086834733893554</c:v>
                </c:pt>
                <c:pt idx="1437">
                  <c:v>67.133520074696534</c:v>
                </c:pt>
                <c:pt idx="1438">
                  <c:v>67.180205415499529</c:v>
                </c:pt>
                <c:pt idx="1439">
                  <c:v>67.226890756302524</c:v>
                </c:pt>
                <c:pt idx="1440">
                  <c:v>67.273576097105519</c:v>
                </c:pt>
                <c:pt idx="1441">
                  <c:v>67.320261437908499</c:v>
                </c:pt>
                <c:pt idx="1442">
                  <c:v>67.366946778711494</c:v>
                </c:pt>
                <c:pt idx="1443">
                  <c:v>67.413632119514475</c:v>
                </c:pt>
                <c:pt idx="1444">
                  <c:v>67.460317460317469</c:v>
                </c:pt>
                <c:pt idx="1445">
                  <c:v>67.50700280112045</c:v>
                </c:pt>
                <c:pt idx="1446">
                  <c:v>67.553688141923445</c:v>
                </c:pt>
                <c:pt idx="1447">
                  <c:v>67.600373482726425</c:v>
                </c:pt>
                <c:pt idx="1448">
                  <c:v>67.64705882352942</c:v>
                </c:pt>
                <c:pt idx="1449">
                  <c:v>67.693744164332401</c:v>
                </c:pt>
                <c:pt idx="1450">
                  <c:v>67.740429505135396</c:v>
                </c:pt>
                <c:pt idx="1451">
                  <c:v>67.787114845938376</c:v>
                </c:pt>
                <c:pt idx="1452">
                  <c:v>67.833800186741371</c:v>
                </c:pt>
                <c:pt idx="1453">
                  <c:v>67.880485527544351</c:v>
                </c:pt>
                <c:pt idx="1454">
                  <c:v>67.927170868347346</c:v>
                </c:pt>
                <c:pt idx="1455">
                  <c:v>67.973856209150327</c:v>
                </c:pt>
                <c:pt idx="1456">
                  <c:v>68.020541549953322</c:v>
                </c:pt>
                <c:pt idx="1457">
                  <c:v>68.067226890756302</c:v>
                </c:pt>
                <c:pt idx="1458">
                  <c:v>68.113912231559297</c:v>
                </c:pt>
                <c:pt idx="1459">
                  <c:v>68.160597572362278</c:v>
                </c:pt>
                <c:pt idx="1460">
                  <c:v>68.207282913165272</c:v>
                </c:pt>
                <c:pt idx="1461">
                  <c:v>68.253968253968253</c:v>
                </c:pt>
                <c:pt idx="1462">
                  <c:v>68.300653594771248</c:v>
                </c:pt>
                <c:pt idx="1463">
                  <c:v>68.347338935574228</c:v>
                </c:pt>
                <c:pt idx="1464">
                  <c:v>68.394024276377223</c:v>
                </c:pt>
                <c:pt idx="1465">
                  <c:v>68.440709617180204</c:v>
                </c:pt>
                <c:pt idx="1466">
                  <c:v>68.487394957983199</c:v>
                </c:pt>
                <c:pt idx="1467">
                  <c:v>68.534080298786179</c:v>
                </c:pt>
                <c:pt idx="1468">
                  <c:v>68.580765639589174</c:v>
                </c:pt>
                <c:pt idx="1469">
                  <c:v>68.627450980392155</c:v>
                </c:pt>
                <c:pt idx="1470">
                  <c:v>68.674136321195149</c:v>
                </c:pt>
                <c:pt idx="1471">
                  <c:v>68.72082166199813</c:v>
                </c:pt>
                <c:pt idx="1472">
                  <c:v>68.767507002801125</c:v>
                </c:pt>
                <c:pt idx="1473">
                  <c:v>68.814192343604105</c:v>
                </c:pt>
                <c:pt idx="1474">
                  <c:v>68.8608776844071</c:v>
                </c:pt>
                <c:pt idx="1475">
                  <c:v>68.907563025210081</c:v>
                </c:pt>
                <c:pt idx="1476">
                  <c:v>68.954248366013076</c:v>
                </c:pt>
                <c:pt idx="1477">
                  <c:v>69.000933706816056</c:v>
                </c:pt>
                <c:pt idx="1478">
                  <c:v>69.047619047619051</c:v>
                </c:pt>
                <c:pt idx="1479">
                  <c:v>69.094304388422032</c:v>
                </c:pt>
                <c:pt idx="1480">
                  <c:v>69.140989729225026</c:v>
                </c:pt>
                <c:pt idx="1481">
                  <c:v>69.187675070028007</c:v>
                </c:pt>
                <c:pt idx="1482">
                  <c:v>69.234360410831002</c:v>
                </c:pt>
                <c:pt idx="1483">
                  <c:v>69.281045751633982</c:v>
                </c:pt>
                <c:pt idx="1484">
                  <c:v>69.327731092436977</c:v>
                </c:pt>
                <c:pt idx="1485">
                  <c:v>69.374416433239958</c:v>
                </c:pt>
                <c:pt idx="1486">
                  <c:v>69.421101774042953</c:v>
                </c:pt>
                <c:pt idx="1487">
                  <c:v>69.467787114845933</c:v>
                </c:pt>
                <c:pt idx="1488">
                  <c:v>69.514472455648928</c:v>
                </c:pt>
                <c:pt idx="1489">
                  <c:v>69.561157796451909</c:v>
                </c:pt>
                <c:pt idx="1490">
                  <c:v>69.607843137254903</c:v>
                </c:pt>
                <c:pt idx="1491">
                  <c:v>69.654528478057884</c:v>
                </c:pt>
                <c:pt idx="1492">
                  <c:v>69.701213818860879</c:v>
                </c:pt>
                <c:pt idx="1493">
                  <c:v>69.747899159663859</c:v>
                </c:pt>
                <c:pt idx="1494">
                  <c:v>69.794584500466854</c:v>
                </c:pt>
                <c:pt idx="1495">
                  <c:v>69.841269841269835</c:v>
                </c:pt>
                <c:pt idx="1496">
                  <c:v>69.88795518207283</c:v>
                </c:pt>
                <c:pt idx="1497">
                  <c:v>69.93464052287581</c:v>
                </c:pt>
                <c:pt idx="1498">
                  <c:v>69.981325863678805</c:v>
                </c:pt>
                <c:pt idx="1499">
                  <c:v>70.028011204481786</c:v>
                </c:pt>
                <c:pt idx="1500">
                  <c:v>70.07469654528478</c:v>
                </c:pt>
                <c:pt idx="1501">
                  <c:v>70.121381886087761</c:v>
                </c:pt>
                <c:pt idx="1502">
                  <c:v>70.168067226890756</c:v>
                </c:pt>
                <c:pt idx="1503">
                  <c:v>70.214752567693736</c:v>
                </c:pt>
                <c:pt idx="1504">
                  <c:v>70.261437908496731</c:v>
                </c:pt>
                <c:pt idx="1505">
                  <c:v>70.308123249299712</c:v>
                </c:pt>
                <c:pt idx="1506">
                  <c:v>70.354808590102706</c:v>
                </c:pt>
                <c:pt idx="1507">
                  <c:v>70.401493930905701</c:v>
                </c:pt>
                <c:pt idx="1508">
                  <c:v>70.448179271708682</c:v>
                </c:pt>
                <c:pt idx="1509">
                  <c:v>70.494864612511677</c:v>
                </c:pt>
                <c:pt idx="1510">
                  <c:v>70.541549953314657</c:v>
                </c:pt>
                <c:pt idx="1511">
                  <c:v>70.588235294117652</c:v>
                </c:pt>
                <c:pt idx="1512">
                  <c:v>70.634920634920633</c:v>
                </c:pt>
                <c:pt idx="1513">
                  <c:v>70.681605975723627</c:v>
                </c:pt>
                <c:pt idx="1514">
                  <c:v>70.728291316526608</c:v>
                </c:pt>
                <c:pt idx="1515">
                  <c:v>70.774976657329603</c:v>
                </c:pt>
                <c:pt idx="1516">
                  <c:v>70.821661998132583</c:v>
                </c:pt>
                <c:pt idx="1517">
                  <c:v>70.868347338935578</c:v>
                </c:pt>
                <c:pt idx="1518">
                  <c:v>70.915032679738559</c:v>
                </c:pt>
                <c:pt idx="1519">
                  <c:v>70.961718020541554</c:v>
                </c:pt>
                <c:pt idx="1520">
                  <c:v>71.008403361344534</c:v>
                </c:pt>
                <c:pt idx="1521">
                  <c:v>71.055088702147529</c:v>
                </c:pt>
                <c:pt idx="1522">
                  <c:v>71.10177404295051</c:v>
                </c:pt>
                <c:pt idx="1523">
                  <c:v>71.148459383753504</c:v>
                </c:pt>
                <c:pt idx="1524">
                  <c:v>71.195144724556485</c:v>
                </c:pt>
                <c:pt idx="1525">
                  <c:v>71.24183006535948</c:v>
                </c:pt>
                <c:pt idx="1526">
                  <c:v>71.28851540616246</c:v>
                </c:pt>
                <c:pt idx="1527">
                  <c:v>71.335200746965455</c:v>
                </c:pt>
                <c:pt idx="1528">
                  <c:v>71.381886087768436</c:v>
                </c:pt>
                <c:pt idx="1529">
                  <c:v>71.428571428571431</c:v>
                </c:pt>
                <c:pt idx="1530">
                  <c:v>71.475256769374411</c:v>
                </c:pt>
                <c:pt idx="1531">
                  <c:v>71.521942110177406</c:v>
                </c:pt>
                <c:pt idx="1532">
                  <c:v>71.568627450980387</c:v>
                </c:pt>
                <c:pt idx="1533">
                  <c:v>71.615312791783381</c:v>
                </c:pt>
                <c:pt idx="1534">
                  <c:v>71.661998132586362</c:v>
                </c:pt>
                <c:pt idx="1535">
                  <c:v>71.708683473389357</c:v>
                </c:pt>
                <c:pt idx="1536">
                  <c:v>71.755368814192337</c:v>
                </c:pt>
                <c:pt idx="1537">
                  <c:v>71.802054154995332</c:v>
                </c:pt>
                <c:pt idx="1538">
                  <c:v>71.848739495798313</c:v>
                </c:pt>
                <c:pt idx="1539">
                  <c:v>71.895424836601308</c:v>
                </c:pt>
                <c:pt idx="1540">
                  <c:v>71.942110177404288</c:v>
                </c:pt>
                <c:pt idx="1541">
                  <c:v>71.988795518207283</c:v>
                </c:pt>
                <c:pt idx="1542">
                  <c:v>72.035480859010264</c:v>
                </c:pt>
                <c:pt idx="1543">
                  <c:v>72.082166199813258</c:v>
                </c:pt>
                <c:pt idx="1544">
                  <c:v>72.128851540616239</c:v>
                </c:pt>
                <c:pt idx="1545">
                  <c:v>72.175536881419234</c:v>
                </c:pt>
                <c:pt idx="1546">
                  <c:v>72.222222222222214</c:v>
                </c:pt>
                <c:pt idx="1547">
                  <c:v>72.268907563025209</c:v>
                </c:pt>
                <c:pt idx="1548">
                  <c:v>72.31559290382819</c:v>
                </c:pt>
                <c:pt idx="1549">
                  <c:v>72.362278244631185</c:v>
                </c:pt>
                <c:pt idx="1550">
                  <c:v>72.408963585434165</c:v>
                </c:pt>
                <c:pt idx="1551">
                  <c:v>72.45564892623716</c:v>
                </c:pt>
                <c:pt idx="1552">
                  <c:v>72.502334267040141</c:v>
                </c:pt>
                <c:pt idx="1553">
                  <c:v>72.549019607843135</c:v>
                </c:pt>
                <c:pt idx="1554">
                  <c:v>72.595704948646116</c:v>
                </c:pt>
                <c:pt idx="1555">
                  <c:v>72.642390289449111</c:v>
                </c:pt>
                <c:pt idx="1556">
                  <c:v>72.689075630252091</c:v>
                </c:pt>
                <c:pt idx="1557">
                  <c:v>72.735760971055086</c:v>
                </c:pt>
                <c:pt idx="1558">
                  <c:v>72.782446311858067</c:v>
                </c:pt>
                <c:pt idx="1559">
                  <c:v>72.829131652661061</c:v>
                </c:pt>
                <c:pt idx="1560">
                  <c:v>72.875816993464042</c:v>
                </c:pt>
                <c:pt idx="1561">
                  <c:v>72.922502334267037</c:v>
                </c:pt>
                <c:pt idx="1562">
                  <c:v>72.969187675070017</c:v>
                </c:pt>
                <c:pt idx="1563">
                  <c:v>73.015873015873012</c:v>
                </c:pt>
                <c:pt idx="1564">
                  <c:v>73.062558356675993</c:v>
                </c:pt>
                <c:pt idx="1565">
                  <c:v>73.109243697478988</c:v>
                </c:pt>
                <c:pt idx="1566">
                  <c:v>73.155929038281968</c:v>
                </c:pt>
                <c:pt idx="1567">
                  <c:v>73.202614379084963</c:v>
                </c:pt>
                <c:pt idx="1568">
                  <c:v>73.249299719887944</c:v>
                </c:pt>
                <c:pt idx="1569">
                  <c:v>73.295985060690938</c:v>
                </c:pt>
                <c:pt idx="1570">
                  <c:v>73.342670401493919</c:v>
                </c:pt>
                <c:pt idx="1571">
                  <c:v>73.389355742296914</c:v>
                </c:pt>
                <c:pt idx="1572">
                  <c:v>73.436041083099894</c:v>
                </c:pt>
                <c:pt idx="1573">
                  <c:v>73.482726423902903</c:v>
                </c:pt>
                <c:pt idx="1574">
                  <c:v>73.529411764705884</c:v>
                </c:pt>
                <c:pt idx="1575">
                  <c:v>73.576097105508879</c:v>
                </c:pt>
                <c:pt idx="1576">
                  <c:v>73.622782446311859</c:v>
                </c:pt>
                <c:pt idx="1577">
                  <c:v>73.669467787114854</c:v>
                </c:pt>
                <c:pt idx="1578">
                  <c:v>73.716153127917835</c:v>
                </c:pt>
                <c:pt idx="1579">
                  <c:v>73.76283846872083</c:v>
                </c:pt>
                <c:pt idx="1580">
                  <c:v>73.80952380952381</c:v>
                </c:pt>
                <c:pt idx="1581">
                  <c:v>73.856209150326805</c:v>
                </c:pt>
                <c:pt idx="1582">
                  <c:v>73.902894491129786</c:v>
                </c:pt>
                <c:pt idx="1583">
                  <c:v>73.94957983193278</c:v>
                </c:pt>
                <c:pt idx="1584">
                  <c:v>73.996265172735761</c:v>
                </c:pt>
                <c:pt idx="1585">
                  <c:v>74.042950513538756</c:v>
                </c:pt>
                <c:pt idx="1586">
                  <c:v>74.089635854341736</c:v>
                </c:pt>
                <c:pt idx="1587">
                  <c:v>74.136321195144731</c:v>
                </c:pt>
                <c:pt idx="1588">
                  <c:v>74.183006535947712</c:v>
                </c:pt>
                <c:pt idx="1589">
                  <c:v>74.229691876750707</c:v>
                </c:pt>
                <c:pt idx="1590">
                  <c:v>74.276377217553687</c:v>
                </c:pt>
                <c:pt idx="1591">
                  <c:v>74.323062558356682</c:v>
                </c:pt>
                <c:pt idx="1592">
                  <c:v>74.369747899159663</c:v>
                </c:pt>
                <c:pt idx="1593">
                  <c:v>74.416433239962657</c:v>
                </c:pt>
                <c:pt idx="1594">
                  <c:v>74.463118580765638</c:v>
                </c:pt>
                <c:pt idx="1595">
                  <c:v>74.509803921568633</c:v>
                </c:pt>
                <c:pt idx="1596">
                  <c:v>74.556489262371613</c:v>
                </c:pt>
                <c:pt idx="1597">
                  <c:v>74.603174603174608</c:v>
                </c:pt>
                <c:pt idx="1598">
                  <c:v>74.649859943977589</c:v>
                </c:pt>
                <c:pt idx="1599">
                  <c:v>74.696545284780584</c:v>
                </c:pt>
                <c:pt idx="1600">
                  <c:v>74.743230625583564</c:v>
                </c:pt>
                <c:pt idx="1601">
                  <c:v>74.789915966386559</c:v>
                </c:pt>
                <c:pt idx="1602">
                  <c:v>74.83660130718954</c:v>
                </c:pt>
                <c:pt idx="1603">
                  <c:v>74.883286647992534</c:v>
                </c:pt>
                <c:pt idx="1604">
                  <c:v>74.929971988795515</c:v>
                </c:pt>
                <c:pt idx="1605">
                  <c:v>74.97665732959851</c:v>
                </c:pt>
                <c:pt idx="1606">
                  <c:v>75.02334267040149</c:v>
                </c:pt>
                <c:pt idx="1607">
                  <c:v>75.070028011204485</c:v>
                </c:pt>
                <c:pt idx="1608">
                  <c:v>75.116713352007466</c:v>
                </c:pt>
                <c:pt idx="1609">
                  <c:v>75.16339869281046</c:v>
                </c:pt>
                <c:pt idx="1610">
                  <c:v>75.210084033613441</c:v>
                </c:pt>
                <c:pt idx="1611">
                  <c:v>75.256769374416436</c:v>
                </c:pt>
                <c:pt idx="1612">
                  <c:v>75.303454715219416</c:v>
                </c:pt>
                <c:pt idx="1613">
                  <c:v>75.350140056022411</c:v>
                </c:pt>
                <c:pt idx="1614">
                  <c:v>75.396825396825392</c:v>
                </c:pt>
                <c:pt idx="1615">
                  <c:v>75.443510737628387</c:v>
                </c:pt>
                <c:pt idx="1616">
                  <c:v>75.490196078431367</c:v>
                </c:pt>
                <c:pt idx="1617">
                  <c:v>75.536881419234362</c:v>
                </c:pt>
                <c:pt idx="1618">
                  <c:v>75.583566760037343</c:v>
                </c:pt>
                <c:pt idx="1619">
                  <c:v>75.630252100840337</c:v>
                </c:pt>
                <c:pt idx="1620">
                  <c:v>75.676937441643318</c:v>
                </c:pt>
                <c:pt idx="1621">
                  <c:v>75.723622782446313</c:v>
                </c:pt>
                <c:pt idx="1622">
                  <c:v>75.770308123249293</c:v>
                </c:pt>
                <c:pt idx="1623">
                  <c:v>75.816993464052288</c:v>
                </c:pt>
                <c:pt idx="1624">
                  <c:v>75.863678804855269</c:v>
                </c:pt>
                <c:pt idx="1625">
                  <c:v>75.910364145658264</c:v>
                </c:pt>
                <c:pt idx="1626">
                  <c:v>75.957049486461244</c:v>
                </c:pt>
                <c:pt idx="1627">
                  <c:v>76.003734827264239</c:v>
                </c:pt>
                <c:pt idx="1628">
                  <c:v>76.05042016806722</c:v>
                </c:pt>
                <c:pt idx="1629">
                  <c:v>76.097105508870214</c:v>
                </c:pt>
                <c:pt idx="1630">
                  <c:v>76.143790849673195</c:v>
                </c:pt>
                <c:pt idx="1631">
                  <c:v>76.19047619047619</c:v>
                </c:pt>
                <c:pt idx="1632">
                  <c:v>76.23716153127917</c:v>
                </c:pt>
                <c:pt idx="1633">
                  <c:v>76.283846872082165</c:v>
                </c:pt>
                <c:pt idx="1634">
                  <c:v>76.330532212885146</c:v>
                </c:pt>
                <c:pt idx="1635">
                  <c:v>76.377217553688141</c:v>
                </c:pt>
                <c:pt idx="1636">
                  <c:v>76.423902894491121</c:v>
                </c:pt>
                <c:pt idx="1637">
                  <c:v>76.470588235294116</c:v>
                </c:pt>
                <c:pt idx="1638">
                  <c:v>76.517273576097097</c:v>
                </c:pt>
                <c:pt idx="1639">
                  <c:v>76.563958916900106</c:v>
                </c:pt>
                <c:pt idx="1640">
                  <c:v>76.610644257703086</c:v>
                </c:pt>
                <c:pt idx="1641">
                  <c:v>76.657329598506081</c:v>
                </c:pt>
                <c:pt idx="1642">
                  <c:v>76.704014939309062</c:v>
                </c:pt>
                <c:pt idx="1643">
                  <c:v>76.750700280112056</c:v>
                </c:pt>
                <c:pt idx="1644">
                  <c:v>76.797385620915037</c:v>
                </c:pt>
                <c:pt idx="1645">
                  <c:v>76.844070961718032</c:v>
                </c:pt>
                <c:pt idx="1646">
                  <c:v>76.890756302521012</c:v>
                </c:pt>
                <c:pt idx="1647">
                  <c:v>76.937441643324007</c:v>
                </c:pt>
                <c:pt idx="1648">
                  <c:v>76.984126984126988</c:v>
                </c:pt>
                <c:pt idx="1649">
                  <c:v>77.030812324929983</c:v>
                </c:pt>
                <c:pt idx="1650">
                  <c:v>77.077497665732963</c:v>
                </c:pt>
                <c:pt idx="1651">
                  <c:v>77.124183006535958</c:v>
                </c:pt>
                <c:pt idx="1652">
                  <c:v>77.170868347338939</c:v>
                </c:pt>
                <c:pt idx="1653">
                  <c:v>77.217553688141933</c:v>
                </c:pt>
                <c:pt idx="1654">
                  <c:v>77.264239028944914</c:v>
                </c:pt>
                <c:pt idx="1655">
                  <c:v>77.310924369747909</c:v>
                </c:pt>
                <c:pt idx="1656">
                  <c:v>77.357609710550889</c:v>
                </c:pt>
                <c:pt idx="1657">
                  <c:v>77.404295051353884</c:v>
                </c:pt>
                <c:pt idx="1658">
                  <c:v>77.450980392156865</c:v>
                </c:pt>
                <c:pt idx="1659">
                  <c:v>77.497665732959859</c:v>
                </c:pt>
                <c:pt idx="1660">
                  <c:v>77.54435107376284</c:v>
                </c:pt>
                <c:pt idx="1661">
                  <c:v>77.591036414565835</c:v>
                </c:pt>
                <c:pt idx="1662">
                  <c:v>77.637721755368815</c:v>
                </c:pt>
                <c:pt idx="1663">
                  <c:v>77.68440709617181</c:v>
                </c:pt>
                <c:pt idx="1664">
                  <c:v>77.731092436974791</c:v>
                </c:pt>
                <c:pt idx="1665">
                  <c:v>77.777777777777786</c:v>
                </c:pt>
                <c:pt idx="1666">
                  <c:v>77.824463118580766</c:v>
                </c:pt>
                <c:pt idx="1667">
                  <c:v>77.871148459383761</c:v>
                </c:pt>
                <c:pt idx="1668">
                  <c:v>77.917833800186742</c:v>
                </c:pt>
                <c:pt idx="1669">
                  <c:v>77.964519140989736</c:v>
                </c:pt>
                <c:pt idx="1670">
                  <c:v>78.011204481792717</c:v>
                </c:pt>
                <c:pt idx="1671">
                  <c:v>78.057889822595712</c:v>
                </c:pt>
                <c:pt idx="1672">
                  <c:v>78.104575163398692</c:v>
                </c:pt>
                <c:pt idx="1673">
                  <c:v>78.151260504201687</c:v>
                </c:pt>
                <c:pt idx="1674">
                  <c:v>78.197945845004668</c:v>
                </c:pt>
                <c:pt idx="1675">
                  <c:v>78.244631185807663</c:v>
                </c:pt>
                <c:pt idx="1676">
                  <c:v>78.291316526610643</c:v>
                </c:pt>
                <c:pt idx="1677">
                  <c:v>78.338001867413638</c:v>
                </c:pt>
                <c:pt idx="1678">
                  <c:v>78.384687208216619</c:v>
                </c:pt>
                <c:pt idx="1679">
                  <c:v>78.431372549019613</c:v>
                </c:pt>
                <c:pt idx="1680">
                  <c:v>78.478057889822594</c:v>
                </c:pt>
                <c:pt idx="1681">
                  <c:v>78.524743230625589</c:v>
                </c:pt>
                <c:pt idx="1682">
                  <c:v>78.571428571428569</c:v>
                </c:pt>
                <c:pt idx="1683">
                  <c:v>78.618113912231564</c:v>
                </c:pt>
                <c:pt idx="1684">
                  <c:v>78.664799253034545</c:v>
                </c:pt>
                <c:pt idx="1685">
                  <c:v>78.71148459383754</c:v>
                </c:pt>
                <c:pt idx="1686">
                  <c:v>78.75816993464052</c:v>
                </c:pt>
                <c:pt idx="1687">
                  <c:v>78.804855275443515</c:v>
                </c:pt>
                <c:pt idx="1688">
                  <c:v>78.851540616246496</c:v>
                </c:pt>
                <c:pt idx="1689">
                  <c:v>78.89822595704949</c:v>
                </c:pt>
                <c:pt idx="1690">
                  <c:v>78.944911297852471</c:v>
                </c:pt>
                <c:pt idx="1691">
                  <c:v>78.991596638655466</c:v>
                </c:pt>
                <c:pt idx="1692">
                  <c:v>79.038281979458446</c:v>
                </c:pt>
                <c:pt idx="1693">
                  <c:v>79.084967320261441</c:v>
                </c:pt>
                <c:pt idx="1694">
                  <c:v>79.131652661064422</c:v>
                </c:pt>
                <c:pt idx="1695">
                  <c:v>79.178338001867417</c:v>
                </c:pt>
                <c:pt idx="1696">
                  <c:v>79.225023342670397</c:v>
                </c:pt>
                <c:pt idx="1697">
                  <c:v>79.271708683473392</c:v>
                </c:pt>
                <c:pt idx="1698">
                  <c:v>79.318394024276373</c:v>
                </c:pt>
                <c:pt idx="1699">
                  <c:v>79.365079365079367</c:v>
                </c:pt>
                <c:pt idx="1700">
                  <c:v>79.411764705882348</c:v>
                </c:pt>
                <c:pt idx="1701">
                  <c:v>79.458450046685343</c:v>
                </c:pt>
                <c:pt idx="1702">
                  <c:v>79.505135387488323</c:v>
                </c:pt>
                <c:pt idx="1703">
                  <c:v>79.551820728291318</c:v>
                </c:pt>
                <c:pt idx="1704">
                  <c:v>79.598506069094299</c:v>
                </c:pt>
                <c:pt idx="1705">
                  <c:v>79.645191409897294</c:v>
                </c:pt>
                <c:pt idx="1706">
                  <c:v>79.691876750700288</c:v>
                </c:pt>
                <c:pt idx="1707">
                  <c:v>79.738562091503269</c:v>
                </c:pt>
                <c:pt idx="1708">
                  <c:v>79.785247432306264</c:v>
                </c:pt>
                <c:pt idx="1709">
                  <c:v>79.831932773109244</c:v>
                </c:pt>
                <c:pt idx="1710">
                  <c:v>79.878618113912239</c:v>
                </c:pt>
                <c:pt idx="1711">
                  <c:v>79.92530345471522</c:v>
                </c:pt>
                <c:pt idx="1712">
                  <c:v>79.971988795518214</c:v>
                </c:pt>
                <c:pt idx="1713">
                  <c:v>80.018674136321195</c:v>
                </c:pt>
                <c:pt idx="1714">
                  <c:v>80.06535947712419</c:v>
                </c:pt>
                <c:pt idx="1715">
                  <c:v>80.11204481792717</c:v>
                </c:pt>
                <c:pt idx="1716">
                  <c:v>80.158730158730165</c:v>
                </c:pt>
                <c:pt idx="1717">
                  <c:v>80.205415499533146</c:v>
                </c:pt>
                <c:pt idx="1718">
                  <c:v>80.252100840336141</c:v>
                </c:pt>
                <c:pt idx="1719">
                  <c:v>80.298786181139121</c:v>
                </c:pt>
                <c:pt idx="1720">
                  <c:v>80.345471521942116</c:v>
                </c:pt>
                <c:pt idx="1721">
                  <c:v>80.392156862745097</c:v>
                </c:pt>
                <c:pt idx="1722">
                  <c:v>80.438842203548091</c:v>
                </c:pt>
                <c:pt idx="1723">
                  <c:v>80.485527544351072</c:v>
                </c:pt>
                <c:pt idx="1724">
                  <c:v>80.532212885154067</c:v>
                </c:pt>
                <c:pt idx="1725">
                  <c:v>80.578898225957047</c:v>
                </c:pt>
                <c:pt idx="1726">
                  <c:v>80.625583566760042</c:v>
                </c:pt>
                <c:pt idx="1727">
                  <c:v>80.672268907563023</c:v>
                </c:pt>
                <c:pt idx="1728">
                  <c:v>80.718954248366018</c:v>
                </c:pt>
                <c:pt idx="1729">
                  <c:v>80.765639589168998</c:v>
                </c:pt>
                <c:pt idx="1730">
                  <c:v>80.812324929971993</c:v>
                </c:pt>
                <c:pt idx="1731">
                  <c:v>80.859010270774974</c:v>
                </c:pt>
                <c:pt idx="1732">
                  <c:v>80.905695611577968</c:v>
                </c:pt>
                <c:pt idx="1733">
                  <c:v>80.952380952380949</c:v>
                </c:pt>
                <c:pt idx="1734">
                  <c:v>80.999066293183944</c:v>
                </c:pt>
                <c:pt idx="1735">
                  <c:v>81.045751633986924</c:v>
                </c:pt>
                <c:pt idx="1736">
                  <c:v>81.092436974789919</c:v>
                </c:pt>
                <c:pt idx="1737">
                  <c:v>81.1391223155929</c:v>
                </c:pt>
                <c:pt idx="1738">
                  <c:v>81.185807656395895</c:v>
                </c:pt>
                <c:pt idx="1739">
                  <c:v>81.232492997198875</c:v>
                </c:pt>
                <c:pt idx="1740">
                  <c:v>81.27917833800187</c:v>
                </c:pt>
                <c:pt idx="1741">
                  <c:v>81.325863678804851</c:v>
                </c:pt>
                <c:pt idx="1742">
                  <c:v>81.372549019607845</c:v>
                </c:pt>
                <c:pt idx="1743">
                  <c:v>81.419234360410826</c:v>
                </c:pt>
                <c:pt idx="1744">
                  <c:v>81.465919701213821</c:v>
                </c:pt>
                <c:pt idx="1745">
                  <c:v>81.512605042016801</c:v>
                </c:pt>
                <c:pt idx="1746">
                  <c:v>81.559290382819796</c:v>
                </c:pt>
                <c:pt idx="1747">
                  <c:v>81.605975723622777</c:v>
                </c:pt>
                <c:pt idx="1748">
                  <c:v>81.652661064425772</c:v>
                </c:pt>
                <c:pt idx="1749">
                  <c:v>81.699346405228752</c:v>
                </c:pt>
                <c:pt idx="1750">
                  <c:v>81.746031746031747</c:v>
                </c:pt>
                <c:pt idx="1751">
                  <c:v>81.792717086834728</c:v>
                </c:pt>
                <c:pt idx="1752">
                  <c:v>81.839402427637722</c:v>
                </c:pt>
                <c:pt idx="1753">
                  <c:v>81.886087768440703</c:v>
                </c:pt>
                <c:pt idx="1754">
                  <c:v>81.932773109243698</c:v>
                </c:pt>
                <c:pt idx="1755">
                  <c:v>81.979458450046678</c:v>
                </c:pt>
                <c:pt idx="1756">
                  <c:v>82.026143790849673</c:v>
                </c:pt>
                <c:pt idx="1757">
                  <c:v>82.072829131652654</c:v>
                </c:pt>
                <c:pt idx="1758">
                  <c:v>82.119514472455649</c:v>
                </c:pt>
                <c:pt idx="1759">
                  <c:v>82.166199813258629</c:v>
                </c:pt>
                <c:pt idx="1760">
                  <c:v>82.212885154061624</c:v>
                </c:pt>
                <c:pt idx="1761">
                  <c:v>82.259570494864604</c:v>
                </c:pt>
                <c:pt idx="1762">
                  <c:v>82.306255835667599</c:v>
                </c:pt>
                <c:pt idx="1763">
                  <c:v>82.35294117647058</c:v>
                </c:pt>
                <c:pt idx="1764">
                  <c:v>82.399626517273575</c:v>
                </c:pt>
                <c:pt idx="1765">
                  <c:v>82.446311858076555</c:v>
                </c:pt>
                <c:pt idx="1766">
                  <c:v>82.49299719887955</c:v>
                </c:pt>
                <c:pt idx="1767">
                  <c:v>82.539682539682531</c:v>
                </c:pt>
                <c:pt idx="1768">
                  <c:v>82.586367880485525</c:v>
                </c:pt>
                <c:pt idx="1769">
                  <c:v>82.633053221288506</c:v>
                </c:pt>
                <c:pt idx="1770">
                  <c:v>82.679738562091501</c:v>
                </c:pt>
                <c:pt idx="1771">
                  <c:v>82.726423902894481</c:v>
                </c:pt>
                <c:pt idx="1772">
                  <c:v>82.773109243697476</c:v>
                </c:pt>
                <c:pt idx="1773">
                  <c:v>82.819794584500471</c:v>
                </c:pt>
                <c:pt idx="1774">
                  <c:v>82.866479925303466</c:v>
                </c:pt>
                <c:pt idx="1775">
                  <c:v>82.913165266106446</c:v>
                </c:pt>
                <c:pt idx="1776">
                  <c:v>82.959850606909441</c:v>
                </c:pt>
                <c:pt idx="1777">
                  <c:v>83.006535947712422</c:v>
                </c:pt>
                <c:pt idx="1778">
                  <c:v>83.053221288515417</c:v>
                </c:pt>
                <c:pt idx="1779">
                  <c:v>83.099906629318397</c:v>
                </c:pt>
                <c:pt idx="1780">
                  <c:v>83.146591970121392</c:v>
                </c:pt>
                <c:pt idx="1781">
                  <c:v>83.193277310924373</c:v>
                </c:pt>
                <c:pt idx="1782">
                  <c:v>83.239962651727367</c:v>
                </c:pt>
                <c:pt idx="1783">
                  <c:v>83.286647992530348</c:v>
                </c:pt>
                <c:pt idx="1784">
                  <c:v>83.333333333333343</c:v>
                </c:pt>
                <c:pt idx="1785">
                  <c:v>83.380018674136323</c:v>
                </c:pt>
                <c:pt idx="1786">
                  <c:v>83.426704014939318</c:v>
                </c:pt>
                <c:pt idx="1787">
                  <c:v>83.473389355742299</c:v>
                </c:pt>
                <c:pt idx="1788">
                  <c:v>83.520074696545294</c:v>
                </c:pt>
                <c:pt idx="1789">
                  <c:v>83.566760037348274</c:v>
                </c:pt>
                <c:pt idx="1790">
                  <c:v>83.613445378151269</c:v>
                </c:pt>
                <c:pt idx="1791">
                  <c:v>83.66013071895425</c:v>
                </c:pt>
                <c:pt idx="1792">
                  <c:v>83.706816059757244</c:v>
                </c:pt>
                <c:pt idx="1793">
                  <c:v>83.753501400560225</c:v>
                </c:pt>
                <c:pt idx="1794">
                  <c:v>83.80018674136322</c:v>
                </c:pt>
                <c:pt idx="1795">
                  <c:v>83.8468720821662</c:v>
                </c:pt>
                <c:pt idx="1796">
                  <c:v>83.893557422969195</c:v>
                </c:pt>
                <c:pt idx="1797">
                  <c:v>83.940242763772176</c:v>
                </c:pt>
                <c:pt idx="1798">
                  <c:v>83.986928104575171</c:v>
                </c:pt>
                <c:pt idx="1799">
                  <c:v>84.033613445378151</c:v>
                </c:pt>
                <c:pt idx="1800">
                  <c:v>84.080298786181146</c:v>
                </c:pt>
                <c:pt idx="1801">
                  <c:v>84.126984126984127</c:v>
                </c:pt>
                <c:pt idx="1802">
                  <c:v>84.173669467787121</c:v>
                </c:pt>
                <c:pt idx="1803">
                  <c:v>84.220354808590102</c:v>
                </c:pt>
                <c:pt idx="1804">
                  <c:v>84.267040149393097</c:v>
                </c:pt>
                <c:pt idx="1805">
                  <c:v>84.313725490196077</c:v>
                </c:pt>
                <c:pt idx="1806">
                  <c:v>84.360410830999072</c:v>
                </c:pt>
                <c:pt idx="1807">
                  <c:v>84.407096171802053</c:v>
                </c:pt>
                <c:pt idx="1808">
                  <c:v>84.453781512605048</c:v>
                </c:pt>
                <c:pt idx="1809">
                  <c:v>84.500466853408028</c:v>
                </c:pt>
                <c:pt idx="1810">
                  <c:v>84.547152194211023</c:v>
                </c:pt>
                <c:pt idx="1811">
                  <c:v>84.593837535014003</c:v>
                </c:pt>
                <c:pt idx="1812">
                  <c:v>84.640522875816998</c:v>
                </c:pt>
                <c:pt idx="1813">
                  <c:v>84.687208216619979</c:v>
                </c:pt>
                <c:pt idx="1814">
                  <c:v>84.733893557422974</c:v>
                </c:pt>
                <c:pt idx="1815">
                  <c:v>84.780578898225954</c:v>
                </c:pt>
                <c:pt idx="1816">
                  <c:v>84.827264239028949</c:v>
                </c:pt>
                <c:pt idx="1817">
                  <c:v>84.87394957983193</c:v>
                </c:pt>
                <c:pt idx="1818">
                  <c:v>84.920634920634924</c:v>
                </c:pt>
                <c:pt idx="1819">
                  <c:v>84.967320261437905</c:v>
                </c:pt>
                <c:pt idx="1820">
                  <c:v>85.0140056022409</c:v>
                </c:pt>
                <c:pt idx="1821">
                  <c:v>85.06069094304388</c:v>
                </c:pt>
                <c:pt idx="1822">
                  <c:v>85.107376283846875</c:v>
                </c:pt>
                <c:pt idx="1823">
                  <c:v>85.154061624649856</c:v>
                </c:pt>
                <c:pt idx="1824">
                  <c:v>85.200746965452851</c:v>
                </c:pt>
                <c:pt idx="1825">
                  <c:v>85.247432306255831</c:v>
                </c:pt>
                <c:pt idx="1826">
                  <c:v>85.294117647058826</c:v>
                </c:pt>
                <c:pt idx="1827">
                  <c:v>85.340802987861807</c:v>
                </c:pt>
                <c:pt idx="1828">
                  <c:v>85.387488328664801</c:v>
                </c:pt>
                <c:pt idx="1829">
                  <c:v>85.434173669467782</c:v>
                </c:pt>
                <c:pt idx="1830">
                  <c:v>85.480859010270777</c:v>
                </c:pt>
                <c:pt idx="1831">
                  <c:v>85.527544351073757</c:v>
                </c:pt>
                <c:pt idx="1832">
                  <c:v>85.574229691876752</c:v>
                </c:pt>
                <c:pt idx="1833">
                  <c:v>85.620915032679733</c:v>
                </c:pt>
                <c:pt idx="1834">
                  <c:v>85.667600373482728</c:v>
                </c:pt>
                <c:pt idx="1835">
                  <c:v>85.714285714285708</c:v>
                </c:pt>
                <c:pt idx="1836">
                  <c:v>85.760971055088703</c:v>
                </c:pt>
                <c:pt idx="1837">
                  <c:v>85.807656395891684</c:v>
                </c:pt>
                <c:pt idx="1838">
                  <c:v>85.854341736694678</c:v>
                </c:pt>
                <c:pt idx="1839">
                  <c:v>85.901027077497659</c:v>
                </c:pt>
                <c:pt idx="1840">
                  <c:v>85.947712418300654</c:v>
                </c:pt>
                <c:pt idx="1841">
                  <c:v>85.994397759103649</c:v>
                </c:pt>
                <c:pt idx="1842">
                  <c:v>86.041083099906629</c:v>
                </c:pt>
                <c:pt idx="1843">
                  <c:v>86.087768440709624</c:v>
                </c:pt>
                <c:pt idx="1844">
                  <c:v>86.134453781512605</c:v>
                </c:pt>
                <c:pt idx="1845">
                  <c:v>86.181139122315599</c:v>
                </c:pt>
                <c:pt idx="1846">
                  <c:v>86.22782446311858</c:v>
                </c:pt>
                <c:pt idx="1847">
                  <c:v>86.274509803921575</c:v>
                </c:pt>
                <c:pt idx="1848">
                  <c:v>86.321195144724555</c:v>
                </c:pt>
                <c:pt idx="1849">
                  <c:v>86.36788048552755</c:v>
                </c:pt>
                <c:pt idx="1850">
                  <c:v>86.414565826330531</c:v>
                </c:pt>
                <c:pt idx="1851">
                  <c:v>86.461251167133526</c:v>
                </c:pt>
                <c:pt idx="1852">
                  <c:v>86.507936507936506</c:v>
                </c:pt>
                <c:pt idx="1853">
                  <c:v>86.554621848739501</c:v>
                </c:pt>
                <c:pt idx="1854">
                  <c:v>86.601307189542482</c:v>
                </c:pt>
                <c:pt idx="1855">
                  <c:v>86.647992530345476</c:v>
                </c:pt>
                <c:pt idx="1856">
                  <c:v>86.694677871148457</c:v>
                </c:pt>
                <c:pt idx="1857">
                  <c:v>86.741363211951452</c:v>
                </c:pt>
                <c:pt idx="1858">
                  <c:v>86.788048552754432</c:v>
                </c:pt>
                <c:pt idx="1859">
                  <c:v>86.834733893557427</c:v>
                </c:pt>
                <c:pt idx="1860">
                  <c:v>86.881419234360408</c:v>
                </c:pt>
                <c:pt idx="1861">
                  <c:v>86.928104575163403</c:v>
                </c:pt>
                <c:pt idx="1862">
                  <c:v>86.974789915966383</c:v>
                </c:pt>
                <c:pt idx="1863">
                  <c:v>87.021475256769378</c:v>
                </c:pt>
                <c:pt idx="1864">
                  <c:v>87.068160597572358</c:v>
                </c:pt>
                <c:pt idx="1865">
                  <c:v>87.114845938375353</c:v>
                </c:pt>
                <c:pt idx="1866">
                  <c:v>87.161531279178334</c:v>
                </c:pt>
                <c:pt idx="1867">
                  <c:v>87.208216619981329</c:v>
                </c:pt>
                <c:pt idx="1868">
                  <c:v>87.254901960784309</c:v>
                </c:pt>
                <c:pt idx="1869">
                  <c:v>87.301587301587304</c:v>
                </c:pt>
                <c:pt idx="1870">
                  <c:v>87.348272642390285</c:v>
                </c:pt>
                <c:pt idx="1871">
                  <c:v>87.394957983193279</c:v>
                </c:pt>
                <c:pt idx="1872">
                  <c:v>87.44164332399626</c:v>
                </c:pt>
                <c:pt idx="1873">
                  <c:v>87.488328664799255</c:v>
                </c:pt>
                <c:pt idx="1874">
                  <c:v>87.535014005602235</c:v>
                </c:pt>
                <c:pt idx="1875">
                  <c:v>87.58169934640523</c:v>
                </c:pt>
                <c:pt idx="1876">
                  <c:v>87.628384687208211</c:v>
                </c:pt>
                <c:pt idx="1877">
                  <c:v>87.675070028011206</c:v>
                </c:pt>
                <c:pt idx="1878">
                  <c:v>87.721755368814186</c:v>
                </c:pt>
                <c:pt idx="1879">
                  <c:v>87.768440709617181</c:v>
                </c:pt>
                <c:pt idx="1880">
                  <c:v>87.815126050420162</c:v>
                </c:pt>
                <c:pt idx="1881">
                  <c:v>87.861811391223156</c:v>
                </c:pt>
                <c:pt idx="1882">
                  <c:v>87.908496732026137</c:v>
                </c:pt>
                <c:pt idx="1883">
                  <c:v>87.955182072829132</c:v>
                </c:pt>
                <c:pt idx="1884">
                  <c:v>88.001867413632112</c:v>
                </c:pt>
                <c:pt idx="1885">
                  <c:v>88.048552754435107</c:v>
                </c:pt>
                <c:pt idx="1886">
                  <c:v>88.095238095238088</c:v>
                </c:pt>
                <c:pt idx="1887">
                  <c:v>88.141923436041083</c:v>
                </c:pt>
                <c:pt idx="1888">
                  <c:v>88.188608776844063</c:v>
                </c:pt>
                <c:pt idx="1889">
                  <c:v>88.235294117647058</c:v>
                </c:pt>
                <c:pt idx="1890">
                  <c:v>88.281979458450039</c:v>
                </c:pt>
                <c:pt idx="1891">
                  <c:v>88.328664799253033</c:v>
                </c:pt>
                <c:pt idx="1892">
                  <c:v>88.375350140056014</c:v>
                </c:pt>
                <c:pt idx="1893">
                  <c:v>88.422035480859009</c:v>
                </c:pt>
                <c:pt idx="1894">
                  <c:v>88.468720821661989</c:v>
                </c:pt>
                <c:pt idx="1895">
                  <c:v>88.515406162464984</c:v>
                </c:pt>
                <c:pt idx="1896">
                  <c:v>88.562091503267965</c:v>
                </c:pt>
                <c:pt idx="1897">
                  <c:v>88.60877684407096</c:v>
                </c:pt>
                <c:pt idx="1898">
                  <c:v>88.65546218487394</c:v>
                </c:pt>
                <c:pt idx="1899">
                  <c:v>88.702147525676935</c:v>
                </c:pt>
                <c:pt idx="1900">
                  <c:v>88.748832866479916</c:v>
                </c:pt>
                <c:pt idx="1901">
                  <c:v>88.79551820728291</c:v>
                </c:pt>
                <c:pt idx="1902">
                  <c:v>88.842203548085891</c:v>
                </c:pt>
                <c:pt idx="1903">
                  <c:v>88.888888888888886</c:v>
                </c:pt>
                <c:pt idx="1904">
                  <c:v>88.935574229691866</c:v>
                </c:pt>
                <c:pt idx="1905">
                  <c:v>88.982259570494861</c:v>
                </c:pt>
                <c:pt idx="1906">
                  <c:v>89.028944911297842</c:v>
                </c:pt>
                <c:pt idx="1907">
                  <c:v>89.075630252100851</c:v>
                </c:pt>
                <c:pt idx="1908">
                  <c:v>89.122315592903831</c:v>
                </c:pt>
                <c:pt idx="1909">
                  <c:v>89.169000933706826</c:v>
                </c:pt>
                <c:pt idx="1910">
                  <c:v>89.215686274509807</c:v>
                </c:pt>
                <c:pt idx="1911">
                  <c:v>89.262371615312802</c:v>
                </c:pt>
                <c:pt idx="1912">
                  <c:v>89.309056956115782</c:v>
                </c:pt>
                <c:pt idx="1913">
                  <c:v>89.355742296918777</c:v>
                </c:pt>
                <c:pt idx="1914">
                  <c:v>89.402427637721757</c:v>
                </c:pt>
                <c:pt idx="1915">
                  <c:v>89.449112978524752</c:v>
                </c:pt>
                <c:pt idx="1916">
                  <c:v>89.495798319327733</c:v>
                </c:pt>
                <c:pt idx="1917">
                  <c:v>89.542483660130728</c:v>
                </c:pt>
                <c:pt idx="1918">
                  <c:v>89.589169000933708</c:v>
                </c:pt>
                <c:pt idx="1919">
                  <c:v>89.635854341736703</c:v>
                </c:pt>
                <c:pt idx="1920">
                  <c:v>89.682539682539684</c:v>
                </c:pt>
                <c:pt idx="1921">
                  <c:v>89.729225023342678</c:v>
                </c:pt>
                <c:pt idx="1922">
                  <c:v>89.775910364145659</c:v>
                </c:pt>
                <c:pt idx="1923">
                  <c:v>89.822595704948654</c:v>
                </c:pt>
                <c:pt idx="1924">
                  <c:v>89.869281045751634</c:v>
                </c:pt>
                <c:pt idx="1925">
                  <c:v>89.915966386554629</c:v>
                </c:pt>
                <c:pt idx="1926">
                  <c:v>89.96265172735761</c:v>
                </c:pt>
                <c:pt idx="1927">
                  <c:v>90.009337068160605</c:v>
                </c:pt>
                <c:pt idx="1928">
                  <c:v>90.056022408963585</c:v>
                </c:pt>
                <c:pt idx="1929">
                  <c:v>90.10270774976658</c:v>
                </c:pt>
                <c:pt idx="1930">
                  <c:v>90.149393090569561</c:v>
                </c:pt>
                <c:pt idx="1931">
                  <c:v>90.196078431372555</c:v>
                </c:pt>
                <c:pt idx="1932">
                  <c:v>90.242763772175536</c:v>
                </c:pt>
                <c:pt idx="1933">
                  <c:v>90.289449112978531</c:v>
                </c:pt>
                <c:pt idx="1934">
                  <c:v>90.336134453781511</c:v>
                </c:pt>
                <c:pt idx="1935">
                  <c:v>90.382819794584506</c:v>
                </c:pt>
                <c:pt idx="1936">
                  <c:v>90.429505135387487</c:v>
                </c:pt>
                <c:pt idx="1937">
                  <c:v>90.476190476190482</c:v>
                </c:pt>
                <c:pt idx="1938">
                  <c:v>90.522875816993462</c:v>
                </c:pt>
                <c:pt idx="1939">
                  <c:v>90.569561157796457</c:v>
                </c:pt>
                <c:pt idx="1940">
                  <c:v>90.616246498599438</c:v>
                </c:pt>
                <c:pt idx="1941">
                  <c:v>90.662931839402432</c:v>
                </c:pt>
                <c:pt idx="1942">
                  <c:v>90.709617180205413</c:v>
                </c:pt>
                <c:pt idx="1943">
                  <c:v>90.756302521008408</c:v>
                </c:pt>
                <c:pt idx="1944">
                  <c:v>90.802987861811388</c:v>
                </c:pt>
                <c:pt idx="1945">
                  <c:v>90.849673202614383</c:v>
                </c:pt>
                <c:pt idx="1946">
                  <c:v>90.896358543417364</c:v>
                </c:pt>
                <c:pt idx="1947">
                  <c:v>90.943043884220359</c:v>
                </c:pt>
                <c:pt idx="1948">
                  <c:v>90.989729225023339</c:v>
                </c:pt>
                <c:pt idx="1949">
                  <c:v>91.036414565826334</c:v>
                </c:pt>
                <c:pt idx="1950">
                  <c:v>91.083099906629315</c:v>
                </c:pt>
                <c:pt idx="1951">
                  <c:v>91.129785247432309</c:v>
                </c:pt>
                <c:pt idx="1952">
                  <c:v>91.17647058823529</c:v>
                </c:pt>
                <c:pt idx="1953">
                  <c:v>91.223155929038285</c:v>
                </c:pt>
                <c:pt idx="1954">
                  <c:v>91.269841269841265</c:v>
                </c:pt>
                <c:pt idx="1955">
                  <c:v>91.31652661064426</c:v>
                </c:pt>
                <c:pt idx="1956">
                  <c:v>91.363211951447241</c:v>
                </c:pt>
                <c:pt idx="1957">
                  <c:v>91.409897292250236</c:v>
                </c:pt>
                <c:pt idx="1958">
                  <c:v>91.456582633053216</c:v>
                </c:pt>
                <c:pt idx="1959">
                  <c:v>91.503267973856211</c:v>
                </c:pt>
                <c:pt idx="1960">
                  <c:v>91.549953314659192</c:v>
                </c:pt>
                <c:pt idx="1961">
                  <c:v>91.596638655462186</c:v>
                </c:pt>
                <c:pt idx="1962">
                  <c:v>91.643323996265167</c:v>
                </c:pt>
                <c:pt idx="1963">
                  <c:v>91.690009337068162</c:v>
                </c:pt>
                <c:pt idx="1964">
                  <c:v>91.736694677871142</c:v>
                </c:pt>
                <c:pt idx="1965">
                  <c:v>91.783380018674137</c:v>
                </c:pt>
                <c:pt idx="1966">
                  <c:v>91.830065359477118</c:v>
                </c:pt>
                <c:pt idx="1967">
                  <c:v>91.876750700280112</c:v>
                </c:pt>
                <c:pt idx="1968">
                  <c:v>91.923436041083093</c:v>
                </c:pt>
                <c:pt idx="1969">
                  <c:v>91.970121381886088</c:v>
                </c:pt>
                <c:pt idx="1970">
                  <c:v>92.016806722689068</c:v>
                </c:pt>
                <c:pt idx="1971">
                  <c:v>92.063492063492063</c:v>
                </c:pt>
                <c:pt idx="1972">
                  <c:v>92.110177404295044</c:v>
                </c:pt>
                <c:pt idx="1973">
                  <c:v>92.156862745098039</c:v>
                </c:pt>
                <c:pt idx="1974">
                  <c:v>92.203548085901033</c:v>
                </c:pt>
                <c:pt idx="1975">
                  <c:v>92.250233426704014</c:v>
                </c:pt>
                <c:pt idx="1976">
                  <c:v>92.296918767507009</c:v>
                </c:pt>
                <c:pt idx="1977">
                  <c:v>92.343604108309989</c:v>
                </c:pt>
                <c:pt idx="1978">
                  <c:v>92.390289449112984</c:v>
                </c:pt>
                <c:pt idx="1979">
                  <c:v>92.436974789915965</c:v>
                </c:pt>
                <c:pt idx="1980">
                  <c:v>92.48366013071896</c:v>
                </c:pt>
                <c:pt idx="1981">
                  <c:v>92.53034547152194</c:v>
                </c:pt>
                <c:pt idx="1982">
                  <c:v>92.577030812324935</c:v>
                </c:pt>
                <c:pt idx="1983">
                  <c:v>92.623716153127916</c:v>
                </c:pt>
                <c:pt idx="1984">
                  <c:v>92.67040149393091</c:v>
                </c:pt>
                <c:pt idx="1985">
                  <c:v>92.717086834733891</c:v>
                </c:pt>
                <c:pt idx="1986">
                  <c:v>92.763772175536886</c:v>
                </c:pt>
                <c:pt idx="1987">
                  <c:v>92.810457516339866</c:v>
                </c:pt>
                <c:pt idx="1988">
                  <c:v>92.857142857142861</c:v>
                </c:pt>
                <c:pt idx="1989">
                  <c:v>92.903828197945842</c:v>
                </c:pt>
                <c:pt idx="1990">
                  <c:v>92.950513538748837</c:v>
                </c:pt>
                <c:pt idx="1991">
                  <c:v>92.997198879551817</c:v>
                </c:pt>
                <c:pt idx="1992">
                  <c:v>93.043884220354812</c:v>
                </c:pt>
                <c:pt idx="1993">
                  <c:v>93.090569561157793</c:v>
                </c:pt>
                <c:pt idx="1994">
                  <c:v>93.137254901960787</c:v>
                </c:pt>
                <c:pt idx="1995">
                  <c:v>93.183940242763768</c:v>
                </c:pt>
                <c:pt idx="1996">
                  <c:v>93.230625583566763</c:v>
                </c:pt>
                <c:pt idx="1997">
                  <c:v>93.277310924369743</c:v>
                </c:pt>
                <c:pt idx="1998">
                  <c:v>93.323996265172738</c:v>
                </c:pt>
                <c:pt idx="1999">
                  <c:v>93.370681605975719</c:v>
                </c:pt>
                <c:pt idx="2000">
                  <c:v>93.417366946778714</c:v>
                </c:pt>
                <c:pt idx="2001">
                  <c:v>93.464052287581694</c:v>
                </c:pt>
                <c:pt idx="2002">
                  <c:v>93.510737628384689</c:v>
                </c:pt>
                <c:pt idx="2003">
                  <c:v>93.55742296918767</c:v>
                </c:pt>
                <c:pt idx="2004">
                  <c:v>93.604108309990664</c:v>
                </c:pt>
                <c:pt idx="2005">
                  <c:v>93.650793650793645</c:v>
                </c:pt>
                <c:pt idx="2006">
                  <c:v>93.69747899159664</c:v>
                </c:pt>
                <c:pt idx="2007">
                  <c:v>93.74416433239962</c:v>
                </c:pt>
                <c:pt idx="2008">
                  <c:v>93.790849673202615</c:v>
                </c:pt>
                <c:pt idx="2009">
                  <c:v>93.837535014005596</c:v>
                </c:pt>
                <c:pt idx="2010">
                  <c:v>93.884220354808591</c:v>
                </c:pt>
                <c:pt idx="2011">
                  <c:v>93.930905695611571</c:v>
                </c:pt>
                <c:pt idx="2012">
                  <c:v>93.977591036414566</c:v>
                </c:pt>
                <c:pt idx="2013">
                  <c:v>94.024276377217546</c:v>
                </c:pt>
                <c:pt idx="2014">
                  <c:v>94.070961718020541</c:v>
                </c:pt>
                <c:pt idx="2015">
                  <c:v>94.117647058823522</c:v>
                </c:pt>
                <c:pt idx="2016">
                  <c:v>94.164332399626517</c:v>
                </c:pt>
                <c:pt idx="2017">
                  <c:v>94.211017740429497</c:v>
                </c:pt>
                <c:pt idx="2018">
                  <c:v>94.257703081232492</c:v>
                </c:pt>
                <c:pt idx="2019">
                  <c:v>94.304388422035473</c:v>
                </c:pt>
                <c:pt idx="2020">
                  <c:v>94.351073762838467</c:v>
                </c:pt>
                <c:pt idx="2021">
                  <c:v>94.397759103641448</c:v>
                </c:pt>
                <c:pt idx="2022">
                  <c:v>94.444444444444443</c:v>
                </c:pt>
                <c:pt idx="2023">
                  <c:v>94.491129785247423</c:v>
                </c:pt>
                <c:pt idx="2024">
                  <c:v>94.537815126050418</c:v>
                </c:pt>
                <c:pt idx="2025">
                  <c:v>94.584500466853399</c:v>
                </c:pt>
                <c:pt idx="2026">
                  <c:v>94.631185807656394</c:v>
                </c:pt>
                <c:pt idx="2027">
                  <c:v>94.677871148459374</c:v>
                </c:pt>
                <c:pt idx="2028">
                  <c:v>94.724556489262369</c:v>
                </c:pt>
                <c:pt idx="2029">
                  <c:v>94.77124183006535</c:v>
                </c:pt>
                <c:pt idx="2030">
                  <c:v>94.817927170868344</c:v>
                </c:pt>
                <c:pt idx="2031">
                  <c:v>94.864612511671325</c:v>
                </c:pt>
                <c:pt idx="2032">
                  <c:v>94.91129785247432</c:v>
                </c:pt>
                <c:pt idx="2033">
                  <c:v>94.9579831932773</c:v>
                </c:pt>
                <c:pt idx="2034">
                  <c:v>95.004668534080295</c:v>
                </c:pt>
                <c:pt idx="2035">
                  <c:v>95.051353874883276</c:v>
                </c:pt>
                <c:pt idx="2036">
                  <c:v>95.098039215686271</c:v>
                </c:pt>
                <c:pt idx="2037">
                  <c:v>95.144724556489251</c:v>
                </c:pt>
                <c:pt idx="2038">
                  <c:v>95.191409897292246</c:v>
                </c:pt>
                <c:pt idx="2039">
                  <c:v>95.238095238095227</c:v>
                </c:pt>
                <c:pt idx="2040">
                  <c:v>95.284780578898221</c:v>
                </c:pt>
                <c:pt idx="2041">
                  <c:v>95.331465919701216</c:v>
                </c:pt>
                <c:pt idx="2042">
                  <c:v>95.378151260504211</c:v>
                </c:pt>
                <c:pt idx="2043">
                  <c:v>95.424836601307192</c:v>
                </c:pt>
                <c:pt idx="2044">
                  <c:v>95.471521942110186</c:v>
                </c:pt>
                <c:pt idx="2045">
                  <c:v>95.518207282913167</c:v>
                </c:pt>
                <c:pt idx="2046">
                  <c:v>95.564892623716162</c:v>
                </c:pt>
                <c:pt idx="2047">
                  <c:v>95.611577964519142</c:v>
                </c:pt>
                <c:pt idx="2048">
                  <c:v>95.658263305322137</c:v>
                </c:pt>
                <c:pt idx="2049">
                  <c:v>95.704948646125118</c:v>
                </c:pt>
                <c:pt idx="2050">
                  <c:v>95.751633986928113</c:v>
                </c:pt>
                <c:pt idx="2051">
                  <c:v>95.798319327731093</c:v>
                </c:pt>
                <c:pt idx="2052">
                  <c:v>95.845004668534088</c:v>
                </c:pt>
                <c:pt idx="2053">
                  <c:v>95.891690009337069</c:v>
                </c:pt>
                <c:pt idx="2054">
                  <c:v>95.938375350140063</c:v>
                </c:pt>
                <c:pt idx="2055">
                  <c:v>95.985060690943044</c:v>
                </c:pt>
                <c:pt idx="2056">
                  <c:v>96.031746031746039</c:v>
                </c:pt>
                <c:pt idx="2057">
                  <c:v>96.078431372549019</c:v>
                </c:pt>
                <c:pt idx="2058">
                  <c:v>96.125116713352014</c:v>
                </c:pt>
                <c:pt idx="2059">
                  <c:v>96.171802054154995</c:v>
                </c:pt>
                <c:pt idx="2060">
                  <c:v>96.21848739495799</c:v>
                </c:pt>
                <c:pt idx="2061">
                  <c:v>96.26517273576097</c:v>
                </c:pt>
                <c:pt idx="2062">
                  <c:v>96.311858076563965</c:v>
                </c:pt>
                <c:pt idx="2063">
                  <c:v>96.358543417366946</c:v>
                </c:pt>
                <c:pt idx="2064">
                  <c:v>96.40522875816994</c:v>
                </c:pt>
                <c:pt idx="2065">
                  <c:v>96.451914098972921</c:v>
                </c:pt>
                <c:pt idx="2066">
                  <c:v>96.498599439775916</c:v>
                </c:pt>
                <c:pt idx="2067">
                  <c:v>96.545284780578896</c:v>
                </c:pt>
                <c:pt idx="2068">
                  <c:v>96.591970121381891</c:v>
                </c:pt>
                <c:pt idx="2069">
                  <c:v>96.638655462184872</c:v>
                </c:pt>
                <c:pt idx="2070">
                  <c:v>96.685340802987866</c:v>
                </c:pt>
                <c:pt idx="2071">
                  <c:v>96.732026143790847</c:v>
                </c:pt>
                <c:pt idx="2072">
                  <c:v>96.778711484593842</c:v>
                </c:pt>
                <c:pt idx="2073">
                  <c:v>96.825396825396822</c:v>
                </c:pt>
                <c:pt idx="2074">
                  <c:v>96.872082166199817</c:v>
                </c:pt>
                <c:pt idx="2075">
                  <c:v>96.918767507002798</c:v>
                </c:pt>
                <c:pt idx="2076">
                  <c:v>96.965452847805793</c:v>
                </c:pt>
                <c:pt idx="2077">
                  <c:v>97.012138188608773</c:v>
                </c:pt>
                <c:pt idx="2078">
                  <c:v>97.058823529411768</c:v>
                </c:pt>
                <c:pt idx="2079">
                  <c:v>97.105508870214749</c:v>
                </c:pt>
                <c:pt idx="2080">
                  <c:v>97.152194211017743</c:v>
                </c:pt>
                <c:pt idx="2081">
                  <c:v>97.198879551820724</c:v>
                </c:pt>
                <c:pt idx="2082">
                  <c:v>97.245564892623719</c:v>
                </c:pt>
                <c:pt idx="2083">
                  <c:v>97.292250233426699</c:v>
                </c:pt>
                <c:pt idx="2084">
                  <c:v>97.338935574229694</c:v>
                </c:pt>
                <c:pt idx="2085">
                  <c:v>97.385620915032675</c:v>
                </c:pt>
                <c:pt idx="2086">
                  <c:v>97.43230625583567</c:v>
                </c:pt>
                <c:pt idx="2087">
                  <c:v>97.47899159663865</c:v>
                </c:pt>
                <c:pt idx="2088">
                  <c:v>97.525676937441645</c:v>
                </c:pt>
                <c:pt idx="2089">
                  <c:v>97.572362278244626</c:v>
                </c:pt>
                <c:pt idx="2090">
                  <c:v>97.61904761904762</c:v>
                </c:pt>
                <c:pt idx="2091">
                  <c:v>97.665732959850601</c:v>
                </c:pt>
                <c:pt idx="2092">
                  <c:v>97.712418300653596</c:v>
                </c:pt>
                <c:pt idx="2093">
                  <c:v>97.759103641456576</c:v>
                </c:pt>
                <c:pt idx="2094">
                  <c:v>97.805788982259571</c:v>
                </c:pt>
                <c:pt idx="2095">
                  <c:v>97.852474323062552</c:v>
                </c:pt>
                <c:pt idx="2096">
                  <c:v>97.899159663865547</c:v>
                </c:pt>
                <c:pt idx="2097">
                  <c:v>97.945845004668527</c:v>
                </c:pt>
                <c:pt idx="2098">
                  <c:v>97.992530345471522</c:v>
                </c:pt>
                <c:pt idx="2099">
                  <c:v>98.039215686274503</c:v>
                </c:pt>
                <c:pt idx="2100">
                  <c:v>98.085901027077497</c:v>
                </c:pt>
                <c:pt idx="2101">
                  <c:v>98.132586367880478</c:v>
                </c:pt>
                <c:pt idx="2102">
                  <c:v>98.179271708683473</c:v>
                </c:pt>
                <c:pt idx="2103">
                  <c:v>98.225957049486453</c:v>
                </c:pt>
                <c:pt idx="2104">
                  <c:v>98.272642390289448</c:v>
                </c:pt>
                <c:pt idx="2105">
                  <c:v>98.319327731092429</c:v>
                </c:pt>
                <c:pt idx="2106">
                  <c:v>98.366013071895424</c:v>
                </c:pt>
                <c:pt idx="2107">
                  <c:v>98.412698412698404</c:v>
                </c:pt>
                <c:pt idx="2108">
                  <c:v>98.459383753501413</c:v>
                </c:pt>
                <c:pt idx="2109">
                  <c:v>98.506069094304394</c:v>
                </c:pt>
                <c:pt idx="2110">
                  <c:v>98.552754435107374</c:v>
                </c:pt>
                <c:pt idx="2111">
                  <c:v>98.599439775910369</c:v>
                </c:pt>
                <c:pt idx="2112">
                  <c:v>98.646125116713364</c:v>
                </c:pt>
                <c:pt idx="2113">
                  <c:v>98.692810457516345</c:v>
                </c:pt>
                <c:pt idx="2114">
                  <c:v>98.739495798319325</c:v>
                </c:pt>
                <c:pt idx="2115">
                  <c:v>98.78618113912232</c:v>
                </c:pt>
                <c:pt idx="2116">
                  <c:v>98.832866479925315</c:v>
                </c:pt>
                <c:pt idx="2117">
                  <c:v>98.879551820728295</c:v>
                </c:pt>
                <c:pt idx="2118">
                  <c:v>98.926237161531276</c:v>
                </c:pt>
                <c:pt idx="2119">
                  <c:v>98.972922502334271</c:v>
                </c:pt>
                <c:pt idx="2120">
                  <c:v>99.019607843137265</c:v>
                </c:pt>
                <c:pt idx="2121">
                  <c:v>99.066293183940246</c:v>
                </c:pt>
                <c:pt idx="2122">
                  <c:v>99.112978524743227</c:v>
                </c:pt>
                <c:pt idx="2123">
                  <c:v>99.159663865546221</c:v>
                </c:pt>
                <c:pt idx="2124">
                  <c:v>99.206349206349216</c:v>
                </c:pt>
                <c:pt idx="2125">
                  <c:v>99.253034547152197</c:v>
                </c:pt>
                <c:pt idx="2126">
                  <c:v>99.299719887955177</c:v>
                </c:pt>
                <c:pt idx="2127">
                  <c:v>99.346405228758172</c:v>
                </c:pt>
                <c:pt idx="2128">
                  <c:v>99.393090569561167</c:v>
                </c:pt>
                <c:pt idx="2129">
                  <c:v>99.439775910364148</c:v>
                </c:pt>
                <c:pt idx="2130">
                  <c:v>99.486461251167128</c:v>
                </c:pt>
                <c:pt idx="2131">
                  <c:v>99.533146591970123</c:v>
                </c:pt>
                <c:pt idx="2132">
                  <c:v>99.579831932773118</c:v>
                </c:pt>
                <c:pt idx="2133">
                  <c:v>99.626517273576098</c:v>
                </c:pt>
                <c:pt idx="2134">
                  <c:v>99.673202614379079</c:v>
                </c:pt>
                <c:pt idx="2135">
                  <c:v>99.719887955182074</c:v>
                </c:pt>
                <c:pt idx="2136">
                  <c:v>99.766573295985069</c:v>
                </c:pt>
                <c:pt idx="2137">
                  <c:v>99.813258636788049</c:v>
                </c:pt>
                <c:pt idx="2138">
                  <c:v>99.85994397759103</c:v>
                </c:pt>
                <c:pt idx="2139">
                  <c:v>99.906629318394025</c:v>
                </c:pt>
                <c:pt idx="2140">
                  <c:v>99.953314659197019</c:v>
                </c:pt>
                <c:pt idx="2141">
                  <c:v>100</c:v>
                </c:pt>
              </c:numCache>
            </c:numRef>
          </c:cat>
          <c:val>
            <c:numRef>
              <c:f>sse!$F$2:$F$2143</c:f>
              <c:numCache>
                <c:formatCode>_(* #,##0_);_(* \(#,##0\);_(* "-"??_);_(@_)</c:formatCode>
                <c:ptCount val="2142"/>
                <c:pt idx="0">
                  <c:v>596080075.87061894</c:v>
                </c:pt>
                <c:pt idx="1">
                  <c:v>177400100.57803631</c:v>
                </c:pt>
                <c:pt idx="2">
                  <c:v>172964942.73038569</c:v>
                </c:pt>
                <c:pt idx="3">
                  <c:v>209844550.98205659</c:v>
                </c:pt>
                <c:pt idx="4">
                  <c:v>182590691.64165831</c:v>
                </c:pt>
                <c:pt idx="5">
                  <c:v>84235962.651718795</c:v>
                </c:pt>
                <c:pt idx="6">
                  <c:v>128995736.0816941</c:v>
                </c:pt>
                <c:pt idx="7">
                  <c:v>76221590.802159503</c:v>
                </c:pt>
                <c:pt idx="8">
                  <c:v>436972861.80536932</c:v>
                </c:pt>
                <c:pt idx="9">
                  <c:v>280844644.74480933</c:v>
                </c:pt>
                <c:pt idx="10">
                  <c:v>141270185.04897109</c:v>
                </c:pt>
                <c:pt idx="11">
                  <c:v>118216371.70245031</c:v>
                </c:pt>
                <c:pt idx="12">
                  <c:v>161666163.4532876</c:v>
                </c:pt>
                <c:pt idx="13">
                  <c:v>129851591.9535587</c:v>
                </c:pt>
                <c:pt idx="14">
                  <c:v>351688176.62552631</c:v>
                </c:pt>
                <c:pt idx="15">
                  <c:v>111711392.7891435</c:v>
                </c:pt>
                <c:pt idx="16">
                  <c:v>323439607.63236499</c:v>
                </c:pt>
                <c:pt idx="17">
                  <c:v>80793395.484234467</c:v>
                </c:pt>
                <c:pt idx="18">
                  <c:v>162739698.01972401</c:v>
                </c:pt>
                <c:pt idx="19">
                  <c:v>275440098.15602243</c:v>
                </c:pt>
                <c:pt idx="20">
                  <c:v>237096216.04326651</c:v>
                </c:pt>
                <c:pt idx="21">
                  <c:v>130343369.4085792</c:v>
                </c:pt>
                <c:pt idx="22">
                  <c:v>234342692.048563</c:v>
                </c:pt>
                <c:pt idx="23">
                  <c:v>55392717.999893658</c:v>
                </c:pt>
                <c:pt idx="24">
                  <c:v>71764147.820368871</c:v>
                </c:pt>
                <c:pt idx="25">
                  <c:v>324405457.33799589</c:v>
                </c:pt>
                <c:pt idx="26">
                  <c:v>192720967.90957719</c:v>
                </c:pt>
                <c:pt idx="27">
                  <c:v>41064891.484740257</c:v>
                </c:pt>
                <c:pt idx="28">
                  <c:v>249241687.86217809</c:v>
                </c:pt>
                <c:pt idx="29">
                  <c:v>123377147.26600569</c:v>
                </c:pt>
                <c:pt idx="30">
                  <c:v>62669054.852011457</c:v>
                </c:pt>
                <c:pt idx="31">
                  <c:v>359829151.47917062</c:v>
                </c:pt>
                <c:pt idx="32">
                  <c:v>447686169.7284174</c:v>
                </c:pt>
                <c:pt idx="33">
                  <c:v>270502540.18108797</c:v>
                </c:pt>
                <c:pt idx="34">
                  <c:v>31486842.02093805</c:v>
                </c:pt>
                <c:pt idx="35">
                  <c:v>106432364.0334443</c:v>
                </c:pt>
                <c:pt idx="36">
                  <c:v>259821002.88540411</c:v>
                </c:pt>
                <c:pt idx="37">
                  <c:v>155588860.49267891</c:v>
                </c:pt>
                <c:pt idx="38">
                  <c:v>66851538.88395451</c:v>
                </c:pt>
                <c:pt idx="39">
                  <c:v>223461427.08043891</c:v>
                </c:pt>
                <c:pt idx="40">
                  <c:v>80669795.172002926</c:v>
                </c:pt>
                <c:pt idx="41">
                  <c:v>206698460.74008781</c:v>
                </c:pt>
                <c:pt idx="42">
                  <c:v>82711894.193148136</c:v>
                </c:pt>
                <c:pt idx="43">
                  <c:v>105182143.2476415</c:v>
                </c:pt>
                <c:pt idx="44">
                  <c:v>90429139.565834314</c:v>
                </c:pt>
                <c:pt idx="45">
                  <c:v>62781544.809774369</c:v>
                </c:pt>
                <c:pt idx="46">
                  <c:v>38041391.041159257</c:v>
                </c:pt>
                <c:pt idx="47">
                  <c:v>134174424.3849252</c:v>
                </c:pt>
                <c:pt idx="48">
                  <c:v>55418371.048785627</c:v>
                </c:pt>
                <c:pt idx="49">
                  <c:v>339518842.26900232</c:v>
                </c:pt>
                <c:pt idx="50">
                  <c:v>112701653.1198359</c:v>
                </c:pt>
                <c:pt idx="51">
                  <c:v>68184442.392756909</c:v>
                </c:pt>
                <c:pt idx="52">
                  <c:v>226049433.36008489</c:v>
                </c:pt>
                <c:pt idx="53">
                  <c:v>80164209.177709594</c:v>
                </c:pt>
                <c:pt idx="54">
                  <c:v>133461583.2858886</c:v>
                </c:pt>
                <c:pt idx="55">
                  <c:v>39147026.810161233</c:v>
                </c:pt>
                <c:pt idx="56">
                  <c:v>169743354.6688413</c:v>
                </c:pt>
                <c:pt idx="57">
                  <c:v>80197652.831081137</c:v>
                </c:pt>
                <c:pt idx="58">
                  <c:v>99643537.243160293</c:v>
                </c:pt>
                <c:pt idx="59">
                  <c:v>77371119.586761966</c:v>
                </c:pt>
                <c:pt idx="60">
                  <c:v>185341272.6602568</c:v>
                </c:pt>
                <c:pt idx="61">
                  <c:v>51066006.840031773</c:v>
                </c:pt>
                <c:pt idx="62">
                  <c:v>263615913.4231303</c:v>
                </c:pt>
                <c:pt idx="63">
                  <c:v>84577127.89861837</c:v>
                </c:pt>
                <c:pt idx="64">
                  <c:v>22024920.57933804</c:v>
                </c:pt>
                <c:pt idx="65">
                  <c:v>112917589.5138298</c:v>
                </c:pt>
                <c:pt idx="66">
                  <c:v>17744504.89758328</c:v>
                </c:pt>
                <c:pt idx="67">
                  <c:v>55220426.063050479</c:v>
                </c:pt>
                <c:pt idx="68">
                  <c:v>75131744.994320437</c:v>
                </c:pt>
                <c:pt idx="69">
                  <c:v>116327351.0051025</c:v>
                </c:pt>
                <c:pt idx="70">
                  <c:v>172824494.1368795</c:v>
                </c:pt>
                <c:pt idx="71">
                  <c:v>78719948.199456841</c:v>
                </c:pt>
                <c:pt idx="72">
                  <c:v>87983014.953931481</c:v>
                </c:pt>
                <c:pt idx="73">
                  <c:v>119216994.07385869</c:v>
                </c:pt>
                <c:pt idx="74">
                  <c:v>28601503.23861365</c:v>
                </c:pt>
                <c:pt idx="75">
                  <c:v>33708800.995833308</c:v>
                </c:pt>
                <c:pt idx="76">
                  <c:v>82104457.152549118</c:v>
                </c:pt>
                <c:pt idx="77">
                  <c:v>77092990.956942096</c:v>
                </c:pt>
                <c:pt idx="78">
                  <c:v>38180740.536172047</c:v>
                </c:pt>
                <c:pt idx="79">
                  <c:v>98932514.391493872</c:v>
                </c:pt>
                <c:pt idx="80">
                  <c:v>90415209.473066136</c:v>
                </c:pt>
                <c:pt idx="81">
                  <c:v>88383780.260946169</c:v>
                </c:pt>
                <c:pt idx="82">
                  <c:v>57156886.394364692</c:v>
                </c:pt>
                <c:pt idx="83">
                  <c:v>697185511.45938456</c:v>
                </c:pt>
                <c:pt idx="84">
                  <c:v>44157772.770525239</c:v>
                </c:pt>
                <c:pt idx="85">
                  <c:v>224019053.32143071</c:v>
                </c:pt>
                <c:pt idx="86">
                  <c:v>90982343.572784513</c:v>
                </c:pt>
                <c:pt idx="87">
                  <c:v>53239862.047360167</c:v>
                </c:pt>
                <c:pt idx="88">
                  <c:v>40358977.575138591</c:v>
                </c:pt>
                <c:pt idx="89">
                  <c:v>133156800.0154852</c:v>
                </c:pt>
                <c:pt idx="90">
                  <c:v>66412696.912189268</c:v>
                </c:pt>
                <c:pt idx="91">
                  <c:v>40785019.860104159</c:v>
                </c:pt>
                <c:pt idx="92">
                  <c:v>36493969.667371877</c:v>
                </c:pt>
                <c:pt idx="93">
                  <c:v>99719778.600901723</c:v>
                </c:pt>
                <c:pt idx="94">
                  <c:v>51754766.050359242</c:v>
                </c:pt>
                <c:pt idx="95">
                  <c:v>25024920.834966991</c:v>
                </c:pt>
                <c:pt idx="96">
                  <c:v>99442741.624987572</c:v>
                </c:pt>
                <c:pt idx="97">
                  <c:v>28286152.84336137</c:v>
                </c:pt>
                <c:pt idx="98">
                  <c:v>273607982.35480642</c:v>
                </c:pt>
                <c:pt idx="99">
                  <c:v>130911912.5081495</c:v>
                </c:pt>
                <c:pt idx="100">
                  <c:v>15869643.02368506</c:v>
                </c:pt>
                <c:pt idx="101">
                  <c:v>88020899.388653979</c:v>
                </c:pt>
                <c:pt idx="102">
                  <c:v>64561402.509898037</c:v>
                </c:pt>
                <c:pt idx="103">
                  <c:v>44140634.646759667</c:v>
                </c:pt>
                <c:pt idx="104">
                  <c:v>27726677.658628698</c:v>
                </c:pt>
                <c:pt idx="105">
                  <c:v>28974921.33921228</c:v>
                </c:pt>
                <c:pt idx="106">
                  <c:v>25285418.512274571</c:v>
                </c:pt>
                <c:pt idx="107">
                  <c:v>143917445.05736691</c:v>
                </c:pt>
                <c:pt idx="108">
                  <c:v>165035436.85566831</c:v>
                </c:pt>
                <c:pt idx="109">
                  <c:v>150886393.2719121</c:v>
                </c:pt>
                <c:pt idx="110">
                  <c:v>28673937.97748461</c:v>
                </c:pt>
                <c:pt idx="111">
                  <c:v>47868675.694414638</c:v>
                </c:pt>
                <c:pt idx="112">
                  <c:v>43600399.693966769</c:v>
                </c:pt>
                <c:pt idx="113">
                  <c:v>32736188.531517249</c:v>
                </c:pt>
                <c:pt idx="114">
                  <c:v>117448288.6989942</c:v>
                </c:pt>
                <c:pt idx="115">
                  <c:v>147991480.43527699</c:v>
                </c:pt>
                <c:pt idx="116">
                  <c:v>96291957.634979799</c:v>
                </c:pt>
                <c:pt idx="117">
                  <c:v>48889305.463584371</c:v>
                </c:pt>
                <c:pt idx="118">
                  <c:v>58760917.339055449</c:v>
                </c:pt>
                <c:pt idx="119">
                  <c:v>549950775.22129905</c:v>
                </c:pt>
                <c:pt idx="120">
                  <c:v>152164097.35393009</c:v>
                </c:pt>
                <c:pt idx="121">
                  <c:v>66099631.020540252</c:v>
                </c:pt>
                <c:pt idx="122">
                  <c:v>158748513.8754968</c:v>
                </c:pt>
                <c:pt idx="123">
                  <c:v>75577033.947124138</c:v>
                </c:pt>
                <c:pt idx="124">
                  <c:v>74360922.772558376</c:v>
                </c:pt>
                <c:pt idx="125">
                  <c:v>145045756.96141031</c:v>
                </c:pt>
                <c:pt idx="126">
                  <c:v>290441416.19568092</c:v>
                </c:pt>
                <c:pt idx="127">
                  <c:v>124443397.2592392</c:v>
                </c:pt>
                <c:pt idx="128">
                  <c:v>65225022.817666627</c:v>
                </c:pt>
                <c:pt idx="129">
                  <c:v>30556181.364396408</c:v>
                </c:pt>
                <c:pt idx="130">
                  <c:v>44239013.615195669</c:v>
                </c:pt>
                <c:pt idx="131">
                  <c:v>45537859.881003737</c:v>
                </c:pt>
                <c:pt idx="132">
                  <c:v>20020222.120572351</c:v>
                </c:pt>
                <c:pt idx="133">
                  <c:v>35637521.253196068</c:v>
                </c:pt>
                <c:pt idx="134">
                  <c:v>21260464.15946544</c:v>
                </c:pt>
                <c:pt idx="135">
                  <c:v>60779668.001000807</c:v>
                </c:pt>
                <c:pt idx="136">
                  <c:v>161965074.70378539</c:v>
                </c:pt>
                <c:pt idx="137">
                  <c:v>127314934.91610751</c:v>
                </c:pt>
                <c:pt idx="138">
                  <c:v>76834284.702052087</c:v>
                </c:pt>
                <c:pt idx="139">
                  <c:v>9816640.1728302874</c:v>
                </c:pt>
                <c:pt idx="140">
                  <c:v>60882564.057257757</c:v>
                </c:pt>
                <c:pt idx="141">
                  <c:v>51958047.456798837</c:v>
                </c:pt>
                <c:pt idx="142">
                  <c:v>21122872.848378219</c:v>
                </c:pt>
                <c:pt idx="143">
                  <c:v>181464475.33651441</c:v>
                </c:pt>
                <c:pt idx="144">
                  <c:v>30689869.780774079</c:v>
                </c:pt>
                <c:pt idx="145">
                  <c:v>24856180.498557411</c:v>
                </c:pt>
                <c:pt idx="146">
                  <c:v>103003506.301774</c:v>
                </c:pt>
                <c:pt idx="147">
                  <c:v>34193808.68051064</c:v>
                </c:pt>
                <c:pt idx="148">
                  <c:v>72523917.490356401</c:v>
                </c:pt>
                <c:pt idx="149">
                  <c:v>79793566.10977757</c:v>
                </c:pt>
                <c:pt idx="150">
                  <c:v>67816704.226618916</c:v>
                </c:pt>
                <c:pt idx="151">
                  <c:v>44101220.309399024</c:v>
                </c:pt>
                <c:pt idx="152">
                  <c:v>73833354.241320193</c:v>
                </c:pt>
                <c:pt idx="153">
                  <c:v>225884476.80370089</c:v>
                </c:pt>
                <c:pt idx="154">
                  <c:v>36061617.328341931</c:v>
                </c:pt>
                <c:pt idx="155">
                  <c:v>23603081.56877451</c:v>
                </c:pt>
                <c:pt idx="156">
                  <c:v>28707539.53960944</c:v>
                </c:pt>
                <c:pt idx="157">
                  <c:v>179213877.87390131</c:v>
                </c:pt>
                <c:pt idx="158">
                  <c:v>89445672.878936931</c:v>
                </c:pt>
                <c:pt idx="159">
                  <c:v>10199973.324283261</c:v>
                </c:pt>
                <c:pt idx="160">
                  <c:v>38050910.679989509</c:v>
                </c:pt>
                <c:pt idx="161">
                  <c:v>30123451.719723608</c:v>
                </c:pt>
                <c:pt idx="162">
                  <c:v>27998398.294612419</c:v>
                </c:pt>
                <c:pt idx="163">
                  <c:v>29077353.522053901</c:v>
                </c:pt>
                <c:pt idx="164">
                  <c:v>252013367.97309619</c:v>
                </c:pt>
                <c:pt idx="165">
                  <c:v>17525013.906125039</c:v>
                </c:pt>
                <c:pt idx="166">
                  <c:v>78129205.721763179</c:v>
                </c:pt>
                <c:pt idx="167">
                  <c:v>49294670.376691349</c:v>
                </c:pt>
                <c:pt idx="168">
                  <c:v>61959276.063532241</c:v>
                </c:pt>
                <c:pt idx="169">
                  <c:v>89164752.968338802</c:v>
                </c:pt>
                <c:pt idx="170">
                  <c:v>32829940.13323855</c:v>
                </c:pt>
                <c:pt idx="171">
                  <c:v>127101479.4970275</c:v>
                </c:pt>
                <c:pt idx="172">
                  <c:v>26514696.667276751</c:v>
                </c:pt>
                <c:pt idx="173">
                  <c:v>47715462.827894554</c:v>
                </c:pt>
                <c:pt idx="174">
                  <c:v>41358905.648190103</c:v>
                </c:pt>
                <c:pt idx="175">
                  <c:v>123868374.0726078</c:v>
                </c:pt>
                <c:pt idx="176">
                  <c:v>98448016.116338238</c:v>
                </c:pt>
                <c:pt idx="177">
                  <c:v>87068853.017007887</c:v>
                </c:pt>
                <c:pt idx="178">
                  <c:v>44921201.889195576</c:v>
                </c:pt>
                <c:pt idx="179">
                  <c:v>51334027.068474993</c:v>
                </c:pt>
                <c:pt idx="180">
                  <c:v>73283867.225717351</c:v>
                </c:pt>
                <c:pt idx="181">
                  <c:v>51445963.149648167</c:v>
                </c:pt>
                <c:pt idx="182">
                  <c:v>59103163.588532962</c:v>
                </c:pt>
                <c:pt idx="183">
                  <c:v>132488414.1870131</c:v>
                </c:pt>
                <c:pt idx="184">
                  <c:v>34868742.599863641</c:v>
                </c:pt>
                <c:pt idx="185">
                  <c:v>106942072.620465</c:v>
                </c:pt>
                <c:pt idx="186">
                  <c:v>93602087.279296786</c:v>
                </c:pt>
                <c:pt idx="187">
                  <c:v>43140285.575223602</c:v>
                </c:pt>
                <c:pt idx="188">
                  <c:v>34520441.292447448</c:v>
                </c:pt>
                <c:pt idx="189">
                  <c:v>63598028.98910699</c:v>
                </c:pt>
                <c:pt idx="190">
                  <c:v>33430459.737181421</c:v>
                </c:pt>
                <c:pt idx="191">
                  <c:v>54059574.54984086</c:v>
                </c:pt>
                <c:pt idx="192">
                  <c:v>40373693.154797167</c:v>
                </c:pt>
                <c:pt idx="193">
                  <c:v>64553538.688730173</c:v>
                </c:pt>
                <c:pt idx="194">
                  <c:v>111834540.9263922</c:v>
                </c:pt>
                <c:pt idx="195">
                  <c:v>256911701.77981779</c:v>
                </c:pt>
                <c:pt idx="196">
                  <c:v>52821018.353703029</c:v>
                </c:pt>
                <c:pt idx="197">
                  <c:v>38956171.371540129</c:v>
                </c:pt>
                <c:pt idx="198">
                  <c:v>9879549.9130290207</c:v>
                </c:pt>
                <c:pt idx="199">
                  <c:v>119428411.6073309</c:v>
                </c:pt>
                <c:pt idx="200">
                  <c:v>35780167.193031073</c:v>
                </c:pt>
                <c:pt idx="201">
                  <c:v>7869789.6036830032</c:v>
                </c:pt>
                <c:pt idx="202">
                  <c:v>87729982.288176373</c:v>
                </c:pt>
                <c:pt idx="203">
                  <c:v>38910148.44288183</c:v>
                </c:pt>
                <c:pt idx="204">
                  <c:v>48310473.133171059</c:v>
                </c:pt>
                <c:pt idx="205">
                  <c:v>41574184.872717157</c:v>
                </c:pt>
                <c:pt idx="206">
                  <c:v>14461465.05154356</c:v>
                </c:pt>
                <c:pt idx="207">
                  <c:v>23710221.80689403</c:v>
                </c:pt>
                <c:pt idx="208">
                  <c:v>21977890.57737923</c:v>
                </c:pt>
                <c:pt idx="209">
                  <c:v>97774497.344558433</c:v>
                </c:pt>
                <c:pt idx="210">
                  <c:v>101411030.63949411</c:v>
                </c:pt>
                <c:pt idx="211">
                  <c:v>55001481.539429963</c:v>
                </c:pt>
                <c:pt idx="212">
                  <c:v>88216437.728191614</c:v>
                </c:pt>
                <c:pt idx="213">
                  <c:v>29597375.707558699</c:v>
                </c:pt>
                <c:pt idx="214">
                  <c:v>44224971.48291935</c:v>
                </c:pt>
                <c:pt idx="215">
                  <c:v>24273967.106536821</c:v>
                </c:pt>
                <c:pt idx="216">
                  <c:v>106589054.3819835</c:v>
                </c:pt>
                <c:pt idx="217">
                  <c:v>107014518.1748918</c:v>
                </c:pt>
                <c:pt idx="218">
                  <c:v>12731286.227064811</c:v>
                </c:pt>
                <c:pt idx="219">
                  <c:v>75587453.73503983</c:v>
                </c:pt>
                <c:pt idx="220">
                  <c:v>41678253.233213827</c:v>
                </c:pt>
                <c:pt idx="221">
                  <c:v>200663044.40639901</c:v>
                </c:pt>
                <c:pt idx="222">
                  <c:v>35553114.899965703</c:v>
                </c:pt>
                <c:pt idx="223">
                  <c:v>8028020.2646922534</c:v>
                </c:pt>
                <c:pt idx="224">
                  <c:v>158617933.72543201</c:v>
                </c:pt>
                <c:pt idx="225">
                  <c:v>80060974.885166168</c:v>
                </c:pt>
                <c:pt idx="226">
                  <c:v>61510427.991258956</c:v>
                </c:pt>
                <c:pt idx="227">
                  <c:v>82809790.635704741</c:v>
                </c:pt>
                <c:pt idx="228">
                  <c:v>40847181.222432613</c:v>
                </c:pt>
                <c:pt idx="229">
                  <c:v>21491030.079858389</c:v>
                </c:pt>
                <c:pt idx="230">
                  <c:v>60902005.125646777</c:v>
                </c:pt>
                <c:pt idx="231">
                  <c:v>37507109.955090933</c:v>
                </c:pt>
                <c:pt idx="232">
                  <c:v>126708157.23551001</c:v>
                </c:pt>
                <c:pt idx="233">
                  <c:v>47925751.985237047</c:v>
                </c:pt>
                <c:pt idx="234">
                  <c:v>65546080.62703564</c:v>
                </c:pt>
                <c:pt idx="235">
                  <c:v>15828677.274002001</c:v>
                </c:pt>
                <c:pt idx="236">
                  <c:v>58600595.546809711</c:v>
                </c:pt>
                <c:pt idx="237">
                  <c:v>66113247.760826752</c:v>
                </c:pt>
                <c:pt idx="238">
                  <c:v>50403038.35281384</c:v>
                </c:pt>
                <c:pt idx="239">
                  <c:v>41671616.328503102</c:v>
                </c:pt>
                <c:pt idx="240">
                  <c:v>13923860.25160077</c:v>
                </c:pt>
                <c:pt idx="241">
                  <c:v>27510845.699136209</c:v>
                </c:pt>
                <c:pt idx="242">
                  <c:v>7441529.180673846</c:v>
                </c:pt>
                <c:pt idx="243">
                  <c:v>72772513.416985467</c:v>
                </c:pt>
                <c:pt idx="244">
                  <c:v>33121892.726004411</c:v>
                </c:pt>
                <c:pt idx="245">
                  <c:v>107941905.1298686</c:v>
                </c:pt>
                <c:pt idx="246">
                  <c:v>31677955.88059802</c:v>
                </c:pt>
                <c:pt idx="247">
                  <c:v>24984569.188491751</c:v>
                </c:pt>
                <c:pt idx="248">
                  <c:v>9062756.2276629172</c:v>
                </c:pt>
                <c:pt idx="249">
                  <c:v>41667291.440737993</c:v>
                </c:pt>
                <c:pt idx="250">
                  <c:v>36939547.878329441</c:v>
                </c:pt>
                <c:pt idx="251">
                  <c:v>83677916.633352011</c:v>
                </c:pt>
                <c:pt idx="252">
                  <c:v>43659142.752993733</c:v>
                </c:pt>
                <c:pt idx="253">
                  <c:v>43537686.590745829</c:v>
                </c:pt>
                <c:pt idx="254">
                  <c:v>45057494.240596011</c:v>
                </c:pt>
                <c:pt idx="255">
                  <c:v>9634280.8718746621</c:v>
                </c:pt>
                <c:pt idx="256">
                  <c:v>98629654.172186419</c:v>
                </c:pt>
                <c:pt idx="257">
                  <c:v>49247705.702990323</c:v>
                </c:pt>
                <c:pt idx="258">
                  <c:v>43818867.92954734</c:v>
                </c:pt>
                <c:pt idx="259">
                  <c:v>39501603.434474908</c:v>
                </c:pt>
                <c:pt idx="260">
                  <c:v>46796517.096986517</c:v>
                </c:pt>
                <c:pt idx="261">
                  <c:v>67223343.90361765</c:v>
                </c:pt>
                <c:pt idx="262">
                  <c:v>130805499.5322302</c:v>
                </c:pt>
                <c:pt idx="263">
                  <c:v>30010474.364559621</c:v>
                </c:pt>
                <c:pt idx="264">
                  <c:v>47223861.372504309</c:v>
                </c:pt>
                <c:pt idx="265">
                  <c:v>35291161.308462746</c:v>
                </c:pt>
                <c:pt idx="266">
                  <c:v>14890658.50593878</c:v>
                </c:pt>
                <c:pt idx="267">
                  <c:v>25728461.823773202</c:v>
                </c:pt>
                <c:pt idx="268">
                  <c:v>48770568.993433729</c:v>
                </c:pt>
                <c:pt idx="269">
                  <c:v>27115491.827545229</c:v>
                </c:pt>
                <c:pt idx="270">
                  <c:v>25057292.57797458</c:v>
                </c:pt>
                <c:pt idx="271">
                  <c:v>56849972.348415501</c:v>
                </c:pt>
                <c:pt idx="272">
                  <c:v>10119937.200986231</c:v>
                </c:pt>
                <c:pt idx="273">
                  <c:v>24435925.020729989</c:v>
                </c:pt>
                <c:pt idx="274">
                  <c:v>26739269.328204911</c:v>
                </c:pt>
                <c:pt idx="275">
                  <c:v>66670183.796600878</c:v>
                </c:pt>
                <c:pt idx="276">
                  <c:v>32090466.02210144</c:v>
                </c:pt>
                <c:pt idx="277">
                  <c:v>16760942.530717731</c:v>
                </c:pt>
                <c:pt idx="278">
                  <c:v>8745737.0702879634</c:v>
                </c:pt>
                <c:pt idx="279">
                  <c:v>48268831.84139128</c:v>
                </c:pt>
                <c:pt idx="280">
                  <c:v>28545180.712839581</c:v>
                </c:pt>
                <c:pt idx="281">
                  <c:v>17271479.884508841</c:v>
                </c:pt>
                <c:pt idx="282">
                  <c:v>121012248.82581811</c:v>
                </c:pt>
                <c:pt idx="283">
                  <c:v>48814815.503690779</c:v>
                </c:pt>
                <c:pt idx="284">
                  <c:v>26243765.84502903</c:v>
                </c:pt>
                <c:pt idx="285">
                  <c:v>9400504.1442273576</c:v>
                </c:pt>
                <c:pt idx="286">
                  <c:v>81382528.485197872</c:v>
                </c:pt>
                <c:pt idx="287">
                  <c:v>38798944.508366279</c:v>
                </c:pt>
                <c:pt idx="288">
                  <c:v>10149334.19640312</c:v>
                </c:pt>
                <c:pt idx="289">
                  <c:v>53401458.48878701</c:v>
                </c:pt>
                <c:pt idx="290">
                  <c:v>30512703.287378009</c:v>
                </c:pt>
                <c:pt idx="291">
                  <c:v>12616737.305035951</c:v>
                </c:pt>
                <c:pt idx="292">
                  <c:v>10875200.504594941</c:v>
                </c:pt>
                <c:pt idx="293">
                  <c:v>158748759.48180541</c:v>
                </c:pt>
                <c:pt idx="294">
                  <c:v>19496308.704766989</c:v>
                </c:pt>
                <c:pt idx="295">
                  <c:v>67655221.988708496</c:v>
                </c:pt>
                <c:pt idx="296">
                  <c:v>6895502.8755476549</c:v>
                </c:pt>
                <c:pt idx="297">
                  <c:v>32956775.489053272</c:v>
                </c:pt>
                <c:pt idx="298">
                  <c:v>60605423.975899801</c:v>
                </c:pt>
                <c:pt idx="299">
                  <c:v>24868515.984687481</c:v>
                </c:pt>
                <c:pt idx="300">
                  <c:v>46091008.704480827</c:v>
                </c:pt>
                <c:pt idx="301">
                  <c:v>44311539.769817241</c:v>
                </c:pt>
                <c:pt idx="302">
                  <c:v>74625012.607510418</c:v>
                </c:pt>
                <c:pt idx="303">
                  <c:v>29799220.17720104</c:v>
                </c:pt>
                <c:pt idx="304">
                  <c:v>78846782.231549889</c:v>
                </c:pt>
                <c:pt idx="305">
                  <c:v>8279650.0927478932</c:v>
                </c:pt>
                <c:pt idx="306">
                  <c:v>10811234.19799234</c:v>
                </c:pt>
                <c:pt idx="307">
                  <c:v>15831322.947740739</c:v>
                </c:pt>
                <c:pt idx="308">
                  <c:v>19214390.618208591</c:v>
                </c:pt>
                <c:pt idx="309">
                  <c:v>31994590.88115716</c:v>
                </c:pt>
                <c:pt idx="310">
                  <c:v>106687407.8248875</c:v>
                </c:pt>
                <c:pt idx="311">
                  <c:v>72381683.723496988</c:v>
                </c:pt>
                <c:pt idx="312">
                  <c:v>66618238.284184068</c:v>
                </c:pt>
                <c:pt idx="313">
                  <c:v>52167658.041005768</c:v>
                </c:pt>
                <c:pt idx="314">
                  <c:v>10349746.79266187</c:v>
                </c:pt>
                <c:pt idx="315">
                  <c:v>17259626.086099241</c:v>
                </c:pt>
                <c:pt idx="316">
                  <c:v>15529649.484717291</c:v>
                </c:pt>
                <c:pt idx="317">
                  <c:v>17007384.560002148</c:v>
                </c:pt>
                <c:pt idx="318">
                  <c:v>52830203.053212717</c:v>
                </c:pt>
                <c:pt idx="319">
                  <c:v>29975750.385305081</c:v>
                </c:pt>
                <c:pt idx="320">
                  <c:v>11311139.70522639</c:v>
                </c:pt>
                <c:pt idx="321">
                  <c:v>59015414.159319408</c:v>
                </c:pt>
                <c:pt idx="322">
                  <c:v>10824928.22764284</c:v>
                </c:pt>
                <c:pt idx="323">
                  <c:v>39342779.078054197</c:v>
                </c:pt>
                <c:pt idx="324">
                  <c:v>39294517.389096163</c:v>
                </c:pt>
                <c:pt idx="325">
                  <c:v>30807101.609631699</c:v>
                </c:pt>
                <c:pt idx="326">
                  <c:v>76807329.983033195</c:v>
                </c:pt>
                <c:pt idx="327">
                  <c:v>71852275.597749099</c:v>
                </c:pt>
                <c:pt idx="328">
                  <c:v>42028194.65996705</c:v>
                </c:pt>
                <c:pt idx="329">
                  <c:v>16969767.40383298</c:v>
                </c:pt>
                <c:pt idx="330">
                  <c:v>15980791.798968481</c:v>
                </c:pt>
                <c:pt idx="331">
                  <c:v>29031094.48226475</c:v>
                </c:pt>
                <c:pt idx="332">
                  <c:v>15256818.75404981</c:v>
                </c:pt>
                <c:pt idx="333">
                  <c:v>9875856.3388516083</c:v>
                </c:pt>
                <c:pt idx="334">
                  <c:v>36874615.495380647</c:v>
                </c:pt>
                <c:pt idx="335">
                  <c:v>44220016.020985372</c:v>
                </c:pt>
                <c:pt idx="336">
                  <c:v>167027054.9012039</c:v>
                </c:pt>
                <c:pt idx="337">
                  <c:v>21036043.38772973</c:v>
                </c:pt>
                <c:pt idx="338">
                  <c:v>28820365.134275891</c:v>
                </c:pt>
                <c:pt idx="339">
                  <c:v>43351728.230049089</c:v>
                </c:pt>
                <c:pt idx="340">
                  <c:v>25997823.03450571</c:v>
                </c:pt>
                <c:pt idx="341">
                  <c:v>48924125.228012003</c:v>
                </c:pt>
                <c:pt idx="342">
                  <c:v>16499464.649973109</c:v>
                </c:pt>
                <c:pt idx="343">
                  <c:v>50446692.351400957</c:v>
                </c:pt>
                <c:pt idx="344">
                  <c:v>148614711.7664803</c:v>
                </c:pt>
                <c:pt idx="345">
                  <c:v>9457270.5800932813</c:v>
                </c:pt>
                <c:pt idx="346">
                  <c:v>32017860.51009389</c:v>
                </c:pt>
                <c:pt idx="347">
                  <c:v>20316340.820290871</c:v>
                </c:pt>
                <c:pt idx="348">
                  <c:v>51543309.262806997</c:v>
                </c:pt>
                <c:pt idx="349">
                  <c:v>34678223.248247974</c:v>
                </c:pt>
                <c:pt idx="350">
                  <c:v>35575858.570812002</c:v>
                </c:pt>
                <c:pt idx="351">
                  <c:v>36714897.796296664</c:v>
                </c:pt>
                <c:pt idx="352">
                  <c:v>48689427.370821983</c:v>
                </c:pt>
                <c:pt idx="353">
                  <c:v>30210287.462300591</c:v>
                </c:pt>
                <c:pt idx="354">
                  <c:v>26223202.397310261</c:v>
                </c:pt>
                <c:pt idx="355">
                  <c:v>33631447.085887402</c:v>
                </c:pt>
                <c:pt idx="356">
                  <c:v>88430743.024198577</c:v>
                </c:pt>
                <c:pt idx="357">
                  <c:v>24374349.55953199</c:v>
                </c:pt>
                <c:pt idx="358">
                  <c:v>11689798.95210455</c:v>
                </c:pt>
                <c:pt idx="359">
                  <c:v>18484157.969583921</c:v>
                </c:pt>
                <c:pt idx="360">
                  <c:v>23737970.999153748</c:v>
                </c:pt>
                <c:pt idx="361">
                  <c:v>26310204.714120772</c:v>
                </c:pt>
                <c:pt idx="362">
                  <c:v>43850638.240972057</c:v>
                </c:pt>
                <c:pt idx="363">
                  <c:v>35928412.342557892</c:v>
                </c:pt>
                <c:pt idx="364">
                  <c:v>25260051.512609601</c:v>
                </c:pt>
                <c:pt idx="365">
                  <c:v>9021723.3339649644</c:v>
                </c:pt>
                <c:pt idx="366">
                  <c:v>65209506.03409151</c:v>
                </c:pt>
                <c:pt idx="367">
                  <c:v>40900111.45080927</c:v>
                </c:pt>
                <c:pt idx="368">
                  <c:v>82717404.071708992</c:v>
                </c:pt>
                <c:pt idx="369">
                  <c:v>38408816.792675667</c:v>
                </c:pt>
                <c:pt idx="370">
                  <c:v>38479509.85771434</c:v>
                </c:pt>
                <c:pt idx="371">
                  <c:v>98872451.365456194</c:v>
                </c:pt>
                <c:pt idx="372">
                  <c:v>97269586.04267405</c:v>
                </c:pt>
                <c:pt idx="373">
                  <c:v>65567666.45603434</c:v>
                </c:pt>
                <c:pt idx="374">
                  <c:v>45082972.974441908</c:v>
                </c:pt>
                <c:pt idx="375">
                  <c:v>5606647.3254242009</c:v>
                </c:pt>
                <c:pt idx="376">
                  <c:v>22100690.133411121</c:v>
                </c:pt>
                <c:pt idx="377">
                  <c:v>31850357.103217151</c:v>
                </c:pt>
                <c:pt idx="378">
                  <c:v>63965415.044138089</c:v>
                </c:pt>
                <c:pt idx="379">
                  <c:v>69255506.011890918</c:v>
                </c:pt>
                <c:pt idx="380">
                  <c:v>30067541.513276249</c:v>
                </c:pt>
                <c:pt idx="381">
                  <c:v>49015342.741138801</c:v>
                </c:pt>
                <c:pt idx="382">
                  <c:v>15197601.057365511</c:v>
                </c:pt>
                <c:pt idx="383">
                  <c:v>34672656.927410416</c:v>
                </c:pt>
                <c:pt idx="384">
                  <c:v>105692381.65494759</c:v>
                </c:pt>
                <c:pt idx="385">
                  <c:v>20656706.043801509</c:v>
                </c:pt>
                <c:pt idx="386">
                  <c:v>23599863.447535358</c:v>
                </c:pt>
                <c:pt idx="387">
                  <c:v>5588587.3975103367</c:v>
                </c:pt>
                <c:pt idx="388">
                  <c:v>15078843.69486483</c:v>
                </c:pt>
                <c:pt idx="389">
                  <c:v>10723878.653211679</c:v>
                </c:pt>
                <c:pt idx="390">
                  <c:v>52281518.660672277</c:v>
                </c:pt>
                <c:pt idx="391">
                  <c:v>22745916.131299399</c:v>
                </c:pt>
                <c:pt idx="392">
                  <c:v>8848142.8825763855</c:v>
                </c:pt>
                <c:pt idx="393">
                  <c:v>14644233.53079107</c:v>
                </c:pt>
                <c:pt idx="394">
                  <c:v>10306777.16405181</c:v>
                </c:pt>
                <c:pt idx="395">
                  <c:v>10854834.535409501</c:v>
                </c:pt>
                <c:pt idx="396">
                  <c:v>50663630.532371998</c:v>
                </c:pt>
                <c:pt idx="397">
                  <c:v>46313185.035691462</c:v>
                </c:pt>
                <c:pt idx="398">
                  <c:v>39393414.76861006</c:v>
                </c:pt>
                <c:pt idx="399">
                  <c:v>24671784.27574867</c:v>
                </c:pt>
                <c:pt idx="400">
                  <c:v>25775007.621664099</c:v>
                </c:pt>
                <c:pt idx="401">
                  <c:v>49121700.271467812</c:v>
                </c:pt>
                <c:pt idx="402">
                  <c:v>78767854.594658345</c:v>
                </c:pt>
                <c:pt idx="403">
                  <c:v>22222034.237813659</c:v>
                </c:pt>
                <c:pt idx="404">
                  <c:v>23960057.876718171</c:v>
                </c:pt>
                <c:pt idx="405">
                  <c:v>48659936.394238211</c:v>
                </c:pt>
                <c:pt idx="406">
                  <c:v>44446776.827863753</c:v>
                </c:pt>
                <c:pt idx="407">
                  <c:v>8747575.7955864035</c:v>
                </c:pt>
                <c:pt idx="408">
                  <c:v>27595223.698313609</c:v>
                </c:pt>
                <c:pt idx="409">
                  <c:v>25021177.23298566</c:v>
                </c:pt>
                <c:pt idx="410">
                  <c:v>64056878.180165827</c:v>
                </c:pt>
                <c:pt idx="411">
                  <c:v>23262858.67012123</c:v>
                </c:pt>
                <c:pt idx="412">
                  <c:v>56485112.644859247</c:v>
                </c:pt>
                <c:pt idx="413">
                  <c:v>21109480.248101208</c:v>
                </c:pt>
                <c:pt idx="414">
                  <c:v>39979436.635757111</c:v>
                </c:pt>
                <c:pt idx="415">
                  <c:v>22276431.02205234</c:v>
                </c:pt>
                <c:pt idx="416">
                  <c:v>41318823.764697447</c:v>
                </c:pt>
                <c:pt idx="417">
                  <c:v>15449328.782695049</c:v>
                </c:pt>
                <c:pt idx="418">
                  <c:v>151994130.7461879</c:v>
                </c:pt>
                <c:pt idx="419">
                  <c:v>31356189.922502279</c:v>
                </c:pt>
                <c:pt idx="420">
                  <c:v>25587021.702360749</c:v>
                </c:pt>
                <c:pt idx="421">
                  <c:v>38742633.412733003</c:v>
                </c:pt>
                <c:pt idx="422">
                  <c:v>38746063.473621704</c:v>
                </c:pt>
                <c:pt idx="423">
                  <c:v>47942686.215802602</c:v>
                </c:pt>
                <c:pt idx="424">
                  <c:v>22920741.17020065</c:v>
                </c:pt>
                <c:pt idx="425">
                  <c:v>11456013.48078811</c:v>
                </c:pt>
                <c:pt idx="426">
                  <c:v>68559555.257745177</c:v>
                </c:pt>
                <c:pt idx="427">
                  <c:v>30389373.033144459</c:v>
                </c:pt>
                <c:pt idx="428">
                  <c:v>19453802.163706329</c:v>
                </c:pt>
                <c:pt idx="429">
                  <c:v>28526580.832002942</c:v>
                </c:pt>
                <c:pt idx="430">
                  <c:v>110495054.63797051</c:v>
                </c:pt>
                <c:pt idx="431">
                  <c:v>35730891.441419341</c:v>
                </c:pt>
                <c:pt idx="432">
                  <c:v>36385170.995637573</c:v>
                </c:pt>
                <c:pt idx="433">
                  <c:v>18817704.27818244</c:v>
                </c:pt>
                <c:pt idx="434">
                  <c:v>4437602.0015744735</c:v>
                </c:pt>
                <c:pt idx="435">
                  <c:v>18042381.744446419</c:v>
                </c:pt>
                <c:pt idx="436">
                  <c:v>54726053.063552447</c:v>
                </c:pt>
                <c:pt idx="437">
                  <c:v>100607459.4272534</c:v>
                </c:pt>
                <c:pt idx="438">
                  <c:v>55092338.985265113</c:v>
                </c:pt>
                <c:pt idx="439">
                  <c:v>26915694.845675182</c:v>
                </c:pt>
                <c:pt idx="440">
                  <c:v>23894873.864511009</c:v>
                </c:pt>
                <c:pt idx="441">
                  <c:v>12774938.016100811</c:v>
                </c:pt>
                <c:pt idx="442">
                  <c:v>25136426.793827228</c:v>
                </c:pt>
                <c:pt idx="443">
                  <c:v>60573652.490317471</c:v>
                </c:pt>
                <c:pt idx="444">
                  <c:v>6645529.536993864</c:v>
                </c:pt>
                <c:pt idx="445">
                  <c:v>6359318.5165845733</c:v>
                </c:pt>
                <c:pt idx="446">
                  <c:v>40916554.649802998</c:v>
                </c:pt>
                <c:pt idx="447">
                  <c:v>31480410.68855001</c:v>
                </c:pt>
                <c:pt idx="448">
                  <c:v>23332464.88107942</c:v>
                </c:pt>
                <c:pt idx="449">
                  <c:v>24092663.06725774</c:v>
                </c:pt>
                <c:pt idx="450">
                  <c:v>91213366.95199278</c:v>
                </c:pt>
                <c:pt idx="451">
                  <c:v>10767536.70674373</c:v>
                </c:pt>
                <c:pt idx="452">
                  <c:v>36508018.648566201</c:v>
                </c:pt>
                <c:pt idx="453">
                  <c:v>26586154.013169069</c:v>
                </c:pt>
                <c:pt idx="454">
                  <c:v>38532070.463737734</c:v>
                </c:pt>
                <c:pt idx="455">
                  <c:v>14773699.68211041</c:v>
                </c:pt>
                <c:pt idx="456">
                  <c:v>19440464.34554375</c:v>
                </c:pt>
                <c:pt idx="457">
                  <c:v>57039532.233872429</c:v>
                </c:pt>
                <c:pt idx="458">
                  <c:v>20554503.65189163</c:v>
                </c:pt>
                <c:pt idx="459">
                  <c:v>18089855.744386092</c:v>
                </c:pt>
                <c:pt idx="460">
                  <c:v>26490303.478022549</c:v>
                </c:pt>
                <c:pt idx="461">
                  <c:v>26914186.04637289</c:v>
                </c:pt>
                <c:pt idx="462">
                  <c:v>25993485.776162431</c:v>
                </c:pt>
                <c:pt idx="463">
                  <c:v>22158519.39588904</c:v>
                </c:pt>
                <c:pt idx="464">
                  <c:v>5962472.8921124917</c:v>
                </c:pt>
                <c:pt idx="465">
                  <c:v>23604022.503425159</c:v>
                </c:pt>
                <c:pt idx="466">
                  <c:v>27137306.783195879</c:v>
                </c:pt>
                <c:pt idx="467">
                  <c:v>38677863.304044113</c:v>
                </c:pt>
                <c:pt idx="468">
                  <c:v>27397641.91358633</c:v>
                </c:pt>
                <c:pt idx="469">
                  <c:v>15009877.146930911</c:v>
                </c:pt>
                <c:pt idx="470">
                  <c:v>60139517.940708101</c:v>
                </c:pt>
                <c:pt idx="471">
                  <c:v>24264365.203697339</c:v>
                </c:pt>
                <c:pt idx="472">
                  <c:v>23957468.506015111</c:v>
                </c:pt>
                <c:pt idx="473">
                  <c:v>24241939.513459079</c:v>
                </c:pt>
                <c:pt idx="474">
                  <c:v>43357652.465510681</c:v>
                </c:pt>
                <c:pt idx="475">
                  <c:v>11448957.16973589</c:v>
                </c:pt>
                <c:pt idx="476">
                  <c:v>13669320.84890214</c:v>
                </c:pt>
                <c:pt idx="477">
                  <c:v>17296702.475923728</c:v>
                </c:pt>
                <c:pt idx="478">
                  <c:v>24406431.0278778</c:v>
                </c:pt>
                <c:pt idx="479">
                  <c:v>15373934.93014575</c:v>
                </c:pt>
                <c:pt idx="480">
                  <c:v>31412209.357805721</c:v>
                </c:pt>
                <c:pt idx="481">
                  <c:v>25879245.17980333</c:v>
                </c:pt>
                <c:pt idx="482">
                  <c:v>17200744.58621547</c:v>
                </c:pt>
                <c:pt idx="483">
                  <c:v>75213206.027053371</c:v>
                </c:pt>
                <c:pt idx="484">
                  <c:v>40038872.613919191</c:v>
                </c:pt>
                <c:pt idx="485">
                  <c:v>4445485.4679847937</c:v>
                </c:pt>
                <c:pt idx="486">
                  <c:v>24253765.614327058</c:v>
                </c:pt>
                <c:pt idx="487">
                  <c:v>30294493.271002039</c:v>
                </c:pt>
                <c:pt idx="488">
                  <c:v>11761830.725883581</c:v>
                </c:pt>
                <c:pt idx="489">
                  <c:v>13806870.95026828</c:v>
                </c:pt>
                <c:pt idx="490">
                  <c:v>18306821.107943211</c:v>
                </c:pt>
                <c:pt idx="491">
                  <c:v>23156640.546633109</c:v>
                </c:pt>
                <c:pt idx="492">
                  <c:v>19921703.942892201</c:v>
                </c:pt>
                <c:pt idx="493">
                  <c:v>306982981.91364002</c:v>
                </c:pt>
                <c:pt idx="494">
                  <c:v>15988384.608487429</c:v>
                </c:pt>
                <c:pt idx="495">
                  <c:v>16747882.447295239</c:v>
                </c:pt>
                <c:pt idx="496">
                  <c:v>15595974.563282199</c:v>
                </c:pt>
                <c:pt idx="497">
                  <c:v>25200225.5429359</c:v>
                </c:pt>
                <c:pt idx="498">
                  <c:v>9799454.834918905</c:v>
                </c:pt>
                <c:pt idx="499">
                  <c:v>46257468.833256103</c:v>
                </c:pt>
                <c:pt idx="500">
                  <c:v>6267403.4972488312</c:v>
                </c:pt>
                <c:pt idx="501">
                  <c:v>20942821.59041274</c:v>
                </c:pt>
                <c:pt idx="502">
                  <c:v>99194594.203225315</c:v>
                </c:pt>
                <c:pt idx="503">
                  <c:v>52333216.209685847</c:v>
                </c:pt>
                <c:pt idx="504">
                  <c:v>25976649.51290014</c:v>
                </c:pt>
                <c:pt idx="505">
                  <c:v>17250555.67501884</c:v>
                </c:pt>
                <c:pt idx="506">
                  <c:v>46348552.274646722</c:v>
                </c:pt>
                <c:pt idx="507">
                  <c:v>20536199.640551232</c:v>
                </c:pt>
                <c:pt idx="508">
                  <c:v>31715565.063469458</c:v>
                </c:pt>
                <c:pt idx="509">
                  <c:v>17447892.71116269</c:v>
                </c:pt>
                <c:pt idx="510">
                  <c:v>23848490.224477481</c:v>
                </c:pt>
                <c:pt idx="511">
                  <c:v>16097734.58644196</c:v>
                </c:pt>
                <c:pt idx="512">
                  <c:v>22764040.655286711</c:v>
                </c:pt>
                <c:pt idx="513">
                  <c:v>7479896.2713043327</c:v>
                </c:pt>
                <c:pt idx="514">
                  <c:v>19116946.957486801</c:v>
                </c:pt>
                <c:pt idx="515">
                  <c:v>27276884.65257581</c:v>
                </c:pt>
                <c:pt idx="516">
                  <c:v>32093055.792245589</c:v>
                </c:pt>
                <c:pt idx="517">
                  <c:v>38114583.450115673</c:v>
                </c:pt>
                <c:pt idx="518">
                  <c:v>26280865.712789081</c:v>
                </c:pt>
                <c:pt idx="519">
                  <c:v>28306016.32321512</c:v>
                </c:pt>
                <c:pt idx="520">
                  <c:v>6346657.6061716489</c:v>
                </c:pt>
                <c:pt idx="521">
                  <c:v>154008045.14192909</c:v>
                </c:pt>
                <c:pt idx="522">
                  <c:v>17678758.126011532</c:v>
                </c:pt>
                <c:pt idx="523">
                  <c:v>19592558.74102588</c:v>
                </c:pt>
                <c:pt idx="524">
                  <c:v>10255330.641119</c:v>
                </c:pt>
                <c:pt idx="525">
                  <c:v>53036367.942661561</c:v>
                </c:pt>
                <c:pt idx="526">
                  <c:v>50609285.587908082</c:v>
                </c:pt>
                <c:pt idx="527">
                  <c:v>9929376.7053688858</c:v>
                </c:pt>
                <c:pt idx="528">
                  <c:v>79982419.999064252</c:v>
                </c:pt>
                <c:pt idx="529">
                  <c:v>22076792.673762899</c:v>
                </c:pt>
                <c:pt idx="530">
                  <c:v>16704279.696616421</c:v>
                </c:pt>
                <c:pt idx="531">
                  <c:v>43264505.618788429</c:v>
                </c:pt>
                <c:pt idx="532">
                  <c:v>29998925.825266901</c:v>
                </c:pt>
                <c:pt idx="533">
                  <c:v>34444824.534702532</c:v>
                </c:pt>
                <c:pt idx="534">
                  <c:v>6235664.3316104189</c:v>
                </c:pt>
                <c:pt idx="535">
                  <c:v>19977069.653152969</c:v>
                </c:pt>
                <c:pt idx="536">
                  <c:v>14481563.57400886</c:v>
                </c:pt>
                <c:pt idx="537">
                  <c:v>42291521.933260813</c:v>
                </c:pt>
                <c:pt idx="538">
                  <c:v>27682731.96099392</c:v>
                </c:pt>
                <c:pt idx="539">
                  <c:v>18383313.087845162</c:v>
                </c:pt>
                <c:pt idx="540">
                  <c:v>13887222.830599589</c:v>
                </c:pt>
                <c:pt idx="541">
                  <c:v>57382383.423527963</c:v>
                </c:pt>
                <c:pt idx="542">
                  <c:v>39066898.625236489</c:v>
                </c:pt>
                <c:pt idx="543">
                  <c:v>40372151.91754891</c:v>
                </c:pt>
                <c:pt idx="544">
                  <c:v>30704673.995851289</c:v>
                </c:pt>
                <c:pt idx="545">
                  <c:v>21658968.58811681</c:v>
                </c:pt>
                <c:pt idx="546">
                  <c:v>17515155.284660559</c:v>
                </c:pt>
                <c:pt idx="547">
                  <c:v>4732062.1533561312</c:v>
                </c:pt>
                <c:pt idx="548">
                  <c:v>11657376.79594272</c:v>
                </c:pt>
                <c:pt idx="549">
                  <c:v>43920505.923884943</c:v>
                </c:pt>
                <c:pt idx="550">
                  <c:v>18442158.267246541</c:v>
                </c:pt>
                <c:pt idx="551">
                  <c:v>28024887.489361949</c:v>
                </c:pt>
                <c:pt idx="552">
                  <c:v>9747322.1112348028</c:v>
                </c:pt>
                <c:pt idx="553">
                  <c:v>33712626.245920479</c:v>
                </c:pt>
                <c:pt idx="554">
                  <c:v>54522568.589666001</c:v>
                </c:pt>
                <c:pt idx="555">
                  <c:v>25337280.171768911</c:v>
                </c:pt>
                <c:pt idx="556">
                  <c:v>15314659.82846169</c:v>
                </c:pt>
                <c:pt idx="557">
                  <c:v>16474307.20852497</c:v>
                </c:pt>
                <c:pt idx="558">
                  <c:v>18863475.62897139</c:v>
                </c:pt>
                <c:pt idx="559">
                  <c:v>46565784.241262943</c:v>
                </c:pt>
                <c:pt idx="560">
                  <c:v>39220739.93399556</c:v>
                </c:pt>
                <c:pt idx="561">
                  <c:v>13995015.771426599</c:v>
                </c:pt>
                <c:pt idx="562">
                  <c:v>43506409.543722533</c:v>
                </c:pt>
                <c:pt idx="563">
                  <c:v>48661204.291947253</c:v>
                </c:pt>
                <c:pt idx="564">
                  <c:v>10080643.371146079</c:v>
                </c:pt>
                <c:pt idx="565">
                  <c:v>15878531.990471549</c:v>
                </c:pt>
                <c:pt idx="566">
                  <c:v>56361747.007754996</c:v>
                </c:pt>
                <c:pt idx="567">
                  <c:v>21704979.872532081</c:v>
                </c:pt>
                <c:pt idx="568">
                  <c:v>18734667.208319008</c:v>
                </c:pt>
                <c:pt idx="569">
                  <c:v>18033320.025953401</c:v>
                </c:pt>
                <c:pt idx="570">
                  <c:v>36512196.359866522</c:v>
                </c:pt>
                <c:pt idx="571">
                  <c:v>18166435.341005798</c:v>
                </c:pt>
                <c:pt idx="572">
                  <c:v>35180809.757464007</c:v>
                </c:pt>
                <c:pt idx="573">
                  <c:v>15354497.005186159</c:v>
                </c:pt>
                <c:pt idx="574">
                  <c:v>42425185.72398635</c:v>
                </c:pt>
                <c:pt idx="575">
                  <c:v>54844256.749457337</c:v>
                </c:pt>
                <c:pt idx="576">
                  <c:v>41961261.515331388</c:v>
                </c:pt>
                <c:pt idx="577">
                  <c:v>27473433.43585337</c:v>
                </c:pt>
                <c:pt idx="578">
                  <c:v>16010213.659908719</c:v>
                </c:pt>
                <c:pt idx="579">
                  <c:v>15579764.676674509</c:v>
                </c:pt>
                <c:pt idx="580">
                  <c:v>33866623.236667223</c:v>
                </c:pt>
                <c:pt idx="581">
                  <c:v>11759083.93729225</c:v>
                </c:pt>
                <c:pt idx="582">
                  <c:v>38764589.739326313</c:v>
                </c:pt>
                <c:pt idx="583">
                  <c:v>31192835.822187278</c:v>
                </c:pt>
                <c:pt idx="584">
                  <c:v>4984950.0599499596</c:v>
                </c:pt>
                <c:pt idx="585">
                  <c:v>22527094.90697987</c:v>
                </c:pt>
                <c:pt idx="586">
                  <c:v>12477145.838005859</c:v>
                </c:pt>
                <c:pt idx="587">
                  <c:v>28782465.825967502</c:v>
                </c:pt>
                <c:pt idx="588">
                  <c:v>8934698.7902385928</c:v>
                </c:pt>
                <c:pt idx="589">
                  <c:v>25253569.345925018</c:v>
                </c:pt>
                <c:pt idx="590">
                  <c:v>4858837.5398319243</c:v>
                </c:pt>
                <c:pt idx="591">
                  <c:v>56610525.230020031</c:v>
                </c:pt>
                <c:pt idx="592">
                  <c:v>24375206.0163805</c:v>
                </c:pt>
                <c:pt idx="593">
                  <c:v>17908884.793432862</c:v>
                </c:pt>
                <c:pt idx="594">
                  <c:v>35682004.95054622</c:v>
                </c:pt>
                <c:pt idx="595">
                  <c:v>9760350.5042877942</c:v>
                </c:pt>
                <c:pt idx="596">
                  <c:v>28010205.195825011</c:v>
                </c:pt>
                <c:pt idx="597">
                  <c:v>47542956.134566307</c:v>
                </c:pt>
                <c:pt idx="598">
                  <c:v>15610487.996192699</c:v>
                </c:pt>
                <c:pt idx="599">
                  <c:v>49205764.403659739</c:v>
                </c:pt>
                <c:pt idx="600">
                  <c:v>26352040.787925761</c:v>
                </c:pt>
                <c:pt idx="601">
                  <c:v>74062599.823601261</c:v>
                </c:pt>
                <c:pt idx="602">
                  <c:v>27541452.22399893</c:v>
                </c:pt>
                <c:pt idx="603">
                  <c:v>4047555.1529081459</c:v>
                </c:pt>
                <c:pt idx="604">
                  <c:v>9300962.4792355746</c:v>
                </c:pt>
                <c:pt idx="605">
                  <c:v>39392275.989743769</c:v>
                </c:pt>
                <c:pt idx="606">
                  <c:v>20057941.536972892</c:v>
                </c:pt>
                <c:pt idx="607">
                  <c:v>55376106.533212014</c:v>
                </c:pt>
                <c:pt idx="608">
                  <c:v>58325730.935330443</c:v>
                </c:pt>
                <c:pt idx="609">
                  <c:v>11570137.29873533</c:v>
                </c:pt>
                <c:pt idx="610">
                  <c:v>11918324.54235396</c:v>
                </c:pt>
                <c:pt idx="611">
                  <c:v>6459009.4223183487</c:v>
                </c:pt>
                <c:pt idx="612">
                  <c:v>7480968.8783058217</c:v>
                </c:pt>
                <c:pt idx="613">
                  <c:v>5932202.0178482886</c:v>
                </c:pt>
                <c:pt idx="614">
                  <c:v>26881288.93133992</c:v>
                </c:pt>
                <c:pt idx="615">
                  <c:v>17829331.71919984</c:v>
                </c:pt>
                <c:pt idx="616">
                  <c:v>17753743.14196502</c:v>
                </c:pt>
                <c:pt idx="617">
                  <c:v>24463087.651020519</c:v>
                </c:pt>
                <c:pt idx="618">
                  <c:v>27530213.007110439</c:v>
                </c:pt>
                <c:pt idx="619">
                  <c:v>59656775.545396417</c:v>
                </c:pt>
                <c:pt idx="620">
                  <c:v>14975763.522325771</c:v>
                </c:pt>
                <c:pt idx="621">
                  <c:v>47300520.84079206</c:v>
                </c:pt>
                <c:pt idx="622">
                  <c:v>21275556.545191102</c:v>
                </c:pt>
                <c:pt idx="623">
                  <c:v>50473361.42861633</c:v>
                </c:pt>
                <c:pt idx="624">
                  <c:v>37288134.34422002</c:v>
                </c:pt>
                <c:pt idx="625">
                  <c:v>13103910.53790657</c:v>
                </c:pt>
                <c:pt idx="626">
                  <c:v>19635189.03771146</c:v>
                </c:pt>
                <c:pt idx="627">
                  <c:v>51853513.779988319</c:v>
                </c:pt>
                <c:pt idx="628">
                  <c:v>26178153.141914111</c:v>
                </c:pt>
                <c:pt idx="629">
                  <c:v>85287934.274161518</c:v>
                </c:pt>
                <c:pt idx="630">
                  <c:v>41226741.040341303</c:v>
                </c:pt>
                <c:pt idx="631">
                  <c:v>18240622.233476371</c:v>
                </c:pt>
                <c:pt idx="632">
                  <c:v>35142624.824982516</c:v>
                </c:pt>
                <c:pt idx="633">
                  <c:v>15744796.978572691</c:v>
                </c:pt>
                <c:pt idx="634">
                  <c:v>16720001.789939251</c:v>
                </c:pt>
                <c:pt idx="635">
                  <c:v>66526704.873124391</c:v>
                </c:pt>
                <c:pt idx="636">
                  <c:v>16428985.343614019</c:v>
                </c:pt>
                <c:pt idx="637">
                  <c:v>17215508.777634289</c:v>
                </c:pt>
                <c:pt idx="638">
                  <c:v>28032492.178201579</c:v>
                </c:pt>
                <c:pt idx="639">
                  <c:v>23232917.677420322</c:v>
                </c:pt>
                <c:pt idx="640">
                  <c:v>4541240.832070915</c:v>
                </c:pt>
                <c:pt idx="641">
                  <c:v>17713164.60291253</c:v>
                </c:pt>
                <c:pt idx="642">
                  <c:v>9478345.2699068803</c:v>
                </c:pt>
                <c:pt idx="643">
                  <c:v>25064564.440484729</c:v>
                </c:pt>
                <c:pt idx="644">
                  <c:v>13078658.991758579</c:v>
                </c:pt>
                <c:pt idx="645">
                  <c:v>3051884.3041626429</c:v>
                </c:pt>
                <c:pt idx="646">
                  <c:v>9173071.8233546019</c:v>
                </c:pt>
                <c:pt idx="647">
                  <c:v>18626532.2541527</c:v>
                </c:pt>
                <c:pt idx="648">
                  <c:v>6058306.7356539248</c:v>
                </c:pt>
                <c:pt idx="649">
                  <c:v>6286029.4191585165</c:v>
                </c:pt>
                <c:pt idx="650">
                  <c:v>19032037.92573557</c:v>
                </c:pt>
                <c:pt idx="651">
                  <c:v>24547517.195586849</c:v>
                </c:pt>
                <c:pt idx="652">
                  <c:v>51905610.40900977</c:v>
                </c:pt>
                <c:pt idx="653">
                  <c:v>22071497.765875921</c:v>
                </c:pt>
                <c:pt idx="654">
                  <c:v>106958721.38707361</c:v>
                </c:pt>
                <c:pt idx="655">
                  <c:v>45159577.123854063</c:v>
                </c:pt>
                <c:pt idx="656">
                  <c:v>9811737.6304160636</c:v>
                </c:pt>
                <c:pt idx="657">
                  <c:v>6406198.9028594894</c:v>
                </c:pt>
                <c:pt idx="658">
                  <c:v>15631920.316895051</c:v>
                </c:pt>
                <c:pt idx="659">
                  <c:v>33359289.903581209</c:v>
                </c:pt>
                <c:pt idx="660">
                  <c:v>35195390.677920923</c:v>
                </c:pt>
                <c:pt idx="661">
                  <c:v>38583976.680554777</c:v>
                </c:pt>
                <c:pt idx="662">
                  <c:v>17202829.159064889</c:v>
                </c:pt>
                <c:pt idx="663">
                  <c:v>9919080.2711371519</c:v>
                </c:pt>
                <c:pt idx="664">
                  <c:v>25003954.539100919</c:v>
                </c:pt>
                <c:pt idx="665">
                  <c:v>14698284.767940059</c:v>
                </c:pt>
                <c:pt idx="666">
                  <c:v>27144667.798682962</c:v>
                </c:pt>
                <c:pt idx="667">
                  <c:v>54184851.019235253</c:v>
                </c:pt>
                <c:pt idx="668">
                  <c:v>9748961.3870931249</c:v>
                </c:pt>
                <c:pt idx="669">
                  <c:v>15555734.80196991</c:v>
                </c:pt>
                <c:pt idx="670">
                  <c:v>15304361.402701531</c:v>
                </c:pt>
                <c:pt idx="671">
                  <c:v>38777162.763533197</c:v>
                </c:pt>
                <c:pt idx="672">
                  <c:v>22089575.058529161</c:v>
                </c:pt>
                <c:pt idx="673">
                  <c:v>22287613.729584739</c:v>
                </c:pt>
                <c:pt idx="674">
                  <c:v>47156486.212343059</c:v>
                </c:pt>
                <c:pt idx="675">
                  <c:v>33794370.820837602</c:v>
                </c:pt>
                <c:pt idx="676">
                  <c:v>54162183.406907983</c:v>
                </c:pt>
                <c:pt idx="677">
                  <c:v>8460559.3870668374</c:v>
                </c:pt>
                <c:pt idx="678">
                  <c:v>54513213.900458783</c:v>
                </c:pt>
                <c:pt idx="679">
                  <c:v>11032922.603140719</c:v>
                </c:pt>
                <c:pt idx="680">
                  <c:v>34798199.335186876</c:v>
                </c:pt>
                <c:pt idx="681">
                  <c:v>24687343.45581378</c:v>
                </c:pt>
                <c:pt idx="682">
                  <c:v>34545628.3797708</c:v>
                </c:pt>
                <c:pt idx="683">
                  <c:v>16493969.00193307</c:v>
                </c:pt>
                <c:pt idx="684">
                  <c:v>21560255.913770299</c:v>
                </c:pt>
                <c:pt idx="685">
                  <c:v>18488608.67372581</c:v>
                </c:pt>
                <c:pt idx="686">
                  <c:v>42951975.095595121</c:v>
                </c:pt>
                <c:pt idx="687">
                  <c:v>3505670.6965816659</c:v>
                </c:pt>
                <c:pt idx="688">
                  <c:v>25767752.023967959</c:v>
                </c:pt>
                <c:pt idx="689">
                  <c:v>16836008.602221761</c:v>
                </c:pt>
                <c:pt idx="690">
                  <c:v>11912563.394340791</c:v>
                </c:pt>
                <c:pt idx="691">
                  <c:v>17520029.243273631</c:v>
                </c:pt>
                <c:pt idx="692">
                  <c:v>12275107.212068619</c:v>
                </c:pt>
                <c:pt idx="693">
                  <c:v>15593884.125871509</c:v>
                </c:pt>
                <c:pt idx="694">
                  <c:v>12979089.756215909</c:v>
                </c:pt>
                <c:pt idx="695">
                  <c:v>22105671.77509049</c:v>
                </c:pt>
                <c:pt idx="696">
                  <c:v>5977665.3869672166</c:v>
                </c:pt>
                <c:pt idx="697">
                  <c:v>12039508.651206089</c:v>
                </c:pt>
                <c:pt idx="698">
                  <c:v>54319415.612180427</c:v>
                </c:pt>
                <c:pt idx="699">
                  <c:v>12103254.543361319</c:v>
                </c:pt>
                <c:pt idx="700">
                  <c:v>23544591.900998648</c:v>
                </c:pt>
                <c:pt idx="701">
                  <c:v>12714235.778552109</c:v>
                </c:pt>
                <c:pt idx="702">
                  <c:v>13170460.290505471</c:v>
                </c:pt>
                <c:pt idx="703">
                  <c:v>16070185.959491551</c:v>
                </c:pt>
                <c:pt idx="704">
                  <c:v>14873448.452197321</c:v>
                </c:pt>
                <c:pt idx="705">
                  <c:v>25850978.921887212</c:v>
                </c:pt>
                <c:pt idx="706">
                  <c:v>38541068.375270888</c:v>
                </c:pt>
                <c:pt idx="707">
                  <c:v>15523996.097519411</c:v>
                </c:pt>
                <c:pt idx="708">
                  <c:v>25493494.28526786</c:v>
                </c:pt>
                <c:pt idx="709">
                  <c:v>21108821.034799501</c:v>
                </c:pt>
                <c:pt idx="710">
                  <c:v>6266928.2694407264</c:v>
                </c:pt>
                <c:pt idx="711">
                  <c:v>135506333.40793899</c:v>
                </c:pt>
                <c:pt idx="712">
                  <c:v>13368834.061514059</c:v>
                </c:pt>
                <c:pt idx="713">
                  <c:v>22653420.496539839</c:v>
                </c:pt>
                <c:pt idx="714">
                  <c:v>25073371.302583311</c:v>
                </c:pt>
                <c:pt idx="715">
                  <c:v>21988328.305637859</c:v>
                </c:pt>
                <c:pt idx="716">
                  <c:v>46260629.304853722</c:v>
                </c:pt>
                <c:pt idx="717">
                  <c:v>17175730.627998751</c:v>
                </c:pt>
                <c:pt idx="718">
                  <c:v>17919413.212024391</c:v>
                </c:pt>
                <c:pt idx="719">
                  <c:v>18788315.0381147</c:v>
                </c:pt>
                <c:pt idx="720">
                  <c:v>20595488.497296881</c:v>
                </c:pt>
                <c:pt idx="721">
                  <c:v>22331579.602818701</c:v>
                </c:pt>
                <c:pt idx="722">
                  <c:v>17998326.7381658</c:v>
                </c:pt>
                <c:pt idx="723">
                  <c:v>3249256.9580553998</c:v>
                </c:pt>
                <c:pt idx="724">
                  <c:v>8531586.1254122145</c:v>
                </c:pt>
                <c:pt idx="725">
                  <c:v>18758226.603259221</c:v>
                </c:pt>
                <c:pt idx="726">
                  <c:v>9935372.5000712872</c:v>
                </c:pt>
                <c:pt idx="727">
                  <c:v>22642443.726697091</c:v>
                </c:pt>
                <c:pt idx="728">
                  <c:v>9980005.588757148</c:v>
                </c:pt>
                <c:pt idx="729">
                  <c:v>3344499.3576028459</c:v>
                </c:pt>
                <c:pt idx="730">
                  <c:v>7174767.8314369218</c:v>
                </c:pt>
                <c:pt idx="731">
                  <c:v>26775830.2591112</c:v>
                </c:pt>
                <c:pt idx="732">
                  <c:v>33943712.00086461</c:v>
                </c:pt>
                <c:pt idx="733">
                  <c:v>8109263.0462932372</c:v>
                </c:pt>
                <c:pt idx="734">
                  <c:v>33526582.7934785</c:v>
                </c:pt>
                <c:pt idx="735">
                  <c:v>15197875.023648789</c:v>
                </c:pt>
                <c:pt idx="736">
                  <c:v>23872686.497103062</c:v>
                </c:pt>
                <c:pt idx="737">
                  <c:v>20028166.35071167</c:v>
                </c:pt>
                <c:pt idx="738">
                  <c:v>27019517.662864991</c:v>
                </c:pt>
                <c:pt idx="739">
                  <c:v>16324966.137972331</c:v>
                </c:pt>
                <c:pt idx="740">
                  <c:v>5468592.2322328389</c:v>
                </c:pt>
                <c:pt idx="741">
                  <c:v>31741441.574433241</c:v>
                </c:pt>
                <c:pt idx="742">
                  <c:v>16555362.37389168</c:v>
                </c:pt>
                <c:pt idx="743">
                  <c:v>18875519.540874589</c:v>
                </c:pt>
                <c:pt idx="744">
                  <c:v>20001315.011263561</c:v>
                </c:pt>
                <c:pt idx="745">
                  <c:v>7568089.8398024766</c:v>
                </c:pt>
                <c:pt idx="746">
                  <c:v>66345606.669241607</c:v>
                </c:pt>
                <c:pt idx="747">
                  <c:v>5659569.3873302815</c:v>
                </c:pt>
                <c:pt idx="748">
                  <c:v>14790736.852915009</c:v>
                </c:pt>
                <c:pt idx="749">
                  <c:v>20460210.362729538</c:v>
                </c:pt>
                <c:pt idx="750">
                  <c:v>8143943.1508574383</c:v>
                </c:pt>
                <c:pt idx="751">
                  <c:v>9790163.4877035897</c:v>
                </c:pt>
                <c:pt idx="752">
                  <c:v>39129893.466603212</c:v>
                </c:pt>
                <c:pt idx="753">
                  <c:v>25857632.2535103</c:v>
                </c:pt>
                <c:pt idx="754">
                  <c:v>13734874.94868095</c:v>
                </c:pt>
                <c:pt idx="755">
                  <c:v>12339665.23687949</c:v>
                </c:pt>
                <c:pt idx="756">
                  <c:v>18583393.943527061</c:v>
                </c:pt>
                <c:pt idx="757">
                  <c:v>21532249.87545757</c:v>
                </c:pt>
                <c:pt idx="758">
                  <c:v>44542363.098222397</c:v>
                </c:pt>
                <c:pt idx="759">
                  <c:v>25636015.713295959</c:v>
                </c:pt>
                <c:pt idx="760">
                  <c:v>24218601.925494839</c:v>
                </c:pt>
                <c:pt idx="761">
                  <c:v>15465729.796953831</c:v>
                </c:pt>
                <c:pt idx="762">
                  <c:v>12966400.678020891</c:v>
                </c:pt>
                <c:pt idx="763">
                  <c:v>29112429.006738711</c:v>
                </c:pt>
                <c:pt idx="764">
                  <c:v>19677147.70712965</c:v>
                </c:pt>
                <c:pt idx="765">
                  <c:v>35337919.20096305</c:v>
                </c:pt>
                <c:pt idx="766">
                  <c:v>36818701.561871119</c:v>
                </c:pt>
                <c:pt idx="767">
                  <c:v>29088980.72472759</c:v>
                </c:pt>
                <c:pt idx="768">
                  <c:v>5129456.1171356058</c:v>
                </c:pt>
                <c:pt idx="769">
                  <c:v>20903708.30867761</c:v>
                </c:pt>
                <c:pt idx="770">
                  <c:v>11571436.23217902</c:v>
                </c:pt>
                <c:pt idx="771">
                  <c:v>10073309.028684249</c:v>
                </c:pt>
                <c:pt idx="772">
                  <c:v>8878058.5716088004</c:v>
                </c:pt>
                <c:pt idx="773">
                  <c:v>3331797.1432655989</c:v>
                </c:pt>
                <c:pt idx="774">
                  <c:v>17108988.5052047</c:v>
                </c:pt>
                <c:pt idx="775">
                  <c:v>4816013.8029630827</c:v>
                </c:pt>
                <c:pt idx="776">
                  <c:v>9822602.938835321</c:v>
                </c:pt>
                <c:pt idx="777">
                  <c:v>82201051.477165133</c:v>
                </c:pt>
                <c:pt idx="778">
                  <c:v>17454022.204505499</c:v>
                </c:pt>
                <c:pt idx="779">
                  <c:v>17474789.55794723</c:v>
                </c:pt>
                <c:pt idx="780">
                  <c:v>4430581.0359786386</c:v>
                </c:pt>
                <c:pt idx="781">
                  <c:v>37229402.074648798</c:v>
                </c:pt>
                <c:pt idx="782">
                  <c:v>52811182.717568137</c:v>
                </c:pt>
                <c:pt idx="783">
                  <c:v>30994031.870030981</c:v>
                </c:pt>
                <c:pt idx="784">
                  <c:v>12220777.446261531</c:v>
                </c:pt>
                <c:pt idx="785">
                  <c:v>28209952.663461611</c:v>
                </c:pt>
                <c:pt idx="786">
                  <c:v>15136240.382143149</c:v>
                </c:pt>
                <c:pt idx="787">
                  <c:v>15851212.640163871</c:v>
                </c:pt>
                <c:pt idx="788">
                  <c:v>16284586.03003826</c:v>
                </c:pt>
                <c:pt idx="789">
                  <c:v>8075332.9349339912</c:v>
                </c:pt>
                <c:pt idx="790">
                  <c:v>20569982.33714468</c:v>
                </c:pt>
                <c:pt idx="791">
                  <c:v>6170138.0891298559</c:v>
                </c:pt>
                <c:pt idx="792">
                  <c:v>6509588.7019350464</c:v>
                </c:pt>
                <c:pt idx="793">
                  <c:v>32139409.066780511</c:v>
                </c:pt>
                <c:pt idx="794">
                  <c:v>17648047.432022128</c:v>
                </c:pt>
                <c:pt idx="795">
                  <c:v>9737524.2491749283</c:v>
                </c:pt>
                <c:pt idx="796">
                  <c:v>9563007.9606057797</c:v>
                </c:pt>
                <c:pt idx="797">
                  <c:v>17105217.69276128</c:v>
                </c:pt>
                <c:pt idx="798">
                  <c:v>11775450.20144208</c:v>
                </c:pt>
                <c:pt idx="799">
                  <c:v>27365067.702985201</c:v>
                </c:pt>
                <c:pt idx="800">
                  <c:v>26675303.94208065</c:v>
                </c:pt>
                <c:pt idx="801">
                  <c:v>29415209.389625069</c:v>
                </c:pt>
                <c:pt idx="802">
                  <c:v>34257933.786405899</c:v>
                </c:pt>
                <c:pt idx="803">
                  <c:v>11579577.700738641</c:v>
                </c:pt>
                <c:pt idx="804">
                  <c:v>17463915.434566669</c:v>
                </c:pt>
                <c:pt idx="805">
                  <c:v>7300152.0029856116</c:v>
                </c:pt>
                <c:pt idx="806">
                  <c:v>3162873.5721279872</c:v>
                </c:pt>
                <c:pt idx="807">
                  <c:v>11683200.865889531</c:v>
                </c:pt>
                <c:pt idx="808">
                  <c:v>15301186.209969319</c:v>
                </c:pt>
                <c:pt idx="809">
                  <c:v>32147779.07853286</c:v>
                </c:pt>
                <c:pt idx="810">
                  <c:v>11996601.47362303</c:v>
                </c:pt>
                <c:pt idx="811">
                  <c:v>15435122.367425621</c:v>
                </c:pt>
                <c:pt idx="812">
                  <c:v>4335125.7766401637</c:v>
                </c:pt>
                <c:pt idx="813">
                  <c:v>7680769.0839753048</c:v>
                </c:pt>
                <c:pt idx="814">
                  <c:v>13758232.590826189</c:v>
                </c:pt>
                <c:pt idx="815">
                  <c:v>13618233.182498571</c:v>
                </c:pt>
                <c:pt idx="816">
                  <c:v>9303268.8110006098</c:v>
                </c:pt>
                <c:pt idx="817">
                  <c:v>8141107.9266359815</c:v>
                </c:pt>
                <c:pt idx="818">
                  <c:v>9668860.1712662391</c:v>
                </c:pt>
                <c:pt idx="819">
                  <c:v>37523542.340627842</c:v>
                </c:pt>
                <c:pt idx="820">
                  <c:v>14504097.952795411</c:v>
                </c:pt>
                <c:pt idx="821">
                  <c:v>16638907.369507089</c:v>
                </c:pt>
                <c:pt idx="822">
                  <c:v>14172577.91830547</c:v>
                </c:pt>
                <c:pt idx="823">
                  <c:v>11042117.2756494</c:v>
                </c:pt>
                <c:pt idx="824">
                  <c:v>10144756.879659479</c:v>
                </c:pt>
                <c:pt idx="825">
                  <c:v>16374026.16075455</c:v>
                </c:pt>
                <c:pt idx="826">
                  <c:v>27512239.320142139</c:v>
                </c:pt>
                <c:pt idx="827">
                  <c:v>16541662.183474259</c:v>
                </c:pt>
                <c:pt idx="828">
                  <c:v>10028464.332051929</c:v>
                </c:pt>
                <c:pt idx="829">
                  <c:v>68516071.405812591</c:v>
                </c:pt>
                <c:pt idx="830">
                  <c:v>5523384.2888198439</c:v>
                </c:pt>
                <c:pt idx="831">
                  <c:v>3851821.63994961</c:v>
                </c:pt>
                <c:pt idx="832">
                  <c:v>45427761.534135439</c:v>
                </c:pt>
                <c:pt idx="833">
                  <c:v>48635165.805845968</c:v>
                </c:pt>
                <c:pt idx="834">
                  <c:v>17537154.409165282</c:v>
                </c:pt>
                <c:pt idx="835">
                  <c:v>4219469.9089176813</c:v>
                </c:pt>
                <c:pt idx="836">
                  <c:v>11648938.01408769</c:v>
                </c:pt>
                <c:pt idx="837">
                  <c:v>41664350.313834138</c:v>
                </c:pt>
                <c:pt idx="838">
                  <c:v>5773400.7707538148</c:v>
                </c:pt>
                <c:pt idx="839">
                  <c:v>6817631.0263168002</c:v>
                </c:pt>
                <c:pt idx="840">
                  <c:v>8164166.5319082299</c:v>
                </c:pt>
                <c:pt idx="841">
                  <c:v>6515949.5660164133</c:v>
                </c:pt>
                <c:pt idx="842">
                  <c:v>15699796.62142119</c:v>
                </c:pt>
                <c:pt idx="843">
                  <c:v>20967226.210549649</c:v>
                </c:pt>
                <c:pt idx="844">
                  <c:v>3546061.0233485438</c:v>
                </c:pt>
                <c:pt idx="845">
                  <c:v>24048198.927249979</c:v>
                </c:pt>
                <c:pt idx="846">
                  <c:v>19471742.977776568</c:v>
                </c:pt>
                <c:pt idx="847">
                  <c:v>21956931.770816728</c:v>
                </c:pt>
                <c:pt idx="848">
                  <c:v>10592799.09985536</c:v>
                </c:pt>
                <c:pt idx="849">
                  <c:v>10034254.711286871</c:v>
                </c:pt>
                <c:pt idx="850">
                  <c:v>26770070.75747272</c:v>
                </c:pt>
                <c:pt idx="851">
                  <c:v>9788138.0456311423</c:v>
                </c:pt>
                <c:pt idx="852">
                  <c:v>10773098.97022696</c:v>
                </c:pt>
                <c:pt idx="853">
                  <c:v>6046629.3732642969</c:v>
                </c:pt>
                <c:pt idx="854">
                  <c:v>15238923.64207916</c:v>
                </c:pt>
                <c:pt idx="855">
                  <c:v>19091055.978738919</c:v>
                </c:pt>
                <c:pt idx="856">
                  <c:v>15654395.47437544</c:v>
                </c:pt>
                <c:pt idx="857">
                  <c:v>7434393.6606824808</c:v>
                </c:pt>
                <c:pt idx="858">
                  <c:v>15224502.57699178</c:v>
                </c:pt>
                <c:pt idx="859">
                  <c:v>7515193.6148664663</c:v>
                </c:pt>
                <c:pt idx="860">
                  <c:v>49253377.424658976</c:v>
                </c:pt>
                <c:pt idx="861">
                  <c:v>39545936.799479254</c:v>
                </c:pt>
                <c:pt idx="862">
                  <c:v>20198324.545544259</c:v>
                </c:pt>
                <c:pt idx="863">
                  <c:v>8939771.1133447904</c:v>
                </c:pt>
                <c:pt idx="864">
                  <c:v>38221156.771035463</c:v>
                </c:pt>
                <c:pt idx="865">
                  <c:v>37360379.003421262</c:v>
                </c:pt>
                <c:pt idx="866">
                  <c:v>41401902.478307612</c:v>
                </c:pt>
                <c:pt idx="867">
                  <c:v>8634659.2509228345</c:v>
                </c:pt>
                <c:pt idx="868">
                  <c:v>9529660.5556739774</c:v>
                </c:pt>
                <c:pt idx="869">
                  <c:v>59671282.21528212</c:v>
                </c:pt>
                <c:pt idx="870">
                  <c:v>8387903.1703226576</c:v>
                </c:pt>
                <c:pt idx="871">
                  <c:v>15497584.590201531</c:v>
                </c:pt>
                <c:pt idx="872">
                  <c:v>22243916.788488261</c:v>
                </c:pt>
                <c:pt idx="873">
                  <c:v>57116149.281550571</c:v>
                </c:pt>
                <c:pt idx="874">
                  <c:v>15551765.71791772</c:v>
                </c:pt>
                <c:pt idx="875">
                  <c:v>18596048.079736251</c:v>
                </c:pt>
                <c:pt idx="876">
                  <c:v>9435625.2308845017</c:v>
                </c:pt>
                <c:pt idx="877">
                  <c:v>39337048.844388023</c:v>
                </c:pt>
                <c:pt idx="878">
                  <c:v>9897125.9574016817</c:v>
                </c:pt>
                <c:pt idx="879">
                  <c:v>21347184.340262141</c:v>
                </c:pt>
                <c:pt idx="880">
                  <c:v>13924539.710763469</c:v>
                </c:pt>
                <c:pt idx="881">
                  <c:v>7786378.7973004291</c:v>
                </c:pt>
                <c:pt idx="882">
                  <c:v>7770142.2920595109</c:v>
                </c:pt>
                <c:pt idx="883">
                  <c:v>4498440.351107589</c:v>
                </c:pt>
                <c:pt idx="884">
                  <c:v>24646513.513920311</c:v>
                </c:pt>
                <c:pt idx="885">
                  <c:v>29031586.42902343</c:v>
                </c:pt>
                <c:pt idx="886">
                  <c:v>22095833.48862458</c:v>
                </c:pt>
                <c:pt idx="887">
                  <c:v>21117432.540174838</c:v>
                </c:pt>
                <c:pt idx="888">
                  <c:v>11770173.754844939</c:v>
                </c:pt>
                <c:pt idx="889">
                  <c:v>19825339.881493941</c:v>
                </c:pt>
                <c:pt idx="890">
                  <c:v>18041840.80015726</c:v>
                </c:pt>
                <c:pt idx="891">
                  <c:v>6722704.352860814</c:v>
                </c:pt>
                <c:pt idx="892">
                  <c:v>33895129.5130715</c:v>
                </c:pt>
                <c:pt idx="893">
                  <c:v>25707542.440558858</c:v>
                </c:pt>
                <c:pt idx="894">
                  <c:v>47999445.34388911</c:v>
                </c:pt>
                <c:pt idx="895">
                  <c:v>20491118.4416425</c:v>
                </c:pt>
                <c:pt idx="896">
                  <c:v>17163895.665027849</c:v>
                </c:pt>
                <c:pt idx="897">
                  <c:v>12770023.37796302</c:v>
                </c:pt>
                <c:pt idx="898">
                  <c:v>11684062.09695138</c:v>
                </c:pt>
                <c:pt idx="899">
                  <c:v>3904816.9445907078</c:v>
                </c:pt>
                <c:pt idx="900">
                  <c:v>8527906.6743408218</c:v>
                </c:pt>
                <c:pt idx="901">
                  <c:v>7549650.98988616</c:v>
                </c:pt>
                <c:pt idx="902">
                  <c:v>14066624.595166311</c:v>
                </c:pt>
                <c:pt idx="903">
                  <c:v>13781497.057551149</c:v>
                </c:pt>
                <c:pt idx="904">
                  <c:v>3015197.6576201678</c:v>
                </c:pt>
                <c:pt idx="905">
                  <c:v>26686272.232739519</c:v>
                </c:pt>
                <c:pt idx="906">
                  <c:v>21800737.16130922</c:v>
                </c:pt>
                <c:pt idx="907">
                  <c:v>7261755.1679885685</c:v>
                </c:pt>
                <c:pt idx="908">
                  <c:v>48928632.110591337</c:v>
                </c:pt>
                <c:pt idx="909">
                  <c:v>8489325.835408967</c:v>
                </c:pt>
                <c:pt idx="910">
                  <c:v>50157325.463195048</c:v>
                </c:pt>
                <c:pt idx="911">
                  <c:v>31107621.8301287</c:v>
                </c:pt>
                <c:pt idx="912">
                  <c:v>18193197.920354269</c:v>
                </c:pt>
                <c:pt idx="913">
                  <c:v>17488753.875781272</c:v>
                </c:pt>
                <c:pt idx="914">
                  <c:v>8986446.0861310679</c:v>
                </c:pt>
                <c:pt idx="915">
                  <c:v>7458929.4312309651</c:v>
                </c:pt>
                <c:pt idx="916">
                  <c:v>9553443.6180347707</c:v>
                </c:pt>
                <c:pt idx="917">
                  <c:v>4513727.5973164272</c:v>
                </c:pt>
                <c:pt idx="918">
                  <c:v>16285906.649674211</c:v>
                </c:pt>
                <c:pt idx="919">
                  <c:v>16280129.282853959</c:v>
                </c:pt>
                <c:pt idx="920">
                  <c:v>21985675.344100211</c:v>
                </c:pt>
                <c:pt idx="921">
                  <c:v>27317728.497405648</c:v>
                </c:pt>
                <c:pt idx="922">
                  <c:v>50848533.819770522</c:v>
                </c:pt>
                <c:pt idx="923">
                  <c:v>13493764.49481759</c:v>
                </c:pt>
                <c:pt idx="924">
                  <c:v>5317483.4490777506</c:v>
                </c:pt>
                <c:pt idx="925">
                  <c:v>29209735.88386387</c:v>
                </c:pt>
                <c:pt idx="926">
                  <c:v>52356586.825401187</c:v>
                </c:pt>
                <c:pt idx="927">
                  <c:v>18188212.205968998</c:v>
                </c:pt>
                <c:pt idx="928">
                  <c:v>12229784.681797629</c:v>
                </c:pt>
                <c:pt idx="929">
                  <c:v>15180266.28596615</c:v>
                </c:pt>
                <c:pt idx="930">
                  <c:v>12888864.987579471</c:v>
                </c:pt>
                <c:pt idx="931">
                  <c:v>16966300.10811286</c:v>
                </c:pt>
                <c:pt idx="932">
                  <c:v>14707074.85461029</c:v>
                </c:pt>
                <c:pt idx="933">
                  <c:v>19648443.111165311</c:v>
                </c:pt>
                <c:pt idx="934">
                  <c:v>40961640.880835757</c:v>
                </c:pt>
                <c:pt idx="935">
                  <c:v>8973384.6688317005</c:v>
                </c:pt>
                <c:pt idx="936">
                  <c:v>3286551.9560182858</c:v>
                </c:pt>
                <c:pt idx="937">
                  <c:v>34216552.42736426</c:v>
                </c:pt>
                <c:pt idx="938">
                  <c:v>20538331.25206979</c:v>
                </c:pt>
                <c:pt idx="939">
                  <c:v>23540158.977536339</c:v>
                </c:pt>
                <c:pt idx="940">
                  <c:v>10329824.497876169</c:v>
                </c:pt>
                <c:pt idx="941">
                  <c:v>3699703.7819161019</c:v>
                </c:pt>
                <c:pt idx="942">
                  <c:v>39957838.796118014</c:v>
                </c:pt>
                <c:pt idx="943">
                  <c:v>7097550.9955720017</c:v>
                </c:pt>
                <c:pt idx="944">
                  <c:v>10328050.125146311</c:v>
                </c:pt>
                <c:pt idx="945">
                  <c:v>24547838.16373824</c:v>
                </c:pt>
                <c:pt idx="946">
                  <c:v>10931023.804078011</c:v>
                </c:pt>
                <c:pt idx="947">
                  <c:v>47828484.41721753</c:v>
                </c:pt>
                <c:pt idx="948">
                  <c:v>13865429.483024189</c:v>
                </c:pt>
                <c:pt idx="949">
                  <c:v>16387863.24053227</c:v>
                </c:pt>
                <c:pt idx="950">
                  <c:v>18996345.673016179</c:v>
                </c:pt>
                <c:pt idx="951">
                  <c:v>18720443.825318169</c:v>
                </c:pt>
                <c:pt idx="952">
                  <c:v>21072155.870844461</c:v>
                </c:pt>
                <c:pt idx="953">
                  <c:v>15473165.095188251</c:v>
                </c:pt>
                <c:pt idx="954">
                  <c:v>19366587.895598691</c:v>
                </c:pt>
                <c:pt idx="955">
                  <c:v>4709035.1011966327</c:v>
                </c:pt>
                <c:pt idx="956">
                  <c:v>16403183.80711899</c:v>
                </c:pt>
                <c:pt idx="957">
                  <c:v>21043927.37926488</c:v>
                </c:pt>
                <c:pt idx="958">
                  <c:v>7135221.2523885779</c:v>
                </c:pt>
                <c:pt idx="959">
                  <c:v>43379486.092952333</c:v>
                </c:pt>
                <c:pt idx="960">
                  <c:v>6193141.0897342609</c:v>
                </c:pt>
                <c:pt idx="961">
                  <c:v>52474643.553746581</c:v>
                </c:pt>
                <c:pt idx="962">
                  <c:v>6124167.6871959632</c:v>
                </c:pt>
                <c:pt idx="963">
                  <c:v>26984510.0168318</c:v>
                </c:pt>
                <c:pt idx="964">
                  <c:v>10497216.687508389</c:v>
                </c:pt>
                <c:pt idx="965">
                  <c:v>2947029.9295849628</c:v>
                </c:pt>
                <c:pt idx="966">
                  <c:v>4450637.4287333069</c:v>
                </c:pt>
                <c:pt idx="967">
                  <c:v>8990382.8101584446</c:v>
                </c:pt>
                <c:pt idx="968">
                  <c:v>14252881.76793756</c:v>
                </c:pt>
                <c:pt idx="969">
                  <c:v>31873618.213272221</c:v>
                </c:pt>
                <c:pt idx="970">
                  <c:v>4166293.8807069981</c:v>
                </c:pt>
                <c:pt idx="971">
                  <c:v>4826993.4902087348</c:v>
                </c:pt>
                <c:pt idx="972">
                  <c:v>16820966.018965811</c:v>
                </c:pt>
                <c:pt idx="973">
                  <c:v>10096760.14309331</c:v>
                </c:pt>
                <c:pt idx="974">
                  <c:v>7506623.7671798924</c:v>
                </c:pt>
                <c:pt idx="975">
                  <c:v>19075732.904256091</c:v>
                </c:pt>
                <c:pt idx="976">
                  <c:v>19567344.980759751</c:v>
                </c:pt>
                <c:pt idx="977">
                  <c:v>14606403.30717643</c:v>
                </c:pt>
                <c:pt idx="978">
                  <c:v>6391100.0122195724</c:v>
                </c:pt>
                <c:pt idx="979">
                  <c:v>13900692.519546149</c:v>
                </c:pt>
                <c:pt idx="980">
                  <c:v>4832669.0383795034</c:v>
                </c:pt>
                <c:pt idx="981">
                  <c:v>4236151.3343259273</c:v>
                </c:pt>
                <c:pt idx="982">
                  <c:v>13485047.661121409</c:v>
                </c:pt>
                <c:pt idx="983">
                  <c:v>5422273.9410254303</c:v>
                </c:pt>
                <c:pt idx="984">
                  <c:v>5962417.3123852815</c:v>
                </c:pt>
                <c:pt idx="985">
                  <c:v>56843443.27908437</c:v>
                </c:pt>
                <c:pt idx="986">
                  <c:v>3953299.365855956</c:v>
                </c:pt>
                <c:pt idx="987">
                  <c:v>9678080.1143618114</c:v>
                </c:pt>
                <c:pt idx="988">
                  <c:v>7286952.479078969</c:v>
                </c:pt>
                <c:pt idx="989">
                  <c:v>8651423.2090674154</c:v>
                </c:pt>
                <c:pt idx="990">
                  <c:v>18159681.85926874</c:v>
                </c:pt>
                <c:pt idx="991">
                  <c:v>9029059.2686235085</c:v>
                </c:pt>
                <c:pt idx="992">
                  <c:v>11881685.713935461</c:v>
                </c:pt>
                <c:pt idx="993">
                  <c:v>5847883.6235185871</c:v>
                </c:pt>
                <c:pt idx="994">
                  <c:v>10848525.835929841</c:v>
                </c:pt>
                <c:pt idx="995">
                  <c:v>11264382.34139443</c:v>
                </c:pt>
                <c:pt idx="996">
                  <c:v>43291288.791268259</c:v>
                </c:pt>
                <c:pt idx="997">
                  <c:v>14240287.28213777</c:v>
                </c:pt>
                <c:pt idx="998">
                  <c:v>10952258.793260111</c:v>
                </c:pt>
                <c:pt idx="999">
                  <c:v>4264093.2707522456</c:v>
                </c:pt>
                <c:pt idx="1000">
                  <c:v>9735064.4839927722</c:v>
                </c:pt>
                <c:pt idx="1001">
                  <c:v>5267149.2829972068</c:v>
                </c:pt>
                <c:pt idx="1002">
                  <c:v>38592865.594183877</c:v>
                </c:pt>
                <c:pt idx="1003">
                  <c:v>3918052.3379917019</c:v>
                </c:pt>
                <c:pt idx="1004">
                  <c:v>34417117.639399961</c:v>
                </c:pt>
                <c:pt idx="1005">
                  <c:v>9372518.8937453385</c:v>
                </c:pt>
                <c:pt idx="1006">
                  <c:v>7939215.9701813683</c:v>
                </c:pt>
                <c:pt idx="1007">
                  <c:v>26029981.039219301</c:v>
                </c:pt>
                <c:pt idx="1008">
                  <c:v>14363105.112111671</c:v>
                </c:pt>
                <c:pt idx="1009">
                  <c:v>42899392.822537944</c:v>
                </c:pt>
                <c:pt idx="1010">
                  <c:v>6041635.9204110587</c:v>
                </c:pt>
                <c:pt idx="1011">
                  <c:v>6278675.0835562181</c:v>
                </c:pt>
                <c:pt idx="1012">
                  <c:v>5552343.9097937979</c:v>
                </c:pt>
                <c:pt idx="1013">
                  <c:v>7505351.1106017455</c:v>
                </c:pt>
                <c:pt idx="1014">
                  <c:v>17320405.679124281</c:v>
                </c:pt>
                <c:pt idx="1015">
                  <c:v>31940153.110866562</c:v>
                </c:pt>
                <c:pt idx="1016">
                  <c:v>14848361.370684439</c:v>
                </c:pt>
                <c:pt idx="1017">
                  <c:v>4789974.9193945434</c:v>
                </c:pt>
                <c:pt idx="1018">
                  <c:v>4900512.2095217118</c:v>
                </c:pt>
                <c:pt idx="1019">
                  <c:v>20855041.00858815</c:v>
                </c:pt>
                <c:pt idx="1020">
                  <c:v>14925107.115861289</c:v>
                </c:pt>
                <c:pt idx="1021">
                  <c:v>11084889.078807499</c:v>
                </c:pt>
                <c:pt idx="1022">
                  <c:v>19684990.475544259</c:v>
                </c:pt>
                <c:pt idx="1023">
                  <c:v>5819656.1045691948</c:v>
                </c:pt>
                <c:pt idx="1024">
                  <c:v>5347920.8153291754</c:v>
                </c:pt>
                <c:pt idx="1025">
                  <c:v>25507970.499022819</c:v>
                </c:pt>
                <c:pt idx="1026">
                  <c:v>14819205.177304311</c:v>
                </c:pt>
                <c:pt idx="1027">
                  <c:v>46889433.656334557</c:v>
                </c:pt>
                <c:pt idx="1028">
                  <c:v>13608260.57827856</c:v>
                </c:pt>
                <c:pt idx="1029">
                  <c:v>16638414.7081296</c:v>
                </c:pt>
                <c:pt idx="1030">
                  <c:v>19217591.63648754</c:v>
                </c:pt>
                <c:pt idx="1031">
                  <c:v>30703477.32218162</c:v>
                </c:pt>
                <c:pt idx="1032">
                  <c:v>6213551.3727533724</c:v>
                </c:pt>
                <c:pt idx="1033">
                  <c:v>29813787.48191176</c:v>
                </c:pt>
                <c:pt idx="1034">
                  <c:v>9515263.7891994882</c:v>
                </c:pt>
                <c:pt idx="1035">
                  <c:v>7201094.3877929905</c:v>
                </c:pt>
                <c:pt idx="1036">
                  <c:v>8972995.8264278024</c:v>
                </c:pt>
                <c:pt idx="1037">
                  <c:v>18634181.136660121</c:v>
                </c:pt>
                <c:pt idx="1038">
                  <c:v>13550204.572573969</c:v>
                </c:pt>
                <c:pt idx="1039">
                  <c:v>7978529.620451346</c:v>
                </c:pt>
                <c:pt idx="1040">
                  <c:v>13272264.699989131</c:v>
                </c:pt>
                <c:pt idx="1041">
                  <c:v>49126724.855145223</c:v>
                </c:pt>
                <c:pt idx="1042">
                  <c:v>12121014.751580739</c:v>
                </c:pt>
                <c:pt idx="1043">
                  <c:v>8745760.7281517275</c:v>
                </c:pt>
                <c:pt idx="1044">
                  <c:v>12517532.34703837</c:v>
                </c:pt>
                <c:pt idx="1045">
                  <c:v>3205912.4656240582</c:v>
                </c:pt>
                <c:pt idx="1046">
                  <c:v>8555855.0400045309</c:v>
                </c:pt>
                <c:pt idx="1047">
                  <c:v>32210406.598557141</c:v>
                </c:pt>
                <c:pt idx="1048">
                  <c:v>34184373.010873929</c:v>
                </c:pt>
                <c:pt idx="1049">
                  <c:v>23923853.142344791</c:v>
                </c:pt>
                <c:pt idx="1050">
                  <c:v>7718433.9071074491</c:v>
                </c:pt>
                <c:pt idx="1051">
                  <c:v>13550699.718531979</c:v>
                </c:pt>
                <c:pt idx="1052">
                  <c:v>35029133.223519772</c:v>
                </c:pt>
                <c:pt idx="1053">
                  <c:v>26284156.483753711</c:v>
                </c:pt>
                <c:pt idx="1054">
                  <c:v>19362960.29829029</c:v>
                </c:pt>
                <c:pt idx="1055">
                  <c:v>12074910.580870761</c:v>
                </c:pt>
                <c:pt idx="1056">
                  <c:v>13679588.26034756</c:v>
                </c:pt>
                <c:pt idx="1057">
                  <c:v>9729017.7389824223</c:v>
                </c:pt>
                <c:pt idx="1058">
                  <c:v>6111642.7031208714</c:v>
                </c:pt>
                <c:pt idx="1059">
                  <c:v>2855618.776462798</c:v>
                </c:pt>
                <c:pt idx="1060">
                  <c:v>5641399.9269014932</c:v>
                </c:pt>
                <c:pt idx="1061">
                  <c:v>11926854.74141473</c:v>
                </c:pt>
                <c:pt idx="1062">
                  <c:v>6203457.689979081</c:v>
                </c:pt>
                <c:pt idx="1063">
                  <c:v>12680772.915533859</c:v>
                </c:pt>
                <c:pt idx="1064">
                  <c:v>10347820.16501445</c:v>
                </c:pt>
                <c:pt idx="1065">
                  <c:v>12076905.51195476</c:v>
                </c:pt>
                <c:pt idx="1066">
                  <c:v>6869712.7265282543</c:v>
                </c:pt>
                <c:pt idx="1067">
                  <c:v>10008679.141551111</c:v>
                </c:pt>
                <c:pt idx="1068">
                  <c:v>4239686.7174513806</c:v>
                </c:pt>
                <c:pt idx="1069">
                  <c:v>16353797.45225228</c:v>
                </c:pt>
                <c:pt idx="1070">
                  <c:v>7232664.2737370608</c:v>
                </c:pt>
                <c:pt idx="1071">
                  <c:v>11135836.636938119</c:v>
                </c:pt>
                <c:pt idx="1072">
                  <c:v>18195927.888634611</c:v>
                </c:pt>
                <c:pt idx="1073">
                  <c:v>11276650.32756393</c:v>
                </c:pt>
                <c:pt idx="1074">
                  <c:v>22225860.819126841</c:v>
                </c:pt>
                <c:pt idx="1075">
                  <c:v>9188808.592334589</c:v>
                </c:pt>
                <c:pt idx="1076">
                  <c:v>7021759.6230526445</c:v>
                </c:pt>
                <c:pt idx="1077">
                  <c:v>6095989.9680706551</c:v>
                </c:pt>
                <c:pt idx="1078">
                  <c:v>12808275.83401675</c:v>
                </c:pt>
                <c:pt idx="1079">
                  <c:v>20611218.286546592</c:v>
                </c:pt>
                <c:pt idx="1080">
                  <c:v>5136902.5108460104</c:v>
                </c:pt>
                <c:pt idx="1081">
                  <c:v>9151133.8710998856</c:v>
                </c:pt>
                <c:pt idx="1082">
                  <c:v>90906605.384319559</c:v>
                </c:pt>
                <c:pt idx="1083">
                  <c:v>5384822.8682645578</c:v>
                </c:pt>
                <c:pt idx="1084">
                  <c:v>5079445.1902915752</c:v>
                </c:pt>
                <c:pt idx="1085">
                  <c:v>14238324.902150931</c:v>
                </c:pt>
                <c:pt idx="1086">
                  <c:v>17523191.025676101</c:v>
                </c:pt>
                <c:pt idx="1087">
                  <c:v>9874781.9755096696</c:v>
                </c:pt>
                <c:pt idx="1088">
                  <c:v>16865386.982334651</c:v>
                </c:pt>
                <c:pt idx="1089">
                  <c:v>3887637.8610736281</c:v>
                </c:pt>
                <c:pt idx="1090">
                  <c:v>55014250.67663496</c:v>
                </c:pt>
                <c:pt idx="1091">
                  <c:v>33886085.296406999</c:v>
                </c:pt>
                <c:pt idx="1092">
                  <c:v>14399566.818926269</c:v>
                </c:pt>
                <c:pt idx="1093">
                  <c:v>18608521.561913371</c:v>
                </c:pt>
                <c:pt idx="1094">
                  <c:v>28917899.031276811</c:v>
                </c:pt>
                <c:pt idx="1095">
                  <c:v>10725301.47238376</c:v>
                </c:pt>
                <c:pt idx="1096">
                  <c:v>6187707.4060088107</c:v>
                </c:pt>
                <c:pt idx="1097">
                  <c:v>19059298.773559649</c:v>
                </c:pt>
                <c:pt idx="1098">
                  <c:v>29702521.767397288</c:v>
                </c:pt>
                <c:pt idx="1099">
                  <c:v>21632035.1636675</c:v>
                </c:pt>
                <c:pt idx="1100">
                  <c:v>11352342.7720674</c:v>
                </c:pt>
                <c:pt idx="1101">
                  <c:v>12568346.349814029</c:v>
                </c:pt>
                <c:pt idx="1102">
                  <c:v>14137858.90535957</c:v>
                </c:pt>
                <c:pt idx="1103">
                  <c:v>7420764.8895848021</c:v>
                </c:pt>
                <c:pt idx="1104">
                  <c:v>4922913.5311617907</c:v>
                </c:pt>
                <c:pt idx="1105">
                  <c:v>22505053.134339269</c:v>
                </c:pt>
                <c:pt idx="1106">
                  <c:v>25353120.169366408</c:v>
                </c:pt>
                <c:pt idx="1107">
                  <c:v>17557467.128280211</c:v>
                </c:pt>
                <c:pt idx="1108">
                  <c:v>14157067.39350245</c:v>
                </c:pt>
                <c:pt idx="1109">
                  <c:v>7923861.4097893788</c:v>
                </c:pt>
                <c:pt idx="1110">
                  <c:v>5206147.6611715863</c:v>
                </c:pt>
                <c:pt idx="1111">
                  <c:v>9545045.4452831745</c:v>
                </c:pt>
                <c:pt idx="1112">
                  <c:v>28137552.605168831</c:v>
                </c:pt>
                <c:pt idx="1113">
                  <c:v>8206785.0671341633</c:v>
                </c:pt>
                <c:pt idx="1114">
                  <c:v>4656451.3820974967</c:v>
                </c:pt>
                <c:pt idx="1115">
                  <c:v>18681772.52978405</c:v>
                </c:pt>
                <c:pt idx="1116">
                  <c:v>14717126.28465144</c:v>
                </c:pt>
                <c:pt idx="1117">
                  <c:v>30161706.481154501</c:v>
                </c:pt>
                <c:pt idx="1118">
                  <c:v>4864626.9631224284</c:v>
                </c:pt>
                <c:pt idx="1119">
                  <c:v>5983156.9628300844</c:v>
                </c:pt>
                <c:pt idx="1120">
                  <c:v>26897485.140142869</c:v>
                </c:pt>
                <c:pt idx="1121">
                  <c:v>10589507.51880132</c:v>
                </c:pt>
                <c:pt idx="1122">
                  <c:v>24820131.59369003</c:v>
                </c:pt>
                <c:pt idx="1123">
                  <c:v>8260152.8183218241</c:v>
                </c:pt>
                <c:pt idx="1124">
                  <c:v>7397833.1350297481</c:v>
                </c:pt>
                <c:pt idx="1125">
                  <c:v>33017469.30461232</c:v>
                </c:pt>
                <c:pt idx="1126">
                  <c:v>5284535.8271664381</c:v>
                </c:pt>
                <c:pt idx="1127">
                  <c:v>7362755.5148500847</c:v>
                </c:pt>
                <c:pt idx="1128">
                  <c:v>12437798.63092421</c:v>
                </c:pt>
                <c:pt idx="1129">
                  <c:v>6779615.4505492477</c:v>
                </c:pt>
                <c:pt idx="1130">
                  <c:v>12671540.00737752</c:v>
                </c:pt>
                <c:pt idx="1131">
                  <c:v>47102332.914327599</c:v>
                </c:pt>
                <c:pt idx="1132">
                  <c:v>31991529.086195871</c:v>
                </c:pt>
                <c:pt idx="1133">
                  <c:v>12130850.51281487</c:v>
                </c:pt>
                <c:pt idx="1134">
                  <c:v>2677638.8531351248</c:v>
                </c:pt>
                <c:pt idx="1135">
                  <c:v>17975614.157177139</c:v>
                </c:pt>
                <c:pt idx="1136">
                  <c:v>18088198.017050639</c:v>
                </c:pt>
                <c:pt idx="1137">
                  <c:v>11529599.498374561</c:v>
                </c:pt>
                <c:pt idx="1138">
                  <c:v>7794281.3046510704</c:v>
                </c:pt>
                <c:pt idx="1139">
                  <c:v>49223454.965244479</c:v>
                </c:pt>
                <c:pt idx="1140">
                  <c:v>29112155.597644322</c:v>
                </c:pt>
                <c:pt idx="1141">
                  <c:v>17903501.897257969</c:v>
                </c:pt>
                <c:pt idx="1142">
                  <c:v>6421916.9003015449</c:v>
                </c:pt>
                <c:pt idx="1143">
                  <c:v>3586825.2096536979</c:v>
                </c:pt>
                <c:pt idx="1144">
                  <c:v>7204998.6948892213</c:v>
                </c:pt>
                <c:pt idx="1145">
                  <c:v>19369243.95005542</c:v>
                </c:pt>
                <c:pt idx="1146">
                  <c:v>18044042.64470116</c:v>
                </c:pt>
                <c:pt idx="1147">
                  <c:v>10150383.561888641</c:v>
                </c:pt>
                <c:pt idx="1148">
                  <c:v>15787905.40953066</c:v>
                </c:pt>
                <c:pt idx="1149">
                  <c:v>9749016.8828332536</c:v>
                </c:pt>
                <c:pt idx="1150">
                  <c:v>10042191.2883466</c:v>
                </c:pt>
                <c:pt idx="1151">
                  <c:v>6283965.7634606548</c:v>
                </c:pt>
                <c:pt idx="1152">
                  <c:v>5408797.8894218309</c:v>
                </c:pt>
                <c:pt idx="1153">
                  <c:v>4694641.2719201064</c:v>
                </c:pt>
                <c:pt idx="1154">
                  <c:v>17235715.199794572</c:v>
                </c:pt>
                <c:pt idx="1155">
                  <c:v>16842343.662308719</c:v>
                </c:pt>
                <c:pt idx="1156">
                  <c:v>12467031.78052103</c:v>
                </c:pt>
                <c:pt idx="1157">
                  <c:v>7008290.9326417316</c:v>
                </c:pt>
                <c:pt idx="1158">
                  <c:v>5551410.2403106196</c:v>
                </c:pt>
                <c:pt idx="1159">
                  <c:v>15238226.96447002</c:v>
                </c:pt>
                <c:pt idx="1160">
                  <c:v>10810549.32735825</c:v>
                </c:pt>
                <c:pt idx="1161">
                  <c:v>7368271.4705826603</c:v>
                </c:pt>
                <c:pt idx="1162">
                  <c:v>14909421.96683825</c:v>
                </c:pt>
                <c:pt idx="1163">
                  <c:v>4302624.2327409247</c:v>
                </c:pt>
                <c:pt idx="1164">
                  <c:v>4527888.7645128788</c:v>
                </c:pt>
                <c:pt idx="1165">
                  <c:v>8432187.2143899761</c:v>
                </c:pt>
                <c:pt idx="1166">
                  <c:v>11767767.828355599</c:v>
                </c:pt>
                <c:pt idx="1167">
                  <c:v>11405961.95894693</c:v>
                </c:pt>
                <c:pt idx="1168">
                  <c:v>6858681.8290430419</c:v>
                </c:pt>
                <c:pt idx="1169">
                  <c:v>34935642.084074073</c:v>
                </c:pt>
                <c:pt idx="1170">
                  <c:v>3958510.4121161909</c:v>
                </c:pt>
                <c:pt idx="1171">
                  <c:v>18930159.020905089</c:v>
                </c:pt>
                <c:pt idx="1172">
                  <c:v>8276087.2585492767</c:v>
                </c:pt>
                <c:pt idx="1173">
                  <c:v>9796653.9660912473</c:v>
                </c:pt>
                <c:pt idx="1174">
                  <c:v>4048586.3743877471</c:v>
                </c:pt>
                <c:pt idx="1175">
                  <c:v>8259732.7745955773</c:v>
                </c:pt>
                <c:pt idx="1176">
                  <c:v>8912502.850058699</c:v>
                </c:pt>
                <c:pt idx="1177">
                  <c:v>8749269.8846147358</c:v>
                </c:pt>
                <c:pt idx="1178">
                  <c:v>21677348.296079341</c:v>
                </c:pt>
                <c:pt idx="1179">
                  <c:v>8680522.676155122</c:v>
                </c:pt>
                <c:pt idx="1180">
                  <c:v>14825735.542899581</c:v>
                </c:pt>
                <c:pt idx="1181">
                  <c:v>6209235.240282869</c:v>
                </c:pt>
                <c:pt idx="1182">
                  <c:v>24447443.151280589</c:v>
                </c:pt>
                <c:pt idx="1183">
                  <c:v>6224965.5976903001</c:v>
                </c:pt>
                <c:pt idx="1184">
                  <c:v>17100446.522274051</c:v>
                </c:pt>
                <c:pt idx="1185">
                  <c:v>4905634.9026148431</c:v>
                </c:pt>
                <c:pt idx="1186">
                  <c:v>48493360.989035569</c:v>
                </c:pt>
                <c:pt idx="1187">
                  <c:v>6474893.1176449098</c:v>
                </c:pt>
                <c:pt idx="1188">
                  <c:v>7597037.5953908404</c:v>
                </c:pt>
                <c:pt idx="1189">
                  <c:v>5353045.2181341024</c:v>
                </c:pt>
                <c:pt idx="1190">
                  <c:v>3488471.3213468278</c:v>
                </c:pt>
                <c:pt idx="1191">
                  <c:v>12233309.411995981</c:v>
                </c:pt>
                <c:pt idx="1192">
                  <c:v>5345399.4911878472</c:v>
                </c:pt>
                <c:pt idx="1193">
                  <c:v>5539108.8734697541</c:v>
                </c:pt>
                <c:pt idx="1194">
                  <c:v>25457244.313771669</c:v>
                </c:pt>
                <c:pt idx="1195">
                  <c:v>9731025.1082640272</c:v>
                </c:pt>
                <c:pt idx="1196">
                  <c:v>8164958.8514780765</c:v>
                </c:pt>
                <c:pt idx="1197">
                  <c:v>22222954.42580238</c:v>
                </c:pt>
                <c:pt idx="1198">
                  <c:v>3946162.1565749962</c:v>
                </c:pt>
                <c:pt idx="1199">
                  <c:v>13092591.676321469</c:v>
                </c:pt>
                <c:pt idx="1200">
                  <c:v>9623795.9048311003</c:v>
                </c:pt>
                <c:pt idx="1201">
                  <c:v>14422407.79093913</c:v>
                </c:pt>
                <c:pt idx="1202">
                  <c:v>28259796.398793411</c:v>
                </c:pt>
                <c:pt idx="1203">
                  <c:v>3286487.8828088711</c:v>
                </c:pt>
                <c:pt idx="1204">
                  <c:v>6942389.2273923503</c:v>
                </c:pt>
                <c:pt idx="1205">
                  <c:v>4035824.238108831</c:v>
                </c:pt>
                <c:pt idx="1206">
                  <c:v>2023561.0053826859</c:v>
                </c:pt>
                <c:pt idx="1207">
                  <c:v>8316073.818201446</c:v>
                </c:pt>
                <c:pt idx="1208">
                  <c:v>23681811.298315279</c:v>
                </c:pt>
                <c:pt idx="1209">
                  <c:v>3109846.3624292272</c:v>
                </c:pt>
                <c:pt idx="1210">
                  <c:v>3925112.046305574</c:v>
                </c:pt>
                <c:pt idx="1211">
                  <c:v>15722081.830332739</c:v>
                </c:pt>
                <c:pt idx="1212">
                  <c:v>24612410.068226978</c:v>
                </c:pt>
                <c:pt idx="1213">
                  <c:v>12782382.840250369</c:v>
                </c:pt>
                <c:pt idx="1214">
                  <c:v>5385206.9782412676</c:v>
                </c:pt>
                <c:pt idx="1215">
                  <c:v>9952037.5340275355</c:v>
                </c:pt>
                <c:pt idx="1216">
                  <c:v>13493591.097472239</c:v>
                </c:pt>
                <c:pt idx="1217">
                  <c:v>12784780.636009431</c:v>
                </c:pt>
                <c:pt idx="1218">
                  <c:v>11830965.728642231</c:v>
                </c:pt>
                <c:pt idx="1219">
                  <c:v>11729620.97439816</c:v>
                </c:pt>
                <c:pt idx="1220">
                  <c:v>10946513.859367831</c:v>
                </c:pt>
                <c:pt idx="1221">
                  <c:v>25046560.504257869</c:v>
                </c:pt>
                <c:pt idx="1222">
                  <c:v>43201336.191570587</c:v>
                </c:pt>
                <c:pt idx="1223">
                  <c:v>15880358.28654824</c:v>
                </c:pt>
                <c:pt idx="1224">
                  <c:v>2929542.9463877641</c:v>
                </c:pt>
                <c:pt idx="1225">
                  <c:v>5448757.63877072</c:v>
                </c:pt>
                <c:pt idx="1226">
                  <c:v>20701570.450720411</c:v>
                </c:pt>
                <c:pt idx="1227">
                  <c:v>7736402.307706655</c:v>
                </c:pt>
                <c:pt idx="1228">
                  <c:v>6019004.8846685924</c:v>
                </c:pt>
                <c:pt idx="1229">
                  <c:v>5570364.40859186</c:v>
                </c:pt>
                <c:pt idx="1230">
                  <c:v>5833371.7709557991</c:v>
                </c:pt>
                <c:pt idx="1231">
                  <c:v>40418793.513924897</c:v>
                </c:pt>
                <c:pt idx="1232">
                  <c:v>14746158.828351749</c:v>
                </c:pt>
                <c:pt idx="1233">
                  <c:v>4817086.6211238354</c:v>
                </c:pt>
                <c:pt idx="1234">
                  <c:v>30295097.708106939</c:v>
                </c:pt>
                <c:pt idx="1235">
                  <c:v>9239129.4251966067</c:v>
                </c:pt>
                <c:pt idx="1236">
                  <c:v>6367129.6670103874</c:v>
                </c:pt>
                <c:pt idx="1237">
                  <c:v>10864378.50011199</c:v>
                </c:pt>
                <c:pt idx="1238">
                  <c:v>14672378.334187949</c:v>
                </c:pt>
                <c:pt idx="1239">
                  <c:v>19236250.185815699</c:v>
                </c:pt>
                <c:pt idx="1240">
                  <c:v>5165376.469357051</c:v>
                </c:pt>
                <c:pt idx="1241">
                  <c:v>8046718.678740724</c:v>
                </c:pt>
                <c:pt idx="1242">
                  <c:v>9831161.1789692268</c:v>
                </c:pt>
                <c:pt idx="1243">
                  <c:v>10492708.532379311</c:v>
                </c:pt>
                <c:pt idx="1244">
                  <c:v>26284968.084053479</c:v>
                </c:pt>
                <c:pt idx="1245">
                  <c:v>13167043.99361423</c:v>
                </c:pt>
                <c:pt idx="1246">
                  <c:v>22187453.7356693</c:v>
                </c:pt>
                <c:pt idx="1247">
                  <c:v>9528395.1429785844</c:v>
                </c:pt>
                <c:pt idx="1248">
                  <c:v>19108599.351860661</c:v>
                </c:pt>
                <c:pt idx="1249">
                  <c:v>20032569.963483348</c:v>
                </c:pt>
                <c:pt idx="1250">
                  <c:v>7673127.6273122663</c:v>
                </c:pt>
                <c:pt idx="1251">
                  <c:v>6779792.3318597302</c:v>
                </c:pt>
                <c:pt idx="1252">
                  <c:v>14781187.655664191</c:v>
                </c:pt>
                <c:pt idx="1253">
                  <c:v>7454603.4522064747</c:v>
                </c:pt>
                <c:pt idx="1254">
                  <c:v>8957605.614821272</c:v>
                </c:pt>
                <c:pt idx="1255">
                  <c:v>2568737.7919193362</c:v>
                </c:pt>
                <c:pt idx="1256">
                  <c:v>4477403.3935558703</c:v>
                </c:pt>
                <c:pt idx="1257">
                  <c:v>14880056.99400798</c:v>
                </c:pt>
                <c:pt idx="1258">
                  <c:v>7684902.1422470119</c:v>
                </c:pt>
                <c:pt idx="1259">
                  <c:v>26096226.48877896</c:v>
                </c:pt>
                <c:pt idx="1260">
                  <c:v>8183189.6843137993</c:v>
                </c:pt>
                <c:pt idx="1261">
                  <c:v>6205367.9356756778</c:v>
                </c:pt>
                <c:pt idx="1262">
                  <c:v>5040081.8396851728</c:v>
                </c:pt>
                <c:pt idx="1263">
                  <c:v>10750814.00091175</c:v>
                </c:pt>
                <c:pt idx="1264">
                  <c:v>8538766.1073209718</c:v>
                </c:pt>
                <c:pt idx="1265">
                  <c:v>5856249.6559624448</c:v>
                </c:pt>
                <c:pt idx="1266">
                  <c:v>7756414.7563875839</c:v>
                </c:pt>
                <c:pt idx="1267">
                  <c:v>2170657.6285493611</c:v>
                </c:pt>
                <c:pt idx="1268">
                  <c:v>7077465.2127993526</c:v>
                </c:pt>
                <c:pt idx="1269">
                  <c:v>7801466.5966734365</c:v>
                </c:pt>
                <c:pt idx="1270">
                  <c:v>5892619.6042839671</c:v>
                </c:pt>
                <c:pt idx="1271">
                  <c:v>10556254.91571188</c:v>
                </c:pt>
                <c:pt idx="1272">
                  <c:v>10513196.30599845</c:v>
                </c:pt>
                <c:pt idx="1273">
                  <c:v>6896957.7736719623</c:v>
                </c:pt>
                <c:pt idx="1274">
                  <c:v>13211507.522671631</c:v>
                </c:pt>
                <c:pt idx="1275">
                  <c:v>7294215.2775827954</c:v>
                </c:pt>
                <c:pt idx="1276">
                  <c:v>12970703.98579759</c:v>
                </c:pt>
                <c:pt idx="1277">
                  <c:v>16685875.78146253</c:v>
                </c:pt>
                <c:pt idx="1278">
                  <c:v>24116548.536936428</c:v>
                </c:pt>
                <c:pt idx="1279">
                  <c:v>8169245.1857037432</c:v>
                </c:pt>
                <c:pt idx="1280">
                  <c:v>5428584.4168036971</c:v>
                </c:pt>
                <c:pt idx="1281">
                  <c:v>8482041.0672680493</c:v>
                </c:pt>
                <c:pt idx="1282">
                  <c:v>19983430.143441081</c:v>
                </c:pt>
                <c:pt idx="1283">
                  <c:v>12038398.062899269</c:v>
                </c:pt>
                <c:pt idx="1284">
                  <c:v>13426922.828980271</c:v>
                </c:pt>
                <c:pt idx="1285">
                  <c:v>6007320.8271987028</c:v>
                </c:pt>
                <c:pt idx="1286">
                  <c:v>9395476.8838204555</c:v>
                </c:pt>
                <c:pt idx="1287">
                  <c:v>4342185.7479569549</c:v>
                </c:pt>
                <c:pt idx="1288">
                  <c:v>38547860.043473274</c:v>
                </c:pt>
                <c:pt idx="1289">
                  <c:v>8281867.5673289811</c:v>
                </c:pt>
                <c:pt idx="1290">
                  <c:v>29647686.10870187</c:v>
                </c:pt>
                <c:pt idx="1291">
                  <c:v>10528061.204081969</c:v>
                </c:pt>
                <c:pt idx="1292">
                  <c:v>8384330.4025835562</c:v>
                </c:pt>
                <c:pt idx="1293">
                  <c:v>14764453.09168431</c:v>
                </c:pt>
                <c:pt idx="1294">
                  <c:v>13914729.42934834</c:v>
                </c:pt>
                <c:pt idx="1295">
                  <c:v>8576656.7559840456</c:v>
                </c:pt>
                <c:pt idx="1296">
                  <c:v>5393791.7073458433</c:v>
                </c:pt>
                <c:pt idx="1297">
                  <c:v>5305539.6829975517</c:v>
                </c:pt>
                <c:pt idx="1298">
                  <c:v>31326780.820985369</c:v>
                </c:pt>
                <c:pt idx="1299">
                  <c:v>12689102.02077743</c:v>
                </c:pt>
                <c:pt idx="1300">
                  <c:v>14289388.769007551</c:v>
                </c:pt>
                <c:pt idx="1301">
                  <c:v>10339859.600051319</c:v>
                </c:pt>
                <c:pt idx="1302">
                  <c:v>6138246.9590932587</c:v>
                </c:pt>
                <c:pt idx="1303">
                  <c:v>14425053.082100689</c:v>
                </c:pt>
                <c:pt idx="1304">
                  <c:v>12442083.310912371</c:v>
                </c:pt>
                <c:pt idx="1305">
                  <c:v>1934755.121021565</c:v>
                </c:pt>
                <c:pt idx="1306">
                  <c:v>5287378.0083189989</c:v>
                </c:pt>
                <c:pt idx="1307">
                  <c:v>5117780.7660285439</c:v>
                </c:pt>
                <c:pt idx="1308">
                  <c:v>10955880.64103117</c:v>
                </c:pt>
                <c:pt idx="1309">
                  <c:v>4431903.4008160355</c:v>
                </c:pt>
                <c:pt idx="1310">
                  <c:v>4587791.2497807583</c:v>
                </c:pt>
                <c:pt idx="1311">
                  <c:v>5789678.6225478873</c:v>
                </c:pt>
                <c:pt idx="1312">
                  <c:v>5354767.9842928089</c:v>
                </c:pt>
                <c:pt idx="1313">
                  <c:v>7131714.332039726</c:v>
                </c:pt>
                <c:pt idx="1314">
                  <c:v>19143859.369700588</c:v>
                </c:pt>
                <c:pt idx="1315">
                  <c:v>25032101.816304319</c:v>
                </c:pt>
                <c:pt idx="1316">
                  <c:v>5215069.1798334429</c:v>
                </c:pt>
                <c:pt idx="1317">
                  <c:v>8919466.8289795816</c:v>
                </c:pt>
                <c:pt idx="1318">
                  <c:v>37446938.701559857</c:v>
                </c:pt>
                <c:pt idx="1319">
                  <c:v>7550276.5000221571</c:v>
                </c:pt>
                <c:pt idx="1320">
                  <c:v>8729619.7909933906</c:v>
                </c:pt>
                <c:pt idx="1321">
                  <c:v>2958800.5770201222</c:v>
                </c:pt>
                <c:pt idx="1322">
                  <c:v>27518983.57923612</c:v>
                </c:pt>
                <c:pt idx="1323">
                  <c:v>7805438.7617107416</c:v>
                </c:pt>
                <c:pt idx="1324">
                  <c:v>20058630.437459279</c:v>
                </c:pt>
                <c:pt idx="1325">
                  <c:v>4355220.4255398205</c:v>
                </c:pt>
                <c:pt idx="1326">
                  <c:v>5878275.9677446336</c:v>
                </c:pt>
                <c:pt idx="1327">
                  <c:v>6713059.3183985837</c:v>
                </c:pt>
                <c:pt idx="1328">
                  <c:v>6711618.2588435393</c:v>
                </c:pt>
                <c:pt idx="1329">
                  <c:v>21843377.375626851</c:v>
                </c:pt>
                <c:pt idx="1330">
                  <c:v>6626757.14475381</c:v>
                </c:pt>
                <c:pt idx="1331">
                  <c:v>14716056.900776669</c:v>
                </c:pt>
                <c:pt idx="1332">
                  <c:v>5724383.8766292613</c:v>
                </c:pt>
                <c:pt idx="1333">
                  <c:v>20966810.828520421</c:v>
                </c:pt>
                <c:pt idx="1334">
                  <c:v>7354278.6358494591</c:v>
                </c:pt>
                <c:pt idx="1335">
                  <c:v>22441611.598386101</c:v>
                </c:pt>
                <c:pt idx="1336">
                  <c:v>10409525.82150602</c:v>
                </c:pt>
                <c:pt idx="1337">
                  <c:v>6484543.5221905177</c:v>
                </c:pt>
                <c:pt idx="1338">
                  <c:v>16028666.616100449</c:v>
                </c:pt>
                <c:pt idx="1339">
                  <c:v>9416730.6125560515</c:v>
                </c:pt>
                <c:pt idx="1340">
                  <c:v>14489382.4208795</c:v>
                </c:pt>
                <c:pt idx="1341">
                  <c:v>12782722.60748367</c:v>
                </c:pt>
                <c:pt idx="1342">
                  <c:v>5531058.4310654271</c:v>
                </c:pt>
                <c:pt idx="1343">
                  <c:v>16647701.91975248</c:v>
                </c:pt>
                <c:pt idx="1344">
                  <c:v>2613483.8327559028</c:v>
                </c:pt>
                <c:pt idx="1345">
                  <c:v>8185297.2573782066</c:v>
                </c:pt>
                <c:pt idx="1346">
                  <c:v>4904816.9141071411</c:v>
                </c:pt>
                <c:pt idx="1347">
                  <c:v>11359555.91539382</c:v>
                </c:pt>
                <c:pt idx="1348">
                  <c:v>23978514.457552869</c:v>
                </c:pt>
                <c:pt idx="1349">
                  <c:v>12820564.79111119</c:v>
                </c:pt>
                <c:pt idx="1350">
                  <c:v>3634065.771241907</c:v>
                </c:pt>
                <c:pt idx="1351">
                  <c:v>17421650.34890962</c:v>
                </c:pt>
                <c:pt idx="1352">
                  <c:v>4272277.8496472044</c:v>
                </c:pt>
                <c:pt idx="1353">
                  <c:v>10176513.46334259</c:v>
                </c:pt>
                <c:pt idx="1354">
                  <c:v>4686089.5142088961</c:v>
                </c:pt>
                <c:pt idx="1355">
                  <c:v>13949826.959921351</c:v>
                </c:pt>
                <c:pt idx="1356">
                  <c:v>21889117.369740069</c:v>
                </c:pt>
                <c:pt idx="1357">
                  <c:v>9252378.4626994897</c:v>
                </c:pt>
                <c:pt idx="1358">
                  <c:v>10667599.537897</c:v>
                </c:pt>
                <c:pt idx="1359">
                  <c:v>30982916.912173372</c:v>
                </c:pt>
                <c:pt idx="1360">
                  <c:v>44067938.165591329</c:v>
                </c:pt>
                <c:pt idx="1361">
                  <c:v>7095526.5583889643</c:v>
                </c:pt>
                <c:pt idx="1362">
                  <c:v>13230438.311135439</c:v>
                </c:pt>
                <c:pt idx="1363">
                  <c:v>11746309.156843631</c:v>
                </c:pt>
                <c:pt idx="1364">
                  <c:v>32114493.714354269</c:v>
                </c:pt>
                <c:pt idx="1365">
                  <c:v>25105193.976669669</c:v>
                </c:pt>
                <c:pt idx="1366">
                  <c:v>8333947.7975060064</c:v>
                </c:pt>
                <c:pt idx="1367">
                  <c:v>2023337.0955333731</c:v>
                </c:pt>
                <c:pt idx="1368">
                  <c:v>12886300.59703711</c:v>
                </c:pt>
                <c:pt idx="1369">
                  <c:v>5045962.9575867988</c:v>
                </c:pt>
                <c:pt idx="1370">
                  <c:v>11410043.937811449</c:v>
                </c:pt>
                <c:pt idx="1371">
                  <c:v>10800515.226380421</c:v>
                </c:pt>
                <c:pt idx="1372">
                  <c:v>2417026.7869126159</c:v>
                </c:pt>
                <c:pt idx="1373">
                  <c:v>5920286.6196219372</c:v>
                </c:pt>
                <c:pt idx="1374">
                  <c:v>16125105.0314635</c:v>
                </c:pt>
                <c:pt idx="1375">
                  <c:v>14183196.689990271</c:v>
                </c:pt>
                <c:pt idx="1376">
                  <c:v>4822620.0868370682</c:v>
                </c:pt>
                <c:pt idx="1377">
                  <c:v>11382994.428610871</c:v>
                </c:pt>
                <c:pt idx="1378">
                  <c:v>7203151.5900044534</c:v>
                </c:pt>
                <c:pt idx="1379">
                  <c:v>10014630.89192302</c:v>
                </c:pt>
                <c:pt idx="1380">
                  <c:v>7141050.720102774</c:v>
                </c:pt>
                <c:pt idx="1381">
                  <c:v>3126390.5068223281</c:v>
                </c:pt>
                <c:pt idx="1382">
                  <c:v>7722632.1621623943</c:v>
                </c:pt>
                <c:pt idx="1383">
                  <c:v>13469413.011556581</c:v>
                </c:pt>
                <c:pt idx="1384">
                  <c:v>3360902.6078722579</c:v>
                </c:pt>
                <c:pt idx="1385">
                  <c:v>4126217.546800937</c:v>
                </c:pt>
                <c:pt idx="1386">
                  <c:v>11911291.61282767</c:v>
                </c:pt>
                <c:pt idx="1387">
                  <c:v>5484347.7011254523</c:v>
                </c:pt>
                <c:pt idx="1388">
                  <c:v>9260354.3534926046</c:v>
                </c:pt>
                <c:pt idx="1389">
                  <c:v>11433394.174110711</c:v>
                </c:pt>
                <c:pt idx="1390">
                  <c:v>2902572.632742574</c:v>
                </c:pt>
                <c:pt idx="1391">
                  <c:v>19636623.554186221</c:v>
                </c:pt>
                <c:pt idx="1392">
                  <c:v>11195115.72487564</c:v>
                </c:pt>
                <c:pt idx="1393">
                  <c:v>14328938.107415941</c:v>
                </c:pt>
                <c:pt idx="1394">
                  <c:v>13464400.810000399</c:v>
                </c:pt>
                <c:pt idx="1395">
                  <c:v>15536110.83465323</c:v>
                </c:pt>
                <c:pt idx="1396">
                  <c:v>4269069.5045167562</c:v>
                </c:pt>
                <c:pt idx="1397">
                  <c:v>3207593.286880658</c:v>
                </c:pt>
                <c:pt idx="1398">
                  <c:v>11456968.157774741</c:v>
                </c:pt>
                <c:pt idx="1399">
                  <c:v>10532129.07585215</c:v>
                </c:pt>
                <c:pt idx="1400">
                  <c:v>2827787.2559245061</c:v>
                </c:pt>
                <c:pt idx="1401">
                  <c:v>17628212.370961942</c:v>
                </c:pt>
                <c:pt idx="1402">
                  <c:v>25601723.4371957</c:v>
                </c:pt>
                <c:pt idx="1403">
                  <c:v>17351126.141248781</c:v>
                </c:pt>
                <c:pt idx="1404">
                  <c:v>4527796.349226499</c:v>
                </c:pt>
                <c:pt idx="1405">
                  <c:v>3565648.3692014161</c:v>
                </c:pt>
                <c:pt idx="1406">
                  <c:v>3704998.202895544</c:v>
                </c:pt>
                <c:pt idx="1407">
                  <c:v>17543161.242998701</c:v>
                </c:pt>
                <c:pt idx="1408">
                  <c:v>16610170.455524189</c:v>
                </c:pt>
                <c:pt idx="1409">
                  <c:v>10283240.310889039</c:v>
                </c:pt>
                <c:pt idx="1410">
                  <c:v>5168083.8872608338</c:v>
                </c:pt>
                <c:pt idx="1411">
                  <c:v>5368674.4035252053</c:v>
                </c:pt>
                <c:pt idx="1412">
                  <c:v>6251637.3992358688</c:v>
                </c:pt>
                <c:pt idx="1413">
                  <c:v>4530181.1820204696</c:v>
                </c:pt>
                <c:pt idx="1414">
                  <c:v>8032167.8108214485</c:v>
                </c:pt>
                <c:pt idx="1415">
                  <c:v>13313302.90869862</c:v>
                </c:pt>
                <c:pt idx="1416">
                  <c:v>3771072.2176758009</c:v>
                </c:pt>
                <c:pt idx="1417">
                  <c:v>13627192.746681189</c:v>
                </c:pt>
                <c:pt idx="1418">
                  <c:v>4660063.9837632542</c:v>
                </c:pt>
                <c:pt idx="1419">
                  <c:v>3061575.69744338</c:v>
                </c:pt>
                <c:pt idx="1420">
                  <c:v>31431616.22455965</c:v>
                </c:pt>
                <c:pt idx="1421">
                  <c:v>6142880.6737708682</c:v>
                </c:pt>
                <c:pt idx="1422">
                  <c:v>5934376.4608575227</c:v>
                </c:pt>
                <c:pt idx="1423">
                  <c:v>8576638.7325295713</c:v>
                </c:pt>
                <c:pt idx="1424">
                  <c:v>22014987.634798691</c:v>
                </c:pt>
                <c:pt idx="1425">
                  <c:v>3110579.9302273742</c:v>
                </c:pt>
                <c:pt idx="1426">
                  <c:v>7446350.0681955321</c:v>
                </c:pt>
                <c:pt idx="1427">
                  <c:v>2851894.1119250511</c:v>
                </c:pt>
                <c:pt idx="1428">
                  <c:v>8996905.537850786</c:v>
                </c:pt>
                <c:pt idx="1429">
                  <c:v>11313635.33292287</c:v>
                </c:pt>
                <c:pt idx="1430">
                  <c:v>8476002.9030853491</c:v>
                </c:pt>
                <c:pt idx="1431">
                  <c:v>37376228.686375797</c:v>
                </c:pt>
                <c:pt idx="1432">
                  <c:v>5458999.304127872</c:v>
                </c:pt>
                <c:pt idx="1433">
                  <c:v>19929086.719073132</c:v>
                </c:pt>
                <c:pt idx="1434">
                  <c:v>7925926.9244057527</c:v>
                </c:pt>
                <c:pt idx="1435">
                  <c:v>10844829.29393536</c:v>
                </c:pt>
                <c:pt idx="1436">
                  <c:v>3874615.0579532878</c:v>
                </c:pt>
                <c:pt idx="1437">
                  <c:v>6151481.4790044073</c:v>
                </c:pt>
                <c:pt idx="1438">
                  <c:v>8867375.8234081529</c:v>
                </c:pt>
                <c:pt idx="1439">
                  <c:v>3096884.5699973288</c:v>
                </c:pt>
                <c:pt idx="1440">
                  <c:v>13913459.02729501</c:v>
                </c:pt>
                <c:pt idx="1441">
                  <c:v>11836385.064533871</c:v>
                </c:pt>
                <c:pt idx="1442">
                  <c:v>6160985.93138339</c:v>
                </c:pt>
                <c:pt idx="1443">
                  <c:v>12894313.723641369</c:v>
                </c:pt>
                <c:pt idx="1444">
                  <c:v>14907301.828523031</c:v>
                </c:pt>
                <c:pt idx="1445">
                  <c:v>3895907.4719144301</c:v>
                </c:pt>
                <c:pt idx="1446">
                  <c:v>18815636.88814418</c:v>
                </c:pt>
                <c:pt idx="1447">
                  <c:v>6351740.1735817827</c:v>
                </c:pt>
                <c:pt idx="1448">
                  <c:v>14379730.83860733</c:v>
                </c:pt>
                <c:pt idx="1449">
                  <c:v>4844449.8909642324</c:v>
                </c:pt>
                <c:pt idx="1450">
                  <c:v>22031652.4830647</c:v>
                </c:pt>
                <c:pt idx="1451">
                  <c:v>3737800.1180858309</c:v>
                </c:pt>
                <c:pt idx="1452">
                  <c:v>12449474.83129436</c:v>
                </c:pt>
                <c:pt idx="1453">
                  <c:v>1374587.271885704</c:v>
                </c:pt>
                <c:pt idx="1454">
                  <c:v>8671074.3238212988</c:v>
                </c:pt>
                <c:pt idx="1455">
                  <c:v>8005027.0173803642</c:v>
                </c:pt>
                <c:pt idx="1456">
                  <c:v>7770230.901518601</c:v>
                </c:pt>
                <c:pt idx="1457">
                  <c:v>3760523.8545925752</c:v>
                </c:pt>
                <c:pt idx="1458">
                  <c:v>12159856.54943122</c:v>
                </c:pt>
                <c:pt idx="1459">
                  <c:v>5283499.5705816047</c:v>
                </c:pt>
                <c:pt idx="1460">
                  <c:v>5833410.1341974586</c:v>
                </c:pt>
                <c:pt idx="1461">
                  <c:v>2670491.412675431</c:v>
                </c:pt>
                <c:pt idx="1462">
                  <c:v>54288350.632967293</c:v>
                </c:pt>
                <c:pt idx="1463">
                  <c:v>5025797.965111698</c:v>
                </c:pt>
                <c:pt idx="1464">
                  <c:v>4817039.4039122509</c:v>
                </c:pt>
                <c:pt idx="1465">
                  <c:v>5257753.2996140216</c:v>
                </c:pt>
                <c:pt idx="1466">
                  <c:v>9771213.319510974</c:v>
                </c:pt>
                <c:pt idx="1467">
                  <c:v>9000747.9634208847</c:v>
                </c:pt>
                <c:pt idx="1468">
                  <c:v>47980278.415599212</c:v>
                </c:pt>
                <c:pt idx="1469">
                  <c:v>3478271.7256251392</c:v>
                </c:pt>
                <c:pt idx="1470">
                  <c:v>3394428.0650079921</c:v>
                </c:pt>
                <c:pt idx="1471">
                  <c:v>8681789.4827185981</c:v>
                </c:pt>
                <c:pt idx="1472">
                  <c:v>5404570.8553800061</c:v>
                </c:pt>
                <c:pt idx="1473">
                  <c:v>7132606.2866855916</c:v>
                </c:pt>
                <c:pt idx="1474">
                  <c:v>18144067.13795045</c:v>
                </c:pt>
                <c:pt idx="1475">
                  <c:v>3897865.029879495</c:v>
                </c:pt>
                <c:pt idx="1476">
                  <c:v>14792334.50316721</c:v>
                </c:pt>
                <c:pt idx="1477">
                  <c:v>7368088.4673916651</c:v>
                </c:pt>
                <c:pt idx="1478">
                  <c:v>8579728.127568813</c:v>
                </c:pt>
                <c:pt idx="1479">
                  <c:v>6674851.4485123977</c:v>
                </c:pt>
                <c:pt idx="1480">
                  <c:v>16810045.418176979</c:v>
                </c:pt>
                <c:pt idx="1481">
                  <c:v>9400549.2316714246</c:v>
                </c:pt>
                <c:pt idx="1482">
                  <c:v>1952240.2000377169</c:v>
                </c:pt>
                <c:pt idx="1483">
                  <c:v>7186604.16546534</c:v>
                </c:pt>
                <c:pt idx="1484">
                  <c:v>7631656.207232791</c:v>
                </c:pt>
                <c:pt idx="1485">
                  <c:v>7584843.265478123</c:v>
                </c:pt>
                <c:pt idx="1486">
                  <c:v>12408175.853753969</c:v>
                </c:pt>
                <c:pt idx="1487">
                  <c:v>11745332.933550211</c:v>
                </c:pt>
                <c:pt idx="1488">
                  <c:v>2363175.3303117128</c:v>
                </c:pt>
                <c:pt idx="1489">
                  <c:v>7135718.4748630766</c:v>
                </c:pt>
                <c:pt idx="1490">
                  <c:v>14782603.635865631</c:v>
                </c:pt>
                <c:pt idx="1491">
                  <c:v>23081429.138536189</c:v>
                </c:pt>
                <c:pt idx="1492">
                  <c:v>6335728.3187700734</c:v>
                </c:pt>
                <c:pt idx="1493">
                  <c:v>3770949.6097398121</c:v>
                </c:pt>
                <c:pt idx="1494">
                  <c:v>5256686.0025592707</c:v>
                </c:pt>
                <c:pt idx="1495">
                  <c:v>6050862.0248467531</c:v>
                </c:pt>
                <c:pt idx="1496">
                  <c:v>23085795.351283681</c:v>
                </c:pt>
                <c:pt idx="1497">
                  <c:v>7294974.3036806434</c:v>
                </c:pt>
                <c:pt idx="1498">
                  <c:v>15135374.8784832</c:v>
                </c:pt>
                <c:pt idx="1499">
                  <c:v>19042228.96654807</c:v>
                </c:pt>
                <c:pt idx="1500">
                  <c:v>5718623.9082196224</c:v>
                </c:pt>
                <c:pt idx="1501">
                  <c:v>3277201.452919045</c:v>
                </c:pt>
                <c:pt idx="1502">
                  <c:v>18252612.736302361</c:v>
                </c:pt>
                <c:pt idx="1503">
                  <c:v>4508309.7170142774</c:v>
                </c:pt>
                <c:pt idx="1504">
                  <c:v>14454693.640918991</c:v>
                </c:pt>
                <c:pt idx="1505">
                  <c:v>9575243.3538639992</c:v>
                </c:pt>
                <c:pt idx="1506">
                  <c:v>16369398.65726595</c:v>
                </c:pt>
                <c:pt idx="1507">
                  <c:v>6688510.1309160739</c:v>
                </c:pt>
                <c:pt idx="1508">
                  <c:v>6570977.6227159183</c:v>
                </c:pt>
                <c:pt idx="1509">
                  <c:v>11912759.87917847</c:v>
                </c:pt>
                <c:pt idx="1510">
                  <c:v>4696116.4527868386</c:v>
                </c:pt>
                <c:pt idx="1511">
                  <c:v>8566392.008453941</c:v>
                </c:pt>
                <c:pt idx="1512">
                  <c:v>16337401.06547533</c:v>
                </c:pt>
                <c:pt idx="1513">
                  <c:v>9283243.59254683</c:v>
                </c:pt>
                <c:pt idx="1514">
                  <c:v>2426176.403133898</c:v>
                </c:pt>
                <c:pt idx="1515">
                  <c:v>10324140.38047537</c:v>
                </c:pt>
                <c:pt idx="1516">
                  <c:v>5155520.8975881822</c:v>
                </c:pt>
                <c:pt idx="1517">
                  <c:v>4497136.8057234203</c:v>
                </c:pt>
                <c:pt idx="1518">
                  <c:v>8842278.8213996049</c:v>
                </c:pt>
                <c:pt idx="1519">
                  <c:v>11261588.062377989</c:v>
                </c:pt>
                <c:pt idx="1520">
                  <c:v>5934358.1561242966</c:v>
                </c:pt>
                <c:pt idx="1521">
                  <c:v>4643443.9155429713</c:v>
                </c:pt>
                <c:pt idx="1522">
                  <c:v>4973722.4849007688</c:v>
                </c:pt>
                <c:pt idx="1523">
                  <c:v>17042017.035231899</c:v>
                </c:pt>
                <c:pt idx="1524">
                  <c:v>6745115.4035220956</c:v>
                </c:pt>
                <c:pt idx="1525">
                  <c:v>7354624.7141223187</c:v>
                </c:pt>
                <c:pt idx="1526">
                  <c:v>5648894.5897788946</c:v>
                </c:pt>
                <c:pt idx="1527">
                  <c:v>17695192.080906019</c:v>
                </c:pt>
                <c:pt idx="1528">
                  <c:v>17578199.38787815</c:v>
                </c:pt>
                <c:pt idx="1529">
                  <c:v>13874078.18179235</c:v>
                </c:pt>
                <c:pt idx="1530">
                  <c:v>11950340.87512639</c:v>
                </c:pt>
                <c:pt idx="1531">
                  <c:v>2654743.9705904471</c:v>
                </c:pt>
                <c:pt idx="1532">
                  <c:v>2696700.304788617</c:v>
                </c:pt>
                <c:pt idx="1533">
                  <c:v>12677696.65323706</c:v>
                </c:pt>
                <c:pt idx="1534">
                  <c:v>8056218.050988907</c:v>
                </c:pt>
                <c:pt idx="1535">
                  <c:v>3275659.8012052281</c:v>
                </c:pt>
                <c:pt idx="1536">
                  <c:v>25503720.219816111</c:v>
                </c:pt>
                <c:pt idx="1537">
                  <c:v>8516776.4265533574</c:v>
                </c:pt>
                <c:pt idx="1538">
                  <c:v>3931358.654709104</c:v>
                </c:pt>
                <c:pt idx="1539">
                  <c:v>15840016.111348839</c:v>
                </c:pt>
                <c:pt idx="1540">
                  <c:v>4829517.6370213265</c:v>
                </c:pt>
                <c:pt idx="1541">
                  <c:v>13682662.29951722</c:v>
                </c:pt>
                <c:pt idx="1542">
                  <c:v>15747464.36032293</c:v>
                </c:pt>
                <c:pt idx="1543">
                  <c:v>4725235.1083198786</c:v>
                </c:pt>
                <c:pt idx="1544">
                  <c:v>8343457.6407312974</c:v>
                </c:pt>
                <c:pt idx="1545">
                  <c:v>11007953.621407749</c:v>
                </c:pt>
                <c:pt idx="1546">
                  <c:v>10247096.6020297</c:v>
                </c:pt>
                <c:pt idx="1547">
                  <c:v>6986207.1551813129</c:v>
                </c:pt>
                <c:pt idx="1548">
                  <c:v>6431571.6580561148</c:v>
                </c:pt>
                <c:pt idx="1549">
                  <c:v>5310354.0751602743</c:v>
                </c:pt>
                <c:pt idx="1550">
                  <c:v>6137554.8265479682</c:v>
                </c:pt>
                <c:pt idx="1551">
                  <c:v>8931133.9660185352</c:v>
                </c:pt>
                <c:pt idx="1552">
                  <c:v>12525270.72440804</c:v>
                </c:pt>
                <c:pt idx="1553">
                  <c:v>18448826.63086066</c:v>
                </c:pt>
                <c:pt idx="1554">
                  <c:v>6912151.2771881772</c:v>
                </c:pt>
                <c:pt idx="1555">
                  <c:v>3934509.7791115479</c:v>
                </c:pt>
                <c:pt idx="1556">
                  <c:v>14555464.235103801</c:v>
                </c:pt>
                <c:pt idx="1557">
                  <c:v>6684205.2984755151</c:v>
                </c:pt>
                <c:pt idx="1558">
                  <c:v>7897373.7901368383</c:v>
                </c:pt>
                <c:pt idx="1559">
                  <c:v>15244859.27006737</c:v>
                </c:pt>
                <c:pt idx="1560">
                  <c:v>21715252.654230591</c:v>
                </c:pt>
                <c:pt idx="1561">
                  <c:v>10855000.39036143</c:v>
                </c:pt>
                <c:pt idx="1562">
                  <c:v>5487995.6764324643</c:v>
                </c:pt>
                <c:pt idx="1563">
                  <c:v>8447124.2524451558</c:v>
                </c:pt>
                <c:pt idx="1564">
                  <c:v>15100322.832369979</c:v>
                </c:pt>
                <c:pt idx="1565">
                  <c:v>5449984.2542312136</c:v>
                </c:pt>
                <c:pt idx="1566">
                  <c:v>8411663.2784139756</c:v>
                </c:pt>
                <c:pt idx="1567">
                  <c:v>6734608.3334507393</c:v>
                </c:pt>
                <c:pt idx="1568">
                  <c:v>3334083.6163702742</c:v>
                </c:pt>
                <c:pt idx="1569">
                  <c:v>4209171.7891741218</c:v>
                </c:pt>
                <c:pt idx="1570">
                  <c:v>4695109.0652476437</c:v>
                </c:pt>
                <c:pt idx="1571">
                  <c:v>4553068.3128464511</c:v>
                </c:pt>
                <c:pt idx="1572">
                  <c:v>5283844.9904021062</c:v>
                </c:pt>
                <c:pt idx="1573">
                  <c:v>6546388.895700003</c:v>
                </c:pt>
                <c:pt idx="1574">
                  <c:v>7166733.2487345971</c:v>
                </c:pt>
                <c:pt idx="1575">
                  <c:v>22685514.4702802</c:v>
                </c:pt>
                <c:pt idx="1576">
                  <c:v>2683894.5063680341</c:v>
                </c:pt>
                <c:pt idx="1577">
                  <c:v>1359982.7049070089</c:v>
                </c:pt>
                <c:pt idx="1578">
                  <c:v>8554958.0638490412</c:v>
                </c:pt>
                <c:pt idx="1579">
                  <c:v>4388503.1692272453</c:v>
                </c:pt>
                <c:pt idx="1580">
                  <c:v>8433833.9186678156</c:v>
                </c:pt>
                <c:pt idx="1581">
                  <c:v>9661072.4118879754</c:v>
                </c:pt>
                <c:pt idx="1582">
                  <c:v>4503118.6271198448</c:v>
                </c:pt>
                <c:pt idx="1583">
                  <c:v>3686886.9096737308</c:v>
                </c:pt>
                <c:pt idx="1584">
                  <c:v>4060674.9005317022</c:v>
                </c:pt>
                <c:pt idx="1585">
                  <c:v>5655727.9086705949</c:v>
                </c:pt>
                <c:pt idx="1586">
                  <c:v>6328499.0564880706</c:v>
                </c:pt>
                <c:pt idx="1587">
                  <c:v>2914381.1830228502</c:v>
                </c:pt>
                <c:pt idx="1588">
                  <c:v>6998729.865555794</c:v>
                </c:pt>
                <c:pt idx="1589">
                  <c:v>9388275.3162423447</c:v>
                </c:pt>
                <c:pt idx="1590">
                  <c:v>4906319.8748532776</c:v>
                </c:pt>
                <c:pt idx="1591">
                  <c:v>6246831.3984422768</c:v>
                </c:pt>
                <c:pt idx="1592">
                  <c:v>4696393.5731603894</c:v>
                </c:pt>
                <c:pt idx="1593">
                  <c:v>11230903.06841146</c:v>
                </c:pt>
                <c:pt idx="1594">
                  <c:v>4345718.2065151539</c:v>
                </c:pt>
                <c:pt idx="1595">
                  <c:v>3740786.527472523</c:v>
                </c:pt>
                <c:pt idx="1596">
                  <c:v>5245963.2524978109</c:v>
                </c:pt>
                <c:pt idx="1597">
                  <c:v>2462448.2992460402</c:v>
                </c:pt>
                <c:pt idx="1598">
                  <c:v>13714140.95079482</c:v>
                </c:pt>
                <c:pt idx="1599">
                  <c:v>5856689.5013511851</c:v>
                </c:pt>
                <c:pt idx="1600">
                  <c:v>2454899.1393112182</c:v>
                </c:pt>
                <c:pt idx="1601">
                  <c:v>2898511.185671628</c:v>
                </c:pt>
                <c:pt idx="1602">
                  <c:v>5319458.1050846865</c:v>
                </c:pt>
                <c:pt idx="1603">
                  <c:v>5615940.8731796546</c:v>
                </c:pt>
                <c:pt idx="1604">
                  <c:v>5235823.4669436524</c:v>
                </c:pt>
                <c:pt idx="1605">
                  <c:v>5544079.691308327</c:v>
                </c:pt>
                <c:pt idx="1606">
                  <c:v>25918932.77622655</c:v>
                </c:pt>
                <c:pt idx="1607">
                  <c:v>12712289.48371798</c:v>
                </c:pt>
                <c:pt idx="1608">
                  <c:v>5009647.8699739631</c:v>
                </c:pt>
                <c:pt idx="1609">
                  <c:v>7407899.7783472314</c:v>
                </c:pt>
                <c:pt idx="1610">
                  <c:v>5326445.1021650303</c:v>
                </c:pt>
                <c:pt idx="1611">
                  <c:v>7299500.7657130938</c:v>
                </c:pt>
                <c:pt idx="1612">
                  <c:v>13793115.56308616</c:v>
                </c:pt>
                <c:pt idx="1613">
                  <c:v>4353388.5020004287</c:v>
                </c:pt>
                <c:pt idx="1614">
                  <c:v>5884942.1589347124</c:v>
                </c:pt>
                <c:pt idx="1615">
                  <c:v>5904549.6729892408</c:v>
                </c:pt>
                <c:pt idx="1616">
                  <c:v>3666730.6401427779</c:v>
                </c:pt>
                <c:pt idx="1617">
                  <c:v>5206501.9381328514</c:v>
                </c:pt>
                <c:pt idx="1618">
                  <c:v>11294296.628077021</c:v>
                </c:pt>
                <c:pt idx="1619">
                  <c:v>8348834.1320306826</c:v>
                </c:pt>
                <c:pt idx="1620">
                  <c:v>5618131.364971051</c:v>
                </c:pt>
                <c:pt idx="1621">
                  <c:v>3262240.7681327048</c:v>
                </c:pt>
                <c:pt idx="1622">
                  <c:v>4809347.438238048</c:v>
                </c:pt>
                <c:pt idx="1623">
                  <c:v>13778752.29415017</c:v>
                </c:pt>
                <c:pt idx="1624">
                  <c:v>4470814.4538740851</c:v>
                </c:pt>
                <c:pt idx="1625">
                  <c:v>10933918.85746076</c:v>
                </c:pt>
                <c:pt idx="1626">
                  <c:v>5991603.520052678</c:v>
                </c:pt>
                <c:pt idx="1627">
                  <c:v>14293062.10554789</c:v>
                </c:pt>
                <c:pt idx="1628">
                  <c:v>6532242.1993960133</c:v>
                </c:pt>
                <c:pt idx="1629">
                  <c:v>20821557.418730728</c:v>
                </c:pt>
                <c:pt idx="1630">
                  <c:v>14700431.547958979</c:v>
                </c:pt>
                <c:pt idx="1631">
                  <c:v>7313255.5141247585</c:v>
                </c:pt>
                <c:pt idx="1632">
                  <c:v>13448674.91945076</c:v>
                </c:pt>
                <c:pt idx="1633">
                  <c:v>2131388.205018993</c:v>
                </c:pt>
                <c:pt idx="1634">
                  <c:v>15498485.479721081</c:v>
                </c:pt>
                <c:pt idx="1635">
                  <c:v>2859726.431429802</c:v>
                </c:pt>
                <c:pt idx="1636">
                  <c:v>10215906.13893467</c:v>
                </c:pt>
                <c:pt idx="1637">
                  <c:v>13568216.325116189</c:v>
                </c:pt>
                <c:pt idx="1638">
                  <c:v>4936639.9387827879</c:v>
                </c:pt>
                <c:pt idx="1639">
                  <c:v>6296181.6490097959</c:v>
                </c:pt>
                <c:pt idx="1640">
                  <c:v>7660399.9125077333</c:v>
                </c:pt>
                <c:pt idx="1641">
                  <c:v>14219140.665852411</c:v>
                </c:pt>
                <c:pt idx="1642">
                  <c:v>2622514.583683406</c:v>
                </c:pt>
                <c:pt idx="1643">
                  <c:v>13946968.8439504</c:v>
                </c:pt>
                <c:pt idx="1644">
                  <c:v>5214666.0432849359</c:v>
                </c:pt>
                <c:pt idx="1645">
                  <c:v>3865892.7085682708</c:v>
                </c:pt>
                <c:pt idx="1646">
                  <c:v>15416422.583073881</c:v>
                </c:pt>
                <c:pt idx="1647">
                  <c:v>6411724.2378650485</c:v>
                </c:pt>
                <c:pt idx="1648">
                  <c:v>2703238.7130033751</c:v>
                </c:pt>
                <c:pt idx="1649">
                  <c:v>2047731.7579681319</c:v>
                </c:pt>
                <c:pt idx="1650">
                  <c:v>10683147.681578791</c:v>
                </c:pt>
                <c:pt idx="1651">
                  <c:v>3038762.1307317568</c:v>
                </c:pt>
                <c:pt idx="1652">
                  <c:v>3017161.2178695998</c:v>
                </c:pt>
                <c:pt idx="1653">
                  <c:v>2986230.1198935341</c:v>
                </c:pt>
                <c:pt idx="1654">
                  <c:v>3793494.7382754362</c:v>
                </c:pt>
                <c:pt idx="1655">
                  <c:v>4881602.0020246534</c:v>
                </c:pt>
                <c:pt idx="1656">
                  <c:v>8096119.9707970126</c:v>
                </c:pt>
                <c:pt idx="1657">
                  <c:v>15171446.38490204</c:v>
                </c:pt>
                <c:pt idx="1658">
                  <c:v>3795379.737973629</c:v>
                </c:pt>
                <c:pt idx="1659">
                  <c:v>3952620.7193405819</c:v>
                </c:pt>
                <c:pt idx="1660">
                  <c:v>2777655.058250586</c:v>
                </c:pt>
                <c:pt idx="1661">
                  <c:v>4578915.8641040502</c:v>
                </c:pt>
                <c:pt idx="1662">
                  <c:v>7146881.1153217517</c:v>
                </c:pt>
                <c:pt idx="1663">
                  <c:v>1524220.178987775</c:v>
                </c:pt>
                <c:pt idx="1664">
                  <c:v>5935145.3636981202</c:v>
                </c:pt>
                <c:pt idx="1665">
                  <c:v>4133306.269769033</c:v>
                </c:pt>
                <c:pt idx="1666">
                  <c:v>2842913.3967783079</c:v>
                </c:pt>
                <c:pt idx="1667">
                  <c:v>29053719.396537632</c:v>
                </c:pt>
                <c:pt idx="1668">
                  <c:v>9929782.2352561429</c:v>
                </c:pt>
                <c:pt idx="1669">
                  <c:v>9050867.001692187</c:v>
                </c:pt>
                <c:pt idx="1670">
                  <c:v>5246433.6576642627</c:v>
                </c:pt>
                <c:pt idx="1671">
                  <c:v>6510776.5075866692</c:v>
                </c:pt>
                <c:pt idx="1672">
                  <c:v>7011881.537649936</c:v>
                </c:pt>
                <c:pt idx="1673">
                  <c:v>17637080.412333991</c:v>
                </c:pt>
                <c:pt idx="1674">
                  <c:v>2848298.0843038438</c:v>
                </c:pt>
                <c:pt idx="1675">
                  <c:v>6332321.529825124</c:v>
                </c:pt>
                <c:pt idx="1676">
                  <c:v>14076456.48179508</c:v>
                </c:pt>
                <c:pt idx="1677">
                  <c:v>26301156.859245379</c:v>
                </c:pt>
                <c:pt idx="1678">
                  <c:v>7777530.4537450001</c:v>
                </c:pt>
                <c:pt idx="1679">
                  <c:v>7512928.6901263818</c:v>
                </c:pt>
                <c:pt idx="1680">
                  <c:v>2691527.6384496959</c:v>
                </c:pt>
                <c:pt idx="1681">
                  <c:v>4854404.5215272568</c:v>
                </c:pt>
                <c:pt idx="1682">
                  <c:v>4686238.3922082866</c:v>
                </c:pt>
                <c:pt idx="1683">
                  <c:v>26397667.317441542</c:v>
                </c:pt>
                <c:pt idx="1684">
                  <c:v>4922651.7172539886</c:v>
                </c:pt>
                <c:pt idx="1685">
                  <c:v>4900968.4587878836</c:v>
                </c:pt>
                <c:pt idx="1686">
                  <c:v>14259663.410950361</c:v>
                </c:pt>
                <c:pt idx="1687">
                  <c:v>6112483.0771761313</c:v>
                </c:pt>
                <c:pt idx="1688">
                  <c:v>2166280.240986187</c:v>
                </c:pt>
                <c:pt idx="1689">
                  <c:v>4461402.1142501561</c:v>
                </c:pt>
                <c:pt idx="1690">
                  <c:v>14352986.617554519</c:v>
                </c:pt>
                <c:pt idx="1691">
                  <c:v>6131436.3629537215</c:v>
                </c:pt>
                <c:pt idx="1692">
                  <c:v>6722985.9908360979</c:v>
                </c:pt>
                <c:pt idx="1693">
                  <c:v>9800711.6840169448</c:v>
                </c:pt>
                <c:pt idx="1694">
                  <c:v>4802437.2809368419</c:v>
                </c:pt>
                <c:pt idx="1695">
                  <c:v>3345105.73923398</c:v>
                </c:pt>
                <c:pt idx="1696">
                  <c:v>2585424.2808950031</c:v>
                </c:pt>
                <c:pt idx="1697">
                  <c:v>20725028.35291772</c:v>
                </c:pt>
                <c:pt idx="1698">
                  <c:v>9041341.7427260298</c:v>
                </c:pt>
                <c:pt idx="1699">
                  <c:v>2232474.360165311</c:v>
                </c:pt>
                <c:pt idx="1700">
                  <c:v>7089325.4663468283</c:v>
                </c:pt>
                <c:pt idx="1701">
                  <c:v>7471726.9084063713</c:v>
                </c:pt>
                <c:pt idx="1702">
                  <c:v>6441811.8039770974</c:v>
                </c:pt>
                <c:pt idx="1703">
                  <c:v>10418994.062478939</c:v>
                </c:pt>
                <c:pt idx="1704">
                  <c:v>9029188.1374720857</c:v>
                </c:pt>
                <c:pt idx="1705">
                  <c:v>2358221.7142297062</c:v>
                </c:pt>
                <c:pt idx="1706">
                  <c:v>7417312.2252640482</c:v>
                </c:pt>
                <c:pt idx="1707">
                  <c:v>2493771.715916683</c:v>
                </c:pt>
                <c:pt idx="1708">
                  <c:v>2311554.7657903591</c:v>
                </c:pt>
                <c:pt idx="1709">
                  <c:v>1855486.4402542531</c:v>
                </c:pt>
                <c:pt idx="1710">
                  <c:v>3560513.7410418019</c:v>
                </c:pt>
                <c:pt idx="1711">
                  <c:v>7959977.7254269104</c:v>
                </c:pt>
                <c:pt idx="1712">
                  <c:v>5851068.7620374337</c:v>
                </c:pt>
                <c:pt idx="1713">
                  <c:v>3048292.8472747002</c:v>
                </c:pt>
                <c:pt idx="1714">
                  <c:v>15861457.18512005</c:v>
                </c:pt>
                <c:pt idx="1715">
                  <c:v>11733867.54021352</c:v>
                </c:pt>
                <c:pt idx="1716">
                  <c:v>4162877.3336085798</c:v>
                </c:pt>
                <c:pt idx="1717">
                  <c:v>14470322.76701355</c:v>
                </c:pt>
                <c:pt idx="1718">
                  <c:v>4615628.8185136821</c:v>
                </c:pt>
                <c:pt idx="1719">
                  <c:v>17748080.176193189</c:v>
                </c:pt>
                <c:pt idx="1720">
                  <c:v>3852837.9398567718</c:v>
                </c:pt>
                <c:pt idx="1721">
                  <c:v>6612806.7750545563</c:v>
                </c:pt>
                <c:pt idx="1722">
                  <c:v>5388048.6191726578</c:v>
                </c:pt>
                <c:pt idx="1723">
                  <c:v>11719778.476868629</c:v>
                </c:pt>
                <c:pt idx="1724">
                  <c:v>10244962.937399929</c:v>
                </c:pt>
                <c:pt idx="1725">
                  <c:v>5930064.8169116275</c:v>
                </c:pt>
                <c:pt idx="1726">
                  <c:v>6883876.5903254924</c:v>
                </c:pt>
                <c:pt idx="1727">
                  <c:v>2846566.4057796639</c:v>
                </c:pt>
                <c:pt idx="1728">
                  <c:v>7173340.3752468619</c:v>
                </c:pt>
                <c:pt idx="1729">
                  <c:v>28997863.244674079</c:v>
                </c:pt>
                <c:pt idx="1730">
                  <c:v>13398408.392145069</c:v>
                </c:pt>
                <c:pt idx="1731">
                  <c:v>3147447.0677578649</c:v>
                </c:pt>
                <c:pt idx="1732">
                  <c:v>11170327.657274939</c:v>
                </c:pt>
                <c:pt idx="1733">
                  <c:v>12934850.097091779</c:v>
                </c:pt>
                <c:pt idx="1734">
                  <c:v>2673792.7982171699</c:v>
                </c:pt>
                <c:pt idx="1735">
                  <c:v>7564717.0562599041</c:v>
                </c:pt>
                <c:pt idx="1736">
                  <c:v>7836398.353313826</c:v>
                </c:pt>
                <c:pt idx="1737">
                  <c:v>3033265.2829622221</c:v>
                </c:pt>
                <c:pt idx="1738">
                  <c:v>22005944.422442831</c:v>
                </c:pt>
                <c:pt idx="1739">
                  <c:v>4625143.9213103754</c:v>
                </c:pt>
                <c:pt idx="1740">
                  <c:v>5332398.4019835237</c:v>
                </c:pt>
                <c:pt idx="1741">
                  <c:v>2598454.9068577131</c:v>
                </c:pt>
                <c:pt idx="1742">
                  <c:v>8495790.2707170285</c:v>
                </c:pt>
                <c:pt idx="1743">
                  <c:v>3362612.3223959161</c:v>
                </c:pt>
                <c:pt idx="1744">
                  <c:v>10039896.351965889</c:v>
                </c:pt>
                <c:pt idx="1745">
                  <c:v>8573193.9313878827</c:v>
                </c:pt>
                <c:pt idx="1746">
                  <c:v>6542530.9684900958</c:v>
                </c:pt>
                <c:pt idx="1747">
                  <c:v>4383737.4438950447</c:v>
                </c:pt>
                <c:pt idx="1748">
                  <c:v>4717900.792040579</c:v>
                </c:pt>
                <c:pt idx="1749">
                  <c:v>4749873.2236657171</c:v>
                </c:pt>
                <c:pt idx="1750">
                  <c:v>3653904.1305757142</c:v>
                </c:pt>
                <c:pt idx="1751">
                  <c:v>11698583.994124319</c:v>
                </c:pt>
                <c:pt idx="1752">
                  <c:v>2669104.3264758959</c:v>
                </c:pt>
                <c:pt idx="1753">
                  <c:v>4332733.2443480371</c:v>
                </c:pt>
                <c:pt idx="1754">
                  <c:v>7616605.6412086794</c:v>
                </c:pt>
                <c:pt idx="1755">
                  <c:v>12878571.66404121</c:v>
                </c:pt>
                <c:pt idx="1756">
                  <c:v>1296115.650114652</c:v>
                </c:pt>
                <c:pt idx="1757">
                  <c:v>12382288.49864226</c:v>
                </c:pt>
                <c:pt idx="1758">
                  <c:v>13056765.992725231</c:v>
                </c:pt>
                <c:pt idx="1759">
                  <c:v>8862957.7195556071</c:v>
                </c:pt>
                <c:pt idx="1760">
                  <c:v>6169199.544243033</c:v>
                </c:pt>
                <c:pt idx="1761">
                  <c:v>3917601.887446905</c:v>
                </c:pt>
                <c:pt idx="1762">
                  <c:v>3722377.555557271</c:v>
                </c:pt>
                <c:pt idx="1763">
                  <c:v>3976130.5579315652</c:v>
                </c:pt>
                <c:pt idx="1764">
                  <c:v>1161894.3144097279</c:v>
                </c:pt>
                <c:pt idx="1765">
                  <c:v>3499516.417849509</c:v>
                </c:pt>
                <c:pt idx="1766">
                  <c:v>9399164.014041543</c:v>
                </c:pt>
                <c:pt idx="1767">
                  <c:v>4206518.3702264326</c:v>
                </c:pt>
                <c:pt idx="1768">
                  <c:v>2626318.5715271612</c:v>
                </c:pt>
                <c:pt idx="1769">
                  <c:v>6327794.6249765866</c:v>
                </c:pt>
                <c:pt idx="1771">
                  <c:v>4005425.555752222</c:v>
                </c:pt>
                <c:pt idx="1772">
                  <c:v>3409210.0181901632</c:v>
                </c:pt>
                <c:pt idx="1773">
                  <c:v>16409606.99529781</c:v>
                </c:pt>
                <c:pt idx="1774">
                  <c:v>9410033.1988358498</c:v>
                </c:pt>
                <c:pt idx="1775">
                  <c:v>3212333.3239812879</c:v>
                </c:pt>
                <c:pt idx="1776">
                  <c:v>2213575.2491571782</c:v>
                </c:pt>
                <c:pt idx="1777">
                  <c:v>13930443.82743174</c:v>
                </c:pt>
                <c:pt idx="1778">
                  <c:v>10483633.77922705</c:v>
                </c:pt>
                <c:pt idx="1779">
                  <c:v>1482321.455167677</c:v>
                </c:pt>
                <c:pt idx="1780">
                  <c:v>2914860.361146892</c:v>
                </c:pt>
                <c:pt idx="1781">
                  <c:v>3015379.8639992368</c:v>
                </c:pt>
                <c:pt idx="1782">
                  <c:v>3534697.6753024822</c:v>
                </c:pt>
                <c:pt idx="1783">
                  <c:v>15207168.035729609</c:v>
                </c:pt>
                <c:pt idx="1784">
                  <c:v>5620170.0001030536</c:v>
                </c:pt>
                <c:pt idx="1785">
                  <c:v>3213163.0884320629</c:v>
                </c:pt>
                <c:pt idx="1786">
                  <c:v>7272725.2647418352</c:v>
                </c:pt>
                <c:pt idx="1787">
                  <c:v>14047357.944703599</c:v>
                </c:pt>
                <c:pt idx="1788">
                  <c:v>3003086.0932364599</c:v>
                </c:pt>
                <c:pt idx="1789">
                  <c:v>7603896.9462555591</c:v>
                </c:pt>
                <c:pt idx="1790">
                  <c:v>3677350.3931730399</c:v>
                </c:pt>
                <c:pt idx="1791">
                  <c:v>11291580.519918481</c:v>
                </c:pt>
                <c:pt idx="1792">
                  <c:v>16324565.4456886</c:v>
                </c:pt>
                <c:pt idx="1793">
                  <c:v>3692891.3059819201</c:v>
                </c:pt>
                <c:pt idx="1794">
                  <c:v>6437566.493653696</c:v>
                </c:pt>
                <c:pt idx="1795">
                  <c:v>9919735.7661786005</c:v>
                </c:pt>
                <c:pt idx="1796">
                  <c:v>11793351.29412871</c:v>
                </c:pt>
                <c:pt idx="1797">
                  <c:v>1831781.127371745</c:v>
                </c:pt>
                <c:pt idx="1798">
                  <c:v>6590706.1615138007</c:v>
                </c:pt>
                <c:pt idx="1799">
                  <c:v>3456663.6203884091</c:v>
                </c:pt>
                <c:pt idx="1800">
                  <c:v>6702483.1864667283</c:v>
                </c:pt>
                <c:pt idx="1801">
                  <c:v>4094970.8231762969</c:v>
                </c:pt>
                <c:pt idx="1802">
                  <c:v>6847944.8691178868</c:v>
                </c:pt>
                <c:pt idx="1803">
                  <c:v>5262800.7505718162</c:v>
                </c:pt>
                <c:pt idx="1804">
                  <c:v>14181578.69113053</c:v>
                </c:pt>
                <c:pt idx="1805">
                  <c:v>3287375.9609252089</c:v>
                </c:pt>
                <c:pt idx="1806">
                  <c:v>4567482.2474673809</c:v>
                </c:pt>
                <c:pt idx="1807">
                  <c:v>7356631.8473893655</c:v>
                </c:pt>
                <c:pt idx="1808">
                  <c:v>7922172.8244723361</c:v>
                </c:pt>
                <c:pt idx="1809">
                  <c:v>20815191.866456989</c:v>
                </c:pt>
                <c:pt idx="1810">
                  <c:v>3430529.500824003</c:v>
                </c:pt>
                <c:pt idx="1811">
                  <c:v>8885287.3763378765</c:v>
                </c:pt>
                <c:pt idx="1812">
                  <c:v>1081791.9494735219</c:v>
                </c:pt>
                <c:pt idx="1813">
                  <c:v>17400730.596189789</c:v>
                </c:pt>
                <c:pt idx="1814">
                  <c:v>6037972.795443614</c:v>
                </c:pt>
                <c:pt idx="1815">
                  <c:v>4943365.9872022644</c:v>
                </c:pt>
                <c:pt idx="1816">
                  <c:v>6297808.7679431122</c:v>
                </c:pt>
                <c:pt idx="1817">
                  <c:v>2136869.1688980451</c:v>
                </c:pt>
                <c:pt idx="1818">
                  <c:v>2622290.0474032289</c:v>
                </c:pt>
                <c:pt idx="1819">
                  <c:v>25549793.732304148</c:v>
                </c:pt>
                <c:pt idx="1820">
                  <c:v>8141495.6321114069</c:v>
                </c:pt>
                <c:pt idx="1821">
                  <c:v>3707934.7971779401</c:v>
                </c:pt>
                <c:pt idx="1822">
                  <c:v>2623724.9560939628</c:v>
                </c:pt>
                <c:pt idx="1823">
                  <c:v>5002324.9893661682</c:v>
                </c:pt>
                <c:pt idx="1824">
                  <c:v>1655118.4642552049</c:v>
                </c:pt>
                <c:pt idx="1825">
                  <c:v>4474420.4747253656</c:v>
                </c:pt>
                <c:pt idx="1826">
                  <c:v>6188471.0243667848</c:v>
                </c:pt>
                <c:pt idx="1827">
                  <c:v>3268666.0075882892</c:v>
                </c:pt>
                <c:pt idx="1828">
                  <c:v>7694915.8331676954</c:v>
                </c:pt>
                <c:pt idx="1829">
                  <c:v>2932303.6766182152</c:v>
                </c:pt>
                <c:pt idx="1830">
                  <c:v>2424958.6266219518</c:v>
                </c:pt>
                <c:pt idx="1831">
                  <c:v>4319015.1182568567</c:v>
                </c:pt>
                <c:pt idx="1832">
                  <c:v>4282714.0173903797</c:v>
                </c:pt>
                <c:pt idx="1833">
                  <c:v>3825965.712308987</c:v>
                </c:pt>
                <c:pt idx="1834">
                  <c:v>9475899.7608090397</c:v>
                </c:pt>
                <c:pt idx="1835">
                  <c:v>5999939.569642337</c:v>
                </c:pt>
                <c:pt idx="1836">
                  <c:v>5196843.7227741145</c:v>
                </c:pt>
                <c:pt idx="1837">
                  <c:v>6716556.2297385633</c:v>
                </c:pt>
                <c:pt idx="1838">
                  <c:v>7430034.96157254</c:v>
                </c:pt>
                <c:pt idx="1839">
                  <c:v>5147595.284419463</c:v>
                </c:pt>
                <c:pt idx="1840">
                  <c:v>6619648.5977397747</c:v>
                </c:pt>
                <c:pt idx="1841">
                  <c:v>1521540.3073280749</c:v>
                </c:pt>
                <c:pt idx="1842">
                  <c:v>4970184.2694639945</c:v>
                </c:pt>
                <c:pt idx="1843">
                  <c:v>3681741.8383295191</c:v>
                </c:pt>
                <c:pt idx="1844">
                  <c:v>5170136.0444424227</c:v>
                </c:pt>
                <c:pt idx="1845">
                  <c:v>5607092.9694516445</c:v>
                </c:pt>
                <c:pt idx="1846">
                  <c:v>3146353.460024253</c:v>
                </c:pt>
                <c:pt idx="1847">
                  <c:v>2455477.8320134268</c:v>
                </c:pt>
                <c:pt idx="1848">
                  <c:v>2444328.4945552791</c:v>
                </c:pt>
                <c:pt idx="1849">
                  <c:v>9155281.6648192517</c:v>
                </c:pt>
                <c:pt idx="1850">
                  <c:v>6608897.1982340291</c:v>
                </c:pt>
                <c:pt idx="1851">
                  <c:v>8244135.8254729426</c:v>
                </c:pt>
                <c:pt idx="1852">
                  <c:v>2575785.999057224</c:v>
                </c:pt>
                <c:pt idx="1853">
                  <c:v>3887094.9883498708</c:v>
                </c:pt>
                <c:pt idx="1854">
                  <c:v>14178873.76965615</c:v>
                </c:pt>
                <c:pt idx="1855">
                  <c:v>4156516.2820864008</c:v>
                </c:pt>
                <c:pt idx="1856">
                  <c:v>3376082.8392279181</c:v>
                </c:pt>
                <c:pt idx="1857">
                  <c:v>4855437.7450393122</c:v>
                </c:pt>
                <c:pt idx="1858">
                  <c:v>6061134.5904164668</c:v>
                </c:pt>
                <c:pt idx="1859">
                  <c:v>3863406.5200249529</c:v>
                </c:pt>
                <c:pt idx="1860">
                  <c:v>5335308.8955349736</c:v>
                </c:pt>
                <c:pt idx="1861">
                  <c:v>3278195.512247473</c:v>
                </c:pt>
                <c:pt idx="1862">
                  <c:v>2044095.7423146239</c:v>
                </c:pt>
                <c:pt idx="1863">
                  <c:v>5510559.3877642388</c:v>
                </c:pt>
                <c:pt idx="1864">
                  <c:v>2157940.385807395</c:v>
                </c:pt>
                <c:pt idx="1865">
                  <c:v>7632619.090861355</c:v>
                </c:pt>
                <c:pt idx="1866">
                  <c:v>3246538.8095112592</c:v>
                </c:pt>
                <c:pt idx="1867">
                  <c:v>3574264.5080929999</c:v>
                </c:pt>
                <c:pt idx="1868">
                  <c:v>2146068.5719609461</c:v>
                </c:pt>
                <c:pt idx="1869">
                  <c:v>10158315.49053088</c:v>
                </c:pt>
                <c:pt idx="1870">
                  <c:v>5124013.3879679358</c:v>
                </c:pt>
                <c:pt idx="1871">
                  <c:v>3992377.8187363702</c:v>
                </c:pt>
                <c:pt idx="1872">
                  <c:v>7603984.213378109</c:v>
                </c:pt>
                <c:pt idx="1873">
                  <c:v>2951668.1517958399</c:v>
                </c:pt>
                <c:pt idx="1874">
                  <c:v>5276424.5472165057</c:v>
                </c:pt>
                <c:pt idx="1875">
                  <c:v>2591058.9963470348</c:v>
                </c:pt>
                <c:pt idx="1876">
                  <c:v>9696478.631705137</c:v>
                </c:pt>
                <c:pt idx="1877">
                  <c:v>8223572.2413142687</c:v>
                </c:pt>
                <c:pt idx="1878">
                  <c:v>5155065.7896621926</c:v>
                </c:pt>
                <c:pt idx="1879">
                  <c:v>5602864.0926259458</c:v>
                </c:pt>
                <c:pt idx="1880">
                  <c:v>4527389.057761291</c:v>
                </c:pt>
                <c:pt idx="1881">
                  <c:v>5320264.2130974466</c:v>
                </c:pt>
                <c:pt idx="1882">
                  <c:v>2583096.3458791859</c:v>
                </c:pt>
                <c:pt idx="1883">
                  <c:v>6728143.5930970497</c:v>
                </c:pt>
                <c:pt idx="1884">
                  <c:v>9671907.1608821023</c:v>
                </c:pt>
                <c:pt idx="1885">
                  <c:v>12816948.646234579</c:v>
                </c:pt>
                <c:pt idx="1886">
                  <c:v>6339574.0624597846</c:v>
                </c:pt>
                <c:pt idx="1887">
                  <c:v>2810227.4008737071</c:v>
                </c:pt>
                <c:pt idx="1888">
                  <c:v>3700074.8303769371</c:v>
                </c:pt>
                <c:pt idx="1889">
                  <c:v>3212268.5877892938</c:v>
                </c:pt>
                <c:pt idx="1890">
                  <c:v>1790873.185650619</c:v>
                </c:pt>
                <c:pt idx="1891">
                  <c:v>5902955.7687445562</c:v>
                </c:pt>
                <c:pt idx="1892">
                  <c:v>3106487.966789165</c:v>
                </c:pt>
                <c:pt idx="1893">
                  <c:v>5549106.5013675336</c:v>
                </c:pt>
                <c:pt idx="1894">
                  <c:v>4808073.0954257743</c:v>
                </c:pt>
                <c:pt idx="1895">
                  <c:v>4367449.2654161267</c:v>
                </c:pt>
                <c:pt idx="1896">
                  <c:v>1935992.9635000271</c:v>
                </c:pt>
                <c:pt idx="1897">
                  <c:v>6672639.0781983994</c:v>
                </c:pt>
                <c:pt idx="1898">
                  <c:v>8573465.3958224393</c:v>
                </c:pt>
                <c:pt idx="1899">
                  <c:v>2129116.4875663999</c:v>
                </c:pt>
                <c:pt idx="1900">
                  <c:v>5656760.9005807377</c:v>
                </c:pt>
                <c:pt idx="1901">
                  <c:v>9540518.9050757922</c:v>
                </c:pt>
                <c:pt idx="1902">
                  <c:v>2320657.3110151128</c:v>
                </c:pt>
                <c:pt idx="1903">
                  <c:v>28556521.813543592</c:v>
                </c:pt>
                <c:pt idx="1904">
                  <c:v>5071773.2816495579</c:v>
                </c:pt>
                <c:pt idx="1905">
                  <c:v>2605920.298676603</c:v>
                </c:pt>
                <c:pt idx="1906">
                  <c:v>6686779.6115968414</c:v>
                </c:pt>
                <c:pt idx="1907">
                  <c:v>7494161.4843741264</c:v>
                </c:pt>
                <c:pt idx="1908">
                  <c:v>2178830.1044498002</c:v>
                </c:pt>
                <c:pt idx="1909">
                  <c:v>3783517.2317356998</c:v>
                </c:pt>
                <c:pt idx="1910">
                  <c:v>3594468.8668667232</c:v>
                </c:pt>
                <c:pt idx="1911">
                  <c:v>2663039.018709918</c:v>
                </c:pt>
                <c:pt idx="1912">
                  <c:v>6503134.9293100107</c:v>
                </c:pt>
                <c:pt idx="1913">
                  <c:v>13770701.860179801</c:v>
                </c:pt>
                <c:pt idx="1914">
                  <c:v>1680439.743749717</c:v>
                </c:pt>
                <c:pt idx="1915">
                  <c:v>25510259.466850989</c:v>
                </c:pt>
                <c:pt idx="1916">
                  <c:v>5688340.6976452051</c:v>
                </c:pt>
                <c:pt idx="1917">
                  <c:v>7156096.1758176778</c:v>
                </c:pt>
                <c:pt idx="1918">
                  <c:v>2369006.8259823932</c:v>
                </c:pt>
                <c:pt idx="1919">
                  <c:v>1607571.5003072219</c:v>
                </c:pt>
                <c:pt idx="1920">
                  <c:v>2332550.0214592749</c:v>
                </c:pt>
                <c:pt idx="1921">
                  <c:v>3227510.9119705572</c:v>
                </c:pt>
                <c:pt idx="1922">
                  <c:v>2857376.6908582668</c:v>
                </c:pt>
                <c:pt idx="1923">
                  <c:v>5434495.7283936627</c:v>
                </c:pt>
                <c:pt idx="1924">
                  <c:v>5682015.8210893339</c:v>
                </c:pt>
                <c:pt idx="1925">
                  <c:v>17313885.596862499</c:v>
                </c:pt>
                <c:pt idx="1926">
                  <c:v>1908724.642587722</c:v>
                </c:pt>
                <c:pt idx="1927">
                  <c:v>1730023.8180491771</c:v>
                </c:pt>
                <c:pt idx="1928">
                  <c:v>3042067.382078059</c:v>
                </c:pt>
                <c:pt idx="1929">
                  <c:v>4716022.8125251289</c:v>
                </c:pt>
                <c:pt idx="1930">
                  <c:v>1670820.8768558949</c:v>
                </c:pt>
                <c:pt idx="1931">
                  <c:v>3278357.6414763108</c:v>
                </c:pt>
                <c:pt idx="1932">
                  <c:v>4586425.1363812108</c:v>
                </c:pt>
                <c:pt idx="1933">
                  <c:v>2621547.3087051571</c:v>
                </c:pt>
                <c:pt idx="1934">
                  <c:v>3307757.1165118869</c:v>
                </c:pt>
                <c:pt idx="1935">
                  <c:v>4279180.0920321401</c:v>
                </c:pt>
                <c:pt idx="1936">
                  <c:v>2819308.088230765</c:v>
                </c:pt>
                <c:pt idx="1937">
                  <c:v>2699467.5097698341</c:v>
                </c:pt>
                <c:pt idx="1938">
                  <c:v>4173997.841384979</c:v>
                </c:pt>
                <c:pt idx="1939">
                  <c:v>9134934.5374941397</c:v>
                </c:pt>
                <c:pt idx="1940">
                  <c:v>2763375.3855175488</c:v>
                </c:pt>
                <c:pt idx="1941">
                  <c:v>1329631.863859527</c:v>
                </c:pt>
                <c:pt idx="1942">
                  <c:v>5442578.8709427724</c:v>
                </c:pt>
                <c:pt idx="1943">
                  <c:v>5687804.9019293329</c:v>
                </c:pt>
                <c:pt idx="1944">
                  <c:v>4357628.6056821439</c:v>
                </c:pt>
                <c:pt idx="1945">
                  <c:v>13420790.20600836</c:v>
                </c:pt>
                <c:pt idx="1946">
                  <c:v>5401429.5264555151</c:v>
                </c:pt>
                <c:pt idx="1947">
                  <c:v>2900494.7431514258</c:v>
                </c:pt>
                <c:pt idx="1948">
                  <c:v>6252886.5110535026</c:v>
                </c:pt>
                <c:pt idx="1949">
                  <c:v>2153737.0758797391</c:v>
                </c:pt>
                <c:pt idx="1950">
                  <c:v>3102218.856916809</c:v>
                </c:pt>
                <c:pt idx="1951">
                  <c:v>2077048.5252057731</c:v>
                </c:pt>
                <c:pt idx="1952">
                  <c:v>5036016.4473831914</c:v>
                </c:pt>
                <c:pt idx="1953">
                  <c:v>3384193.0665446082</c:v>
                </c:pt>
                <c:pt idx="1954">
                  <c:v>2949911.164559186</c:v>
                </c:pt>
                <c:pt idx="1955">
                  <c:v>20607541.528148942</c:v>
                </c:pt>
                <c:pt idx="1956">
                  <c:v>2156404.7864018409</c:v>
                </c:pt>
                <c:pt idx="1957">
                  <c:v>2317770.4173786491</c:v>
                </c:pt>
                <c:pt idx="1958">
                  <c:v>1613468.309595705</c:v>
                </c:pt>
                <c:pt idx="1959">
                  <c:v>2410777.2160612531</c:v>
                </c:pt>
                <c:pt idx="1960">
                  <c:v>2144496.940031203</c:v>
                </c:pt>
                <c:pt idx="1961">
                  <c:v>5765456.9136426114</c:v>
                </c:pt>
                <c:pt idx="1962">
                  <c:v>3183213.0863836142</c:v>
                </c:pt>
                <c:pt idx="1963">
                  <c:v>4647731.2722075423</c:v>
                </c:pt>
                <c:pt idx="1964">
                  <c:v>1837302.0483252211</c:v>
                </c:pt>
                <c:pt idx="1965">
                  <c:v>2829898.618413575</c:v>
                </c:pt>
                <c:pt idx="1966">
                  <c:v>1355012.7607430851</c:v>
                </c:pt>
                <c:pt idx="1967">
                  <c:v>4476470.0795278689</c:v>
                </c:pt>
                <c:pt idx="1968">
                  <c:v>2928740.2205693852</c:v>
                </c:pt>
                <c:pt idx="1969">
                  <c:v>2760825.8442922789</c:v>
                </c:pt>
                <c:pt idx="1970">
                  <c:v>4705040.2434582412</c:v>
                </c:pt>
                <c:pt idx="1971">
                  <c:v>3466730.9954079939</c:v>
                </c:pt>
                <c:pt idx="1972">
                  <c:v>3781352.125454627</c:v>
                </c:pt>
                <c:pt idx="1973">
                  <c:v>4439441.6118402658</c:v>
                </c:pt>
                <c:pt idx="1974">
                  <c:v>2694950.2617108249</c:v>
                </c:pt>
                <c:pt idx="1975">
                  <c:v>5303257.7890584012</c:v>
                </c:pt>
                <c:pt idx="1976">
                  <c:v>2885239.768141028</c:v>
                </c:pt>
                <c:pt idx="1977">
                  <c:v>5033901.6941725239</c:v>
                </c:pt>
                <c:pt idx="1978">
                  <c:v>4193327.8808764792</c:v>
                </c:pt>
                <c:pt idx="1979">
                  <c:v>2708153.3992616371</c:v>
                </c:pt>
                <c:pt idx="1980">
                  <c:v>29030515.125881501</c:v>
                </c:pt>
                <c:pt idx="1981">
                  <c:v>1695058.7354189609</c:v>
                </c:pt>
                <c:pt idx="1982">
                  <c:v>2029526.3435956179</c:v>
                </c:pt>
                <c:pt idx="1983">
                  <c:v>4385335.7098968346</c:v>
                </c:pt>
                <c:pt idx="1984">
                  <c:v>3875921.493956815</c:v>
                </c:pt>
                <c:pt idx="1985">
                  <c:v>4182234.7552966909</c:v>
                </c:pt>
                <c:pt idx="1986">
                  <c:v>2113925.5543236071</c:v>
                </c:pt>
                <c:pt idx="1987">
                  <c:v>4212176.2159701912</c:v>
                </c:pt>
                <c:pt idx="1988">
                  <c:v>2834123.2477580141</c:v>
                </c:pt>
                <c:pt idx="1989">
                  <c:v>3405635.8242784091</c:v>
                </c:pt>
                <c:pt idx="1990">
                  <c:v>4985714.3080614507</c:v>
                </c:pt>
                <c:pt idx="1991">
                  <c:v>3941329.3788952399</c:v>
                </c:pt>
                <c:pt idx="1992">
                  <c:v>5563105.9022934604</c:v>
                </c:pt>
                <c:pt idx="1993">
                  <c:v>2527171.71392274</c:v>
                </c:pt>
                <c:pt idx="1994">
                  <c:v>3583065.267980319</c:v>
                </c:pt>
                <c:pt idx="1995">
                  <c:v>4001893.4239145862</c:v>
                </c:pt>
                <c:pt idx="1996">
                  <c:v>2511009.750419511</c:v>
                </c:pt>
                <c:pt idx="1997">
                  <c:v>14021720.59747171</c:v>
                </c:pt>
                <c:pt idx="1998">
                  <c:v>2184249.6821478549</c:v>
                </c:pt>
                <c:pt idx="1999">
                  <c:v>773455.6485847187</c:v>
                </c:pt>
                <c:pt idx="2000">
                  <c:v>4027635.4058301239</c:v>
                </c:pt>
                <c:pt idx="2001">
                  <c:v>1878668.366876842</c:v>
                </c:pt>
                <c:pt idx="2002">
                  <c:v>6043653.7560088728</c:v>
                </c:pt>
                <c:pt idx="2003">
                  <c:v>1748021.8944079941</c:v>
                </c:pt>
                <c:pt idx="2004">
                  <c:v>5238543.5307215797</c:v>
                </c:pt>
                <c:pt idx="2005">
                  <c:v>6229730.3706244715</c:v>
                </c:pt>
                <c:pt idx="2006">
                  <c:v>10394563.332860511</c:v>
                </c:pt>
                <c:pt idx="2007">
                  <c:v>1914923.280049379</c:v>
                </c:pt>
                <c:pt idx="2008">
                  <c:v>6650028.6853100173</c:v>
                </c:pt>
                <c:pt idx="2009">
                  <c:v>6348989.8326693112</c:v>
                </c:pt>
                <c:pt idx="2010">
                  <c:v>5560432.9767367952</c:v>
                </c:pt>
                <c:pt idx="2011">
                  <c:v>5814547.1246119048</c:v>
                </c:pt>
                <c:pt idx="2012">
                  <c:v>5904930.1614979701</c:v>
                </c:pt>
                <c:pt idx="2013">
                  <c:v>3016116.2266418692</c:v>
                </c:pt>
                <c:pt idx="2014">
                  <c:v>3282939.6642709202</c:v>
                </c:pt>
                <c:pt idx="2015">
                  <c:v>5325541.3781242827</c:v>
                </c:pt>
                <c:pt idx="2016">
                  <c:v>3196569.139784778</c:v>
                </c:pt>
                <c:pt idx="2017">
                  <c:v>4010871.5737593542</c:v>
                </c:pt>
                <c:pt idx="2018">
                  <c:v>2995269.813997942</c:v>
                </c:pt>
                <c:pt idx="2019">
                  <c:v>4480977.9394184081</c:v>
                </c:pt>
                <c:pt idx="2020">
                  <c:v>18340845.773635201</c:v>
                </c:pt>
                <c:pt idx="2021">
                  <c:v>5734199.5834162589</c:v>
                </c:pt>
                <c:pt idx="2022">
                  <c:v>8433331.7154802866</c:v>
                </c:pt>
                <c:pt idx="2023">
                  <c:v>3871129.4039526721</c:v>
                </c:pt>
                <c:pt idx="2024">
                  <c:v>3676309.4259822322</c:v>
                </c:pt>
                <c:pt idx="2025">
                  <c:v>4939383.6278777728</c:v>
                </c:pt>
                <c:pt idx="2026">
                  <c:v>5904716.4192237398</c:v>
                </c:pt>
                <c:pt idx="2027">
                  <c:v>4174614.8037821078</c:v>
                </c:pt>
                <c:pt idx="2028">
                  <c:v>5458978.2142875167</c:v>
                </c:pt>
                <c:pt idx="2029">
                  <c:v>2985085.7451646021</c:v>
                </c:pt>
                <c:pt idx="2030">
                  <c:v>2295201.180144127</c:v>
                </c:pt>
                <c:pt idx="2031">
                  <c:v>2043151.9836237619</c:v>
                </c:pt>
                <c:pt idx="2032">
                  <c:v>4868902.4075559853</c:v>
                </c:pt>
                <c:pt idx="2033">
                  <c:v>1965736.2463316261</c:v>
                </c:pt>
                <c:pt idx="2034">
                  <c:v>3557253.0539496881</c:v>
                </c:pt>
                <c:pt idx="2035">
                  <c:v>3266090.3254011991</c:v>
                </c:pt>
                <c:pt idx="2036">
                  <c:v>4085963.5497616902</c:v>
                </c:pt>
                <c:pt idx="2037">
                  <c:v>16872504.999054272</c:v>
                </c:pt>
                <c:pt idx="2038">
                  <c:v>3267084.9237746368</c:v>
                </c:pt>
                <c:pt idx="2039">
                  <c:v>4520007.5534214824</c:v>
                </c:pt>
                <c:pt idx="2040">
                  <c:v>9318109.992538251</c:v>
                </c:pt>
                <c:pt idx="2041">
                  <c:v>2283487.2129197959</c:v>
                </c:pt>
                <c:pt idx="2042">
                  <c:v>2234051.458518974</c:v>
                </c:pt>
                <c:pt idx="2043">
                  <c:v>2938273.2325300719</c:v>
                </c:pt>
                <c:pt idx="2044">
                  <c:v>3803396.4062830638</c:v>
                </c:pt>
                <c:pt idx="2045">
                  <c:v>4818313.9925979897</c:v>
                </c:pt>
                <c:pt idx="2046">
                  <c:v>3287630.1144995182</c:v>
                </c:pt>
                <c:pt idx="2047">
                  <c:v>3103854.0618691342</c:v>
                </c:pt>
                <c:pt idx="2048">
                  <c:v>4325298.9940022565</c:v>
                </c:pt>
                <c:pt idx="2049">
                  <c:v>3704108.1929359389</c:v>
                </c:pt>
                <c:pt idx="2050">
                  <c:v>3683611.038066783</c:v>
                </c:pt>
                <c:pt idx="2051">
                  <c:v>5816102.1217687428</c:v>
                </c:pt>
                <c:pt idx="2052">
                  <c:v>1990764.6851220741</c:v>
                </c:pt>
                <c:pt idx="2053">
                  <c:v>5576093.0016047824</c:v>
                </c:pt>
                <c:pt idx="2054">
                  <c:v>2221313.2340271249</c:v>
                </c:pt>
                <c:pt idx="2055">
                  <c:v>4980818.8462670632</c:v>
                </c:pt>
                <c:pt idx="2056">
                  <c:v>2018136.9591073911</c:v>
                </c:pt>
                <c:pt idx="2057">
                  <c:v>3971761.4955349942</c:v>
                </c:pt>
                <c:pt idx="2058">
                  <c:v>1839746.81824164</c:v>
                </c:pt>
                <c:pt idx="2059">
                  <c:v>1823215.5705260551</c:v>
                </c:pt>
                <c:pt idx="2060">
                  <c:v>2985980.9299147278</c:v>
                </c:pt>
                <c:pt idx="2061">
                  <c:v>1349767.2444333881</c:v>
                </c:pt>
                <c:pt idx="2062">
                  <c:v>2066009.5325937769</c:v>
                </c:pt>
                <c:pt idx="2063">
                  <c:v>1613636.0649233919</c:v>
                </c:pt>
                <c:pt idx="2064">
                  <c:v>4876647.21293307</c:v>
                </c:pt>
                <c:pt idx="2065">
                  <c:v>2142545.1151063452</c:v>
                </c:pt>
                <c:pt idx="2066">
                  <c:v>4537463.0363970567</c:v>
                </c:pt>
                <c:pt idx="2067">
                  <c:v>7871469.6397293229</c:v>
                </c:pt>
                <c:pt idx="2068">
                  <c:v>4887320.6110738823</c:v>
                </c:pt>
                <c:pt idx="2069">
                  <c:v>4229032.6810036143</c:v>
                </c:pt>
                <c:pt idx="2070">
                  <c:v>4854217.2494948637</c:v>
                </c:pt>
                <c:pt idx="2071">
                  <c:v>4081074.9918906488</c:v>
                </c:pt>
                <c:pt idx="2072">
                  <c:v>1172203.446145074</c:v>
                </c:pt>
                <c:pt idx="2073">
                  <c:v>1101986.941353861</c:v>
                </c:pt>
                <c:pt idx="2074">
                  <c:v>2193690.665373676</c:v>
                </c:pt>
                <c:pt idx="2075">
                  <c:v>2666643.4178491728</c:v>
                </c:pt>
                <c:pt idx="2076">
                  <c:v>2443248.971231475</c:v>
                </c:pt>
                <c:pt idx="2077">
                  <c:v>3637582.6816463922</c:v>
                </c:pt>
                <c:pt idx="2078">
                  <c:v>3193387.0692814239</c:v>
                </c:pt>
                <c:pt idx="2079">
                  <c:v>1270982.6825605989</c:v>
                </c:pt>
                <c:pt idx="2080">
                  <c:v>1623534.40002553</c:v>
                </c:pt>
                <c:pt idx="2081">
                  <c:v>3431528.0979043259</c:v>
                </c:pt>
                <c:pt idx="2082">
                  <c:v>7837599.9102838114</c:v>
                </c:pt>
                <c:pt idx="2083">
                  <c:v>2510254.5417262111</c:v>
                </c:pt>
                <c:pt idx="2084">
                  <c:v>2071620.5668533449</c:v>
                </c:pt>
                <c:pt idx="2085">
                  <c:v>4883019.0600680802</c:v>
                </c:pt>
                <c:pt idx="2086">
                  <c:v>2445067.9714074088</c:v>
                </c:pt>
                <c:pt idx="2087">
                  <c:v>2158100.036109956</c:v>
                </c:pt>
                <c:pt idx="2088">
                  <c:v>3721395.2112301379</c:v>
                </c:pt>
                <c:pt idx="2089">
                  <c:v>3382053.8995375531</c:v>
                </c:pt>
                <c:pt idx="2090">
                  <c:v>3399854.8901181482</c:v>
                </c:pt>
                <c:pt idx="2091">
                  <c:v>1025276.547093677</c:v>
                </c:pt>
                <c:pt idx="2092">
                  <c:v>3119368.8320293068</c:v>
                </c:pt>
                <c:pt idx="2093">
                  <c:v>5677226.0380393723</c:v>
                </c:pt>
                <c:pt idx="2094">
                  <c:v>2629349.615257313</c:v>
                </c:pt>
                <c:pt idx="2095">
                  <c:v>3335645.1810994078</c:v>
                </c:pt>
                <c:pt idx="2096">
                  <c:v>1703004.68694799</c:v>
                </c:pt>
                <c:pt idx="2097">
                  <c:v>2382669.507509029</c:v>
                </c:pt>
                <c:pt idx="2098">
                  <c:v>4266641.8596784025</c:v>
                </c:pt>
                <c:pt idx="2099">
                  <c:v>1347829.890502027</c:v>
                </c:pt>
                <c:pt idx="2100">
                  <c:v>10789432.54383824</c:v>
                </c:pt>
                <c:pt idx="2101">
                  <c:v>3031269.5983564872</c:v>
                </c:pt>
                <c:pt idx="2102">
                  <c:v>4570640.6228148332</c:v>
                </c:pt>
                <c:pt idx="2103">
                  <c:v>4474023.4835432768</c:v>
                </c:pt>
                <c:pt idx="2104">
                  <c:v>2035249.188815597</c:v>
                </c:pt>
                <c:pt idx="2105">
                  <c:v>1244182.4596349089</c:v>
                </c:pt>
                <c:pt idx="2106">
                  <c:v>1901075.1170635601</c:v>
                </c:pt>
                <c:pt idx="2107">
                  <c:v>4154102.0266321562</c:v>
                </c:pt>
                <c:pt idx="2108">
                  <c:v>1622028.1885657851</c:v>
                </c:pt>
                <c:pt idx="2109">
                  <c:v>4415654.6037651617</c:v>
                </c:pt>
                <c:pt idx="2110">
                  <c:v>2517083.8105080938</c:v>
                </c:pt>
                <c:pt idx="2111">
                  <c:v>2034047.926722602</c:v>
                </c:pt>
                <c:pt idx="2112">
                  <c:v>2738358.6336682532</c:v>
                </c:pt>
                <c:pt idx="2113">
                  <c:v>4010581.0835305811</c:v>
                </c:pt>
                <c:pt idx="2114">
                  <c:v>2348670.1806991901</c:v>
                </c:pt>
                <c:pt idx="2115">
                  <c:v>6720628.6497854572</c:v>
                </c:pt>
                <c:pt idx="2116">
                  <c:v>5195083.2777000396</c:v>
                </c:pt>
                <c:pt idx="2117">
                  <c:v>1350773.6443560559</c:v>
                </c:pt>
                <c:pt idx="2118">
                  <c:v>2745168.5360839148</c:v>
                </c:pt>
                <c:pt idx="2119">
                  <c:v>1378787.361267508</c:v>
                </c:pt>
                <c:pt idx="2120">
                  <c:v>5674562.2575978264</c:v>
                </c:pt>
                <c:pt idx="2121">
                  <c:v>1737976.3229991649</c:v>
                </c:pt>
                <c:pt idx="2122">
                  <c:v>1788671.8439112969</c:v>
                </c:pt>
                <c:pt idx="2123">
                  <c:v>9175620.6095774267</c:v>
                </c:pt>
                <c:pt idx="2124">
                  <c:v>1189472.992410738</c:v>
                </c:pt>
                <c:pt idx="2125">
                  <c:v>1288767.9264566831</c:v>
                </c:pt>
                <c:pt idx="2126">
                  <c:v>2612749.9075162951</c:v>
                </c:pt>
                <c:pt idx="2127">
                  <c:v>2335120.7193901618</c:v>
                </c:pt>
                <c:pt idx="2128">
                  <c:v>991527.0060780386</c:v>
                </c:pt>
                <c:pt idx="2129">
                  <c:v>2373897.1762128011</c:v>
                </c:pt>
                <c:pt idx="2130">
                  <c:v>5168976.4747520257</c:v>
                </c:pt>
                <c:pt idx="2131">
                  <c:v>6103007.8985213889</c:v>
                </c:pt>
                <c:pt idx="2132">
                  <c:v>11737244.399166331</c:v>
                </c:pt>
                <c:pt idx="2133">
                  <c:v>1050934.047733675</c:v>
                </c:pt>
                <c:pt idx="2134">
                  <c:v>5858604.2102620928</c:v>
                </c:pt>
                <c:pt idx="2135">
                  <c:v>2014640.65799458</c:v>
                </c:pt>
                <c:pt idx="2136">
                  <c:v>1878333.158522689</c:v>
                </c:pt>
                <c:pt idx="2137">
                  <c:v>9997658.7456119768</c:v>
                </c:pt>
                <c:pt idx="2138">
                  <c:v>1563187.8341556711</c:v>
                </c:pt>
                <c:pt idx="2139">
                  <c:v>2350890.6031590868</c:v>
                </c:pt>
                <c:pt idx="2140">
                  <c:v>2674068.3259009528</c:v>
                </c:pt>
                <c:pt idx="2141">
                  <c:v>2028476.4642045819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6-42F8-A40A-DD300C47A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5067560"/>
        <c:axId val="725074400"/>
      </c:barChart>
      <c:catAx>
        <c:axId val="725067560"/>
        <c:scaling>
          <c:orientation val="maxMin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74400"/>
        <c:crosses val="autoZero"/>
        <c:auto val="1"/>
        <c:lblAlgn val="ctr"/>
        <c:lblOffset val="100"/>
        <c:tickLblSkip val="1071"/>
        <c:noMultiLvlLbl val="0"/>
      </c:catAx>
      <c:valAx>
        <c:axId val="725074400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67560"/>
        <c:crosses val="max"/>
        <c:crossBetween val="between"/>
        <c:majorUnit val="500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SZSE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szse!$F$1</c:f>
              <c:strCache>
                <c:ptCount val="1"/>
                <c:pt idx="0">
                  <c:v> ADT_USD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szse!$D$2:$D$2760</c:f>
              <c:numCache>
                <c:formatCode>_(* #,##0.00_);_(* \(#,##0.00\);_(* "-"??_);_(@_)</c:formatCode>
                <c:ptCount val="2759"/>
                <c:pt idx="0">
                  <c:v>3.6245016310257339E-2</c:v>
                </c:pt>
                <c:pt idx="1">
                  <c:v>7.2490032620514677E-2</c:v>
                </c:pt>
                <c:pt idx="2">
                  <c:v>0.108735048930772</c:v>
                </c:pt>
                <c:pt idx="3">
                  <c:v>0.14498006524102941</c:v>
                </c:pt>
                <c:pt idx="4">
                  <c:v>0.18122508155128669</c:v>
                </c:pt>
                <c:pt idx="5">
                  <c:v>0.217470097861544</c:v>
                </c:pt>
                <c:pt idx="6">
                  <c:v>0.25371511417180143</c:v>
                </c:pt>
                <c:pt idx="7">
                  <c:v>0.28996013048205871</c:v>
                </c:pt>
                <c:pt idx="8">
                  <c:v>0.32620514679231599</c:v>
                </c:pt>
                <c:pt idx="9">
                  <c:v>0.36245016310257339</c:v>
                </c:pt>
                <c:pt idx="10">
                  <c:v>0.39869517941283072</c:v>
                </c:pt>
                <c:pt idx="11">
                  <c:v>0.43494019572308812</c:v>
                </c:pt>
                <c:pt idx="12">
                  <c:v>0.4711852120333454</c:v>
                </c:pt>
                <c:pt idx="13">
                  <c:v>0.50743022834360274</c:v>
                </c:pt>
                <c:pt idx="14">
                  <c:v>0.54367524465386008</c:v>
                </c:pt>
                <c:pt idx="15">
                  <c:v>0.57992026096411742</c:v>
                </c:pt>
                <c:pt idx="16">
                  <c:v>0.61616527727437476</c:v>
                </c:pt>
                <c:pt idx="17">
                  <c:v>0.65241029358463209</c:v>
                </c:pt>
                <c:pt idx="18">
                  <c:v>0.68865530989488943</c:v>
                </c:pt>
                <c:pt idx="19">
                  <c:v>0.72490032620514677</c:v>
                </c:pt>
                <c:pt idx="20">
                  <c:v>0.76114534251540411</c:v>
                </c:pt>
                <c:pt idx="21">
                  <c:v>0.79739035882566145</c:v>
                </c:pt>
                <c:pt idx="22">
                  <c:v>0.83363537513591879</c:v>
                </c:pt>
                <c:pt idx="23">
                  <c:v>0.86988039144617613</c:v>
                </c:pt>
                <c:pt idx="24">
                  <c:v>0.90612540775643347</c:v>
                </c:pt>
                <c:pt idx="25">
                  <c:v>0.9423704240666908</c:v>
                </c:pt>
                <c:pt idx="26">
                  <c:v>0.97861544037694814</c:v>
                </c:pt>
                <c:pt idx="27">
                  <c:v>1.014860456687205</c:v>
                </c:pt>
                <c:pt idx="28">
                  <c:v>1.0511054729974629</c:v>
                </c:pt>
                <c:pt idx="29">
                  <c:v>1.0873504893077199</c:v>
                </c:pt>
                <c:pt idx="30">
                  <c:v>1.1235955056179781</c:v>
                </c:pt>
                <c:pt idx="31">
                  <c:v>1.1598405219282351</c:v>
                </c:pt>
                <c:pt idx="32">
                  <c:v>1.1960855382384921</c:v>
                </c:pt>
                <c:pt idx="33">
                  <c:v>1.23233055454875</c:v>
                </c:pt>
                <c:pt idx="34">
                  <c:v>1.268575570859007</c:v>
                </c:pt>
                <c:pt idx="35">
                  <c:v>1.304820587169264</c:v>
                </c:pt>
                <c:pt idx="36">
                  <c:v>1.341065603479521</c:v>
                </c:pt>
                <c:pt idx="37">
                  <c:v>1.3773106197897791</c:v>
                </c:pt>
                <c:pt idx="38">
                  <c:v>1.4135556361000361</c:v>
                </c:pt>
                <c:pt idx="39">
                  <c:v>1.449800652410294</c:v>
                </c:pt>
                <c:pt idx="40">
                  <c:v>1.486045668720551</c:v>
                </c:pt>
                <c:pt idx="41">
                  <c:v>1.522290685030808</c:v>
                </c:pt>
                <c:pt idx="42">
                  <c:v>1.5585357013410659</c:v>
                </c:pt>
                <c:pt idx="43">
                  <c:v>1.5947807176513229</c:v>
                </c:pt>
                <c:pt idx="44">
                  <c:v>1.6310257339615799</c:v>
                </c:pt>
                <c:pt idx="45">
                  <c:v>1.667270750271838</c:v>
                </c:pt>
                <c:pt idx="46">
                  <c:v>1.703515766582095</c:v>
                </c:pt>
                <c:pt idx="47">
                  <c:v>1.739760782892352</c:v>
                </c:pt>
                <c:pt idx="48">
                  <c:v>1.776005799202609</c:v>
                </c:pt>
                <c:pt idx="49">
                  <c:v>1.8122508155128669</c:v>
                </c:pt>
                <c:pt idx="50">
                  <c:v>1.8484958318231239</c:v>
                </c:pt>
                <c:pt idx="51">
                  <c:v>1.8847408481333821</c:v>
                </c:pt>
                <c:pt idx="52">
                  <c:v>1.9209858644436391</c:v>
                </c:pt>
                <c:pt idx="53">
                  <c:v>1.9572308807538961</c:v>
                </c:pt>
                <c:pt idx="54">
                  <c:v>1.993475897064154</c:v>
                </c:pt>
                <c:pt idx="55">
                  <c:v>2.029720913374411</c:v>
                </c:pt>
                <c:pt idx="56">
                  <c:v>2.0659659296846682</c:v>
                </c:pt>
                <c:pt idx="57">
                  <c:v>2.102210945994925</c:v>
                </c:pt>
                <c:pt idx="58">
                  <c:v>2.1384559623051831</c:v>
                </c:pt>
                <c:pt idx="59">
                  <c:v>2.1747009786154399</c:v>
                </c:pt>
                <c:pt idx="60">
                  <c:v>2.210945994925698</c:v>
                </c:pt>
                <c:pt idx="61">
                  <c:v>2.2471910112359552</c:v>
                </c:pt>
                <c:pt idx="62">
                  <c:v>2.283436027546212</c:v>
                </c:pt>
                <c:pt idx="63">
                  <c:v>2.3196810438564701</c:v>
                </c:pt>
                <c:pt idx="64">
                  <c:v>2.3559260601667269</c:v>
                </c:pt>
                <c:pt idx="65">
                  <c:v>2.3921710764769841</c:v>
                </c:pt>
                <c:pt idx="66">
                  <c:v>2.4284160927872418</c:v>
                </c:pt>
                <c:pt idx="67">
                  <c:v>2.464661109097499</c:v>
                </c:pt>
                <c:pt idx="68">
                  <c:v>2.5009061254077558</c:v>
                </c:pt>
                <c:pt idx="69">
                  <c:v>2.5371511417180139</c:v>
                </c:pt>
                <c:pt idx="70">
                  <c:v>2.5733961580282712</c:v>
                </c:pt>
                <c:pt idx="71">
                  <c:v>2.6096411743385279</c:v>
                </c:pt>
                <c:pt idx="72">
                  <c:v>2.6458861906487861</c:v>
                </c:pt>
                <c:pt idx="73">
                  <c:v>2.6821312069590428</c:v>
                </c:pt>
                <c:pt idx="74">
                  <c:v>2.718376223269301</c:v>
                </c:pt>
                <c:pt idx="75">
                  <c:v>2.7546212395795582</c:v>
                </c:pt>
                <c:pt idx="76">
                  <c:v>2.790866255889815</c:v>
                </c:pt>
                <c:pt idx="77">
                  <c:v>2.8271112722000731</c:v>
                </c:pt>
                <c:pt idx="78">
                  <c:v>2.8633562885103299</c:v>
                </c:pt>
                <c:pt idx="79">
                  <c:v>2.8996013048205871</c:v>
                </c:pt>
                <c:pt idx="80">
                  <c:v>2.9358463211308439</c:v>
                </c:pt>
                <c:pt idx="81">
                  <c:v>2.972091337441102</c:v>
                </c:pt>
                <c:pt idx="82">
                  <c:v>3.0083363537513592</c:v>
                </c:pt>
                <c:pt idx="83">
                  <c:v>3.044581370061616</c:v>
                </c:pt>
                <c:pt idx="84">
                  <c:v>3.0808263863718741</c:v>
                </c:pt>
                <c:pt idx="85">
                  <c:v>3.1170714026821309</c:v>
                </c:pt>
                <c:pt idx="86">
                  <c:v>3.153316418992389</c:v>
                </c:pt>
                <c:pt idx="87">
                  <c:v>3.1895614353026458</c:v>
                </c:pt>
                <c:pt idx="88">
                  <c:v>3.225806451612903</c:v>
                </c:pt>
                <c:pt idx="89">
                  <c:v>3.2620514679231598</c:v>
                </c:pt>
                <c:pt idx="90">
                  <c:v>3.2982964842334179</c:v>
                </c:pt>
                <c:pt idx="91">
                  <c:v>3.3345415005436752</c:v>
                </c:pt>
                <c:pt idx="92">
                  <c:v>3.3707865168539319</c:v>
                </c:pt>
                <c:pt idx="93">
                  <c:v>3.4070315331641901</c:v>
                </c:pt>
                <c:pt idx="94">
                  <c:v>3.4432765494744468</c:v>
                </c:pt>
                <c:pt idx="95">
                  <c:v>3.479521565784705</c:v>
                </c:pt>
                <c:pt idx="96">
                  <c:v>3.5157665820949622</c:v>
                </c:pt>
                <c:pt idx="97">
                  <c:v>3.552011598405219</c:v>
                </c:pt>
                <c:pt idx="98">
                  <c:v>3.5882566147154771</c:v>
                </c:pt>
                <c:pt idx="99">
                  <c:v>3.6245016310257339</c:v>
                </c:pt>
                <c:pt idx="100">
                  <c:v>3.6607466473359911</c:v>
                </c:pt>
                <c:pt idx="101">
                  <c:v>3.6969916636462492</c:v>
                </c:pt>
                <c:pt idx="102">
                  <c:v>3.733236679956506</c:v>
                </c:pt>
                <c:pt idx="103">
                  <c:v>3.7694816962667632</c:v>
                </c:pt>
                <c:pt idx="104">
                  <c:v>3.80572671257702</c:v>
                </c:pt>
                <c:pt idx="105">
                  <c:v>3.8419717288872781</c:v>
                </c:pt>
                <c:pt idx="106">
                  <c:v>3.8782167451975349</c:v>
                </c:pt>
                <c:pt idx="107">
                  <c:v>3.914461761507793</c:v>
                </c:pt>
                <c:pt idx="108">
                  <c:v>3.9507067778180498</c:v>
                </c:pt>
                <c:pt idx="109">
                  <c:v>3.986951794128307</c:v>
                </c:pt>
                <c:pt idx="110">
                  <c:v>4.0231968104385647</c:v>
                </c:pt>
                <c:pt idx="111">
                  <c:v>4.0594418267488219</c:v>
                </c:pt>
                <c:pt idx="112">
                  <c:v>4.0956868430590792</c:v>
                </c:pt>
                <c:pt idx="113">
                  <c:v>4.1319318593693364</c:v>
                </c:pt>
                <c:pt idx="114">
                  <c:v>4.1681768756795936</c:v>
                </c:pt>
                <c:pt idx="115">
                  <c:v>4.2044218919898508</c:v>
                </c:pt>
                <c:pt idx="116">
                  <c:v>4.240666908300109</c:v>
                </c:pt>
                <c:pt idx="117">
                  <c:v>4.2769119246103662</c:v>
                </c:pt>
                <c:pt idx="118">
                  <c:v>4.3131569409206234</c:v>
                </c:pt>
                <c:pt idx="119">
                  <c:v>4.3494019572308806</c:v>
                </c:pt>
                <c:pt idx="120">
                  <c:v>4.3856469735411379</c:v>
                </c:pt>
                <c:pt idx="121">
                  <c:v>4.4218919898513951</c:v>
                </c:pt>
                <c:pt idx="122">
                  <c:v>4.4581370061616523</c:v>
                </c:pt>
                <c:pt idx="123">
                  <c:v>4.4943820224719104</c:v>
                </c:pt>
                <c:pt idx="124">
                  <c:v>4.5306270387821677</c:v>
                </c:pt>
                <c:pt idx="125">
                  <c:v>4.5668720550924249</c:v>
                </c:pt>
                <c:pt idx="126">
                  <c:v>4.6031170714026821</c:v>
                </c:pt>
                <c:pt idx="127">
                  <c:v>4.6393620877129393</c:v>
                </c:pt>
                <c:pt idx="128">
                  <c:v>4.6756071040231966</c:v>
                </c:pt>
                <c:pt idx="129">
                  <c:v>4.7118521203334538</c:v>
                </c:pt>
                <c:pt idx="130">
                  <c:v>4.748097136643711</c:v>
                </c:pt>
                <c:pt idx="131">
                  <c:v>4.7843421529539683</c:v>
                </c:pt>
                <c:pt idx="132">
                  <c:v>4.8205871692642264</c:v>
                </c:pt>
                <c:pt idx="133">
                  <c:v>4.8568321855744836</c:v>
                </c:pt>
                <c:pt idx="134">
                  <c:v>4.8930772018847408</c:v>
                </c:pt>
                <c:pt idx="135">
                  <c:v>4.9293222181949981</c:v>
                </c:pt>
                <c:pt idx="136">
                  <c:v>4.9655672345052553</c:v>
                </c:pt>
                <c:pt idx="137">
                  <c:v>5.0018122508155134</c:v>
                </c:pt>
                <c:pt idx="138">
                  <c:v>5.0380572671257697</c:v>
                </c:pt>
                <c:pt idx="139">
                  <c:v>5.0743022834360278</c:v>
                </c:pt>
                <c:pt idx="140">
                  <c:v>5.1105472997462851</c:v>
                </c:pt>
                <c:pt idx="141">
                  <c:v>5.1467923160565423</c:v>
                </c:pt>
                <c:pt idx="142">
                  <c:v>5.1830373323668004</c:v>
                </c:pt>
                <c:pt idx="143">
                  <c:v>5.2192823486770568</c:v>
                </c:pt>
                <c:pt idx="144">
                  <c:v>5.255527364987314</c:v>
                </c:pt>
                <c:pt idx="145">
                  <c:v>5.2917723812975712</c:v>
                </c:pt>
                <c:pt idx="146">
                  <c:v>5.3280173976078284</c:v>
                </c:pt>
                <c:pt idx="147">
                  <c:v>5.3642624139180857</c:v>
                </c:pt>
                <c:pt idx="148">
                  <c:v>5.4005074302283438</c:v>
                </c:pt>
                <c:pt idx="149">
                  <c:v>5.436752446538601</c:v>
                </c:pt>
                <c:pt idx="150">
                  <c:v>5.4729974628488582</c:v>
                </c:pt>
                <c:pt idx="151">
                  <c:v>5.5092424791591146</c:v>
                </c:pt>
                <c:pt idx="152">
                  <c:v>5.5454874954693727</c:v>
                </c:pt>
                <c:pt idx="153">
                  <c:v>5.5817325117796299</c:v>
                </c:pt>
                <c:pt idx="154">
                  <c:v>5.6179775280898872</c:v>
                </c:pt>
                <c:pt idx="155">
                  <c:v>5.6542225444001453</c:v>
                </c:pt>
                <c:pt idx="156">
                  <c:v>5.6904675607104016</c:v>
                </c:pt>
                <c:pt idx="157">
                  <c:v>5.7267125770206597</c:v>
                </c:pt>
                <c:pt idx="158">
                  <c:v>5.7629575933309169</c:v>
                </c:pt>
                <c:pt idx="159">
                  <c:v>5.7992026096411742</c:v>
                </c:pt>
                <c:pt idx="160">
                  <c:v>5.8354476259514314</c:v>
                </c:pt>
                <c:pt idx="161">
                  <c:v>5.8716926422616886</c:v>
                </c:pt>
                <c:pt idx="162">
                  <c:v>5.9079376585719459</c:v>
                </c:pt>
                <c:pt idx="163">
                  <c:v>5.9441826748822031</c:v>
                </c:pt>
                <c:pt idx="164">
                  <c:v>5.9804276911924612</c:v>
                </c:pt>
                <c:pt idx="165">
                  <c:v>6.0166727075027184</c:v>
                </c:pt>
                <c:pt idx="166">
                  <c:v>6.0529177238129757</c:v>
                </c:pt>
                <c:pt idx="167">
                  <c:v>6.0891627401232329</c:v>
                </c:pt>
                <c:pt idx="168">
                  <c:v>6.1254077564334901</c:v>
                </c:pt>
                <c:pt idx="169">
                  <c:v>6.1616527727437473</c:v>
                </c:pt>
                <c:pt idx="170">
                  <c:v>6.1978977890540046</c:v>
                </c:pt>
                <c:pt idx="171">
                  <c:v>6.2341428053642627</c:v>
                </c:pt>
                <c:pt idx="172">
                  <c:v>6.2703878216745199</c:v>
                </c:pt>
                <c:pt idx="173">
                  <c:v>6.3066328379847771</c:v>
                </c:pt>
                <c:pt idx="174">
                  <c:v>6.3428778542950344</c:v>
                </c:pt>
                <c:pt idx="175">
                  <c:v>6.3791228706052916</c:v>
                </c:pt>
                <c:pt idx="176">
                  <c:v>6.4153678869155488</c:v>
                </c:pt>
                <c:pt idx="177">
                  <c:v>6.4516129032258061</c:v>
                </c:pt>
                <c:pt idx="178">
                  <c:v>6.4878579195360633</c:v>
                </c:pt>
                <c:pt idx="179">
                  <c:v>6.5241029358463214</c:v>
                </c:pt>
                <c:pt idx="180">
                  <c:v>6.5603479521565786</c:v>
                </c:pt>
                <c:pt idx="181">
                  <c:v>6.5965929684668358</c:v>
                </c:pt>
                <c:pt idx="182">
                  <c:v>6.6328379847770931</c:v>
                </c:pt>
                <c:pt idx="183">
                  <c:v>6.6690830010873503</c:v>
                </c:pt>
                <c:pt idx="184">
                  <c:v>6.7053280173976084</c:v>
                </c:pt>
                <c:pt idx="185">
                  <c:v>6.7415730337078648</c:v>
                </c:pt>
                <c:pt idx="186">
                  <c:v>6.777818050018122</c:v>
                </c:pt>
                <c:pt idx="187">
                  <c:v>6.8140630663283801</c:v>
                </c:pt>
                <c:pt idx="188">
                  <c:v>6.8503080826386373</c:v>
                </c:pt>
                <c:pt idx="189">
                  <c:v>6.8865530989488946</c:v>
                </c:pt>
                <c:pt idx="190">
                  <c:v>6.9227981152591518</c:v>
                </c:pt>
                <c:pt idx="191">
                  <c:v>6.959043131569409</c:v>
                </c:pt>
                <c:pt idx="192">
                  <c:v>6.9952881478796662</c:v>
                </c:pt>
                <c:pt idx="193">
                  <c:v>7.0315331641899226</c:v>
                </c:pt>
                <c:pt idx="194">
                  <c:v>7.0677781805001807</c:v>
                </c:pt>
                <c:pt idx="195">
                  <c:v>7.1040231968104379</c:v>
                </c:pt>
                <c:pt idx="196">
                  <c:v>7.140268213120696</c:v>
                </c:pt>
                <c:pt idx="197">
                  <c:v>7.1765132294309533</c:v>
                </c:pt>
                <c:pt idx="198">
                  <c:v>7.2127582457412096</c:v>
                </c:pt>
                <c:pt idx="199">
                  <c:v>7.2490032620514677</c:v>
                </c:pt>
                <c:pt idx="200">
                  <c:v>7.2852482783617249</c:v>
                </c:pt>
                <c:pt idx="201">
                  <c:v>7.3214932946719822</c:v>
                </c:pt>
                <c:pt idx="202">
                  <c:v>7.3577383109822394</c:v>
                </c:pt>
                <c:pt idx="203">
                  <c:v>7.3939833272924984</c:v>
                </c:pt>
                <c:pt idx="204">
                  <c:v>7.4302283436027547</c:v>
                </c:pt>
                <c:pt idx="205">
                  <c:v>7.466473359913012</c:v>
                </c:pt>
                <c:pt idx="206">
                  <c:v>7.5027183762232692</c:v>
                </c:pt>
                <c:pt idx="207">
                  <c:v>7.5389633925335264</c:v>
                </c:pt>
                <c:pt idx="208">
                  <c:v>7.5752084088437837</c:v>
                </c:pt>
                <c:pt idx="209">
                  <c:v>7.6114534251540409</c:v>
                </c:pt>
                <c:pt idx="210">
                  <c:v>7.6476984414642981</c:v>
                </c:pt>
                <c:pt idx="211">
                  <c:v>7.6839434577745553</c:v>
                </c:pt>
                <c:pt idx="212">
                  <c:v>7.7201884740848126</c:v>
                </c:pt>
                <c:pt idx="213">
                  <c:v>7.7564334903950707</c:v>
                </c:pt>
                <c:pt idx="214">
                  <c:v>7.7926785067053279</c:v>
                </c:pt>
                <c:pt idx="215">
                  <c:v>7.8289235230155851</c:v>
                </c:pt>
                <c:pt idx="216">
                  <c:v>7.8651685393258424</c:v>
                </c:pt>
                <c:pt idx="217">
                  <c:v>7.9014135556360996</c:v>
                </c:pt>
                <c:pt idx="218">
                  <c:v>7.9376585719463568</c:v>
                </c:pt>
                <c:pt idx="219">
                  <c:v>7.9739035882566149</c:v>
                </c:pt>
                <c:pt idx="220">
                  <c:v>8.0101486045668722</c:v>
                </c:pt>
                <c:pt idx="221">
                  <c:v>8.0463936208771294</c:v>
                </c:pt>
                <c:pt idx="222">
                  <c:v>8.0826386371873866</c:v>
                </c:pt>
                <c:pt idx="223">
                  <c:v>8.1188836534976438</c:v>
                </c:pt>
                <c:pt idx="224">
                  <c:v>8.1551286698079011</c:v>
                </c:pt>
                <c:pt idx="225">
                  <c:v>8.1913736861181583</c:v>
                </c:pt>
                <c:pt idx="226">
                  <c:v>8.2276187024284155</c:v>
                </c:pt>
                <c:pt idx="227">
                  <c:v>8.2638637187386728</c:v>
                </c:pt>
                <c:pt idx="228">
                  <c:v>8.30010873504893</c:v>
                </c:pt>
                <c:pt idx="229">
                  <c:v>8.3363537513591872</c:v>
                </c:pt>
                <c:pt idx="230">
                  <c:v>8.3725987676694444</c:v>
                </c:pt>
                <c:pt idx="231">
                  <c:v>8.4088437839797017</c:v>
                </c:pt>
                <c:pt idx="232">
                  <c:v>8.4450888002899607</c:v>
                </c:pt>
                <c:pt idx="233">
                  <c:v>8.4813338166002179</c:v>
                </c:pt>
                <c:pt idx="234">
                  <c:v>8.5175788329104751</c:v>
                </c:pt>
                <c:pt idx="235">
                  <c:v>8.5538238492207324</c:v>
                </c:pt>
                <c:pt idx="236">
                  <c:v>8.5900688655309896</c:v>
                </c:pt>
                <c:pt idx="237">
                  <c:v>8.6263138818412468</c:v>
                </c:pt>
                <c:pt idx="238">
                  <c:v>8.662558898151504</c:v>
                </c:pt>
                <c:pt idx="239">
                  <c:v>8.6988039144617613</c:v>
                </c:pt>
                <c:pt idx="240">
                  <c:v>8.7350489307720185</c:v>
                </c:pt>
                <c:pt idx="241">
                  <c:v>8.7712939470822757</c:v>
                </c:pt>
                <c:pt idx="242">
                  <c:v>8.8075389633925329</c:v>
                </c:pt>
                <c:pt idx="243">
                  <c:v>8.8437839797027902</c:v>
                </c:pt>
                <c:pt idx="244">
                  <c:v>8.8800289960130474</c:v>
                </c:pt>
                <c:pt idx="245">
                  <c:v>8.9162740123233046</c:v>
                </c:pt>
                <c:pt idx="246">
                  <c:v>8.9525190286335619</c:v>
                </c:pt>
                <c:pt idx="247">
                  <c:v>8.9887640449438209</c:v>
                </c:pt>
                <c:pt idx="248">
                  <c:v>9.0250090612540781</c:v>
                </c:pt>
                <c:pt idx="249">
                  <c:v>9.0612540775643353</c:v>
                </c:pt>
                <c:pt idx="250">
                  <c:v>9.0974990938745925</c:v>
                </c:pt>
                <c:pt idx="251">
                  <c:v>9.1337441101848498</c:v>
                </c:pt>
                <c:pt idx="252">
                  <c:v>9.169989126495107</c:v>
                </c:pt>
                <c:pt idx="253">
                  <c:v>9.2062341428053642</c:v>
                </c:pt>
                <c:pt idx="254">
                  <c:v>9.2424791591156215</c:v>
                </c:pt>
                <c:pt idx="255">
                  <c:v>9.2787241754258787</c:v>
                </c:pt>
                <c:pt idx="256">
                  <c:v>9.3149691917361359</c:v>
                </c:pt>
                <c:pt idx="257">
                  <c:v>9.3512142080463931</c:v>
                </c:pt>
                <c:pt idx="258">
                  <c:v>9.3874592243566504</c:v>
                </c:pt>
                <c:pt idx="259">
                  <c:v>9.4237042406669076</c:v>
                </c:pt>
                <c:pt idx="260">
                  <c:v>9.4599492569771648</c:v>
                </c:pt>
                <c:pt idx="261">
                  <c:v>9.496194273287422</c:v>
                </c:pt>
                <c:pt idx="262">
                  <c:v>9.5324392895976793</c:v>
                </c:pt>
                <c:pt idx="263">
                  <c:v>9.5686843059079365</c:v>
                </c:pt>
                <c:pt idx="264">
                  <c:v>9.6049293222181955</c:v>
                </c:pt>
                <c:pt idx="265">
                  <c:v>9.6411743385284527</c:v>
                </c:pt>
                <c:pt idx="266">
                  <c:v>9.67741935483871</c:v>
                </c:pt>
                <c:pt idx="267">
                  <c:v>9.7136643711489672</c:v>
                </c:pt>
                <c:pt idx="268">
                  <c:v>9.7499093874592244</c:v>
                </c:pt>
                <c:pt idx="269">
                  <c:v>9.7861544037694816</c:v>
                </c:pt>
                <c:pt idx="270">
                  <c:v>9.8223994200797389</c:v>
                </c:pt>
                <c:pt idx="271">
                  <c:v>9.8586444363899961</c:v>
                </c:pt>
                <c:pt idx="272">
                  <c:v>9.8948894527002533</c:v>
                </c:pt>
                <c:pt idx="273">
                  <c:v>9.9311344690105106</c:v>
                </c:pt>
                <c:pt idx="274">
                  <c:v>9.9673794853207678</c:v>
                </c:pt>
                <c:pt idx="275">
                  <c:v>10.00362450163103</c:v>
                </c:pt>
                <c:pt idx="276">
                  <c:v>10.03986951794128</c:v>
                </c:pt>
                <c:pt idx="277">
                  <c:v>10.076114534251539</c:v>
                </c:pt>
                <c:pt idx="278">
                  <c:v>10.1123595505618</c:v>
                </c:pt>
                <c:pt idx="279">
                  <c:v>10.148604566872059</c:v>
                </c:pt>
                <c:pt idx="280">
                  <c:v>10.184849583182309</c:v>
                </c:pt>
                <c:pt idx="281">
                  <c:v>10.22109459949257</c:v>
                </c:pt>
                <c:pt idx="282">
                  <c:v>10.257339615802829</c:v>
                </c:pt>
                <c:pt idx="283">
                  <c:v>10.293584632113079</c:v>
                </c:pt>
                <c:pt idx="284">
                  <c:v>10.32982964842334</c:v>
                </c:pt>
                <c:pt idx="285">
                  <c:v>10.366074664733601</c:v>
                </c:pt>
                <c:pt idx="286">
                  <c:v>10.40231968104386</c:v>
                </c:pt>
                <c:pt idx="287">
                  <c:v>10.43856469735411</c:v>
                </c:pt>
                <c:pt idx="288">
                  <c:v>10.474809713664371</c:v>
                </c:pt>
                <c:pt idx="289">
                  <c:v>10.51105472997463</c:v>
                </c:pt>
                <c:pt idx="290">
                  <c:v>10.547299746284891</c:v>
                </c:pt>
                <c:pt idx="291">
                  <c:v>10.583544762595141</c:v>
                </c:pt>
                <c:pt idx="292">
                  <c:v>10.6197897789054</c:v>
                </c:pt>
                <c:pt idx="293">
                  <c:v>10.65603479521566</c:v>
                </c:pt>
                <c:pt idx="294">
                  <c:v>10.692279811525911</c:v>
                </c:pt>
                <c:pt idx="295">
                  <c:v>10.72852482783617</c:v>
                </c:pt>
                <c:pt idx="296">
                  <c:v>10.76476984414643</c:v>
                </c:pt>
                <c:pt idx="297">
                  <c:v>10.801014860456689</c:v>
                </c:pt>
                <c:pt idx="298">
                  <c:v>10.837259876766939</c:v>
                </c:pt>
                <c:pt idx="299">
                  <c:v>10.8735048930772</c:v>
                </c:pt>
                <c:pt idx="300">
                  <c:v>10.909749909387459</c:v>
                </c:pt>
                <c:pt idx="301">
                  <c:v>10.94599492569772</c:v>
                </c:pt>
                <c:pt idx="302">
                  <c:v>10.98223994200797</c:v>
                </c:pt>
                <c:pt idx="303">
                  <c:v>11.018484958318229</c:v>
                </c:pt>
                <c:pt idx="304">
                  <c:v>11.05472997462849</c:v>
                </c:pt>
                <c:pt idx="305">
                  <c:v>11.090974990938751</c:v>
                </c:pt>
                <c:pt idx="306">
                  <c:v>11.127220007249001</c:v>
                </c:pt>
                <c:pt idx="307">
                  <c:v>11.16346502355926</c:v>
                </c:pt>
                <c:pt idx="308">
                  <c:v>11.199710039869521</c:v>
                </c:pt>
                <c:pt idx="309">
                  <c:v>11.235955056179771</c:v>
                </c:pt>
                <c:pt idx="310">
                  <c:v>11.27220007249003</c:v>
                </c:pt>
                <c:pt idx="311">
                  <c:v>11.308445088800291</c:v>
                </c:pt>
                <c:pt idx="312">
                  <c:v>11.34469010511055</c:v>
                </c:pt>
                <c:pt idx="313">
                  <c:v>11.3809351214208</c:v>
                </c:pt>
                <c:pt idx="314">
                  <c:v>11.41718013773106</c:v>
                </c:pt>
                <c:pt idx="315">
                  <c:v>11.453425154041319</c:v>
                </c:pt>
                <c:pt idx="316">
                  <c:v>11.48967017035158</c:v>
                </c:pt>
                <c:pt idx="317">
                  <c:v>11.52591518666183</c:v>
                </c:pt>
                <c:pt idx="318">
                  <c:v>11.562160202972089</c:v>
                </c:pt>
                <c:pt idx="319">
                  <c:v>11.59840521928235</c:v>
                </c:pt>
                <c:pt idx="320">
                  <c:v>11.634650235592609</c:v>
                </c:pt>
                <c:pt idx="321">
                  <c:v>11.670895251902859</c:v>
                </c:pt>
                <c:pt idx="322">
                  <c:v>11.70714026821312</c:v>
                </c:pt>
                <c:pt idx="323">
                  <c:v>11.743385284523381</c:v>
                </c:pt>
                <c:pt idx="324">
                  <c:v>11.779630300833629</c:v>
                </c:pt>
                <c:pt idx="325">
                  <c:v>11.81587531714389</c:v>
                </c:pt>
                <c:pt idx="326">
                  <c:v>11.852120333454151</c:v>
                </c:pt>
                <c:pt idx="327">
                  <c:v>11.88836534976441</c:v>
                </c:pt>
                <c:pt idx="328">
                  <c:v>11.924610366074671</c:v>
                </c:pt>
                <c:pt idx="329">
                  <c:v>11.960855382384921</c:v>
                </c:pt>
                <c:pt idx="330">
                  <c:v>11.99710039869518</c:v>
                </c:pt>
                <c:pt idx="331">
                  <c:v>12.03334541500544</c:v>
                </c:pt>
                <c:pt idx="332">
                  <c:v>12.069590431315691</c:v>
                </c:pt>
                <c:pt idx="333">
                  <c:v>12.10583544762595</c:v>
                </c:pt>
                <c:pt idx="334">
                  <c:v>12.14208046393621</c:v>
                </c:pt>
                <c:pt idx="335">
                  <c:v>12.178325480246469</c:v>
                </c:pt>
                <c:pt idx="336">
                  <c:v>12.214570496556719</c:v>
                </c:pt>
                <c:pt idx="337">
                  <c:v>12.25081551286698</c:v>
                </c:pt>
                <c:pt idx="338">
                  <c:v>12.287060529177239</c:v>
                </c:pt>
                <c:pt idx="339">
                  <c:v>12.323305545487489</c:v>
                </c:pt>
                <c:pt idx="340">
                  <c:v>12.35955056179775</c:v>
                </c:pt>
                <c:pt idx="341">
                  <c:v>12.395795578108009</c:v>
                </c:pt>
                <c:pt idx="342">
                  <c:v>12.43204059441827</c:v>
                </c:pt>
                <c:pt idx="343">
                  <c:v>12.468285610728531</c:v>
                </c:pt>
                <c:pt idx="344">
                  <c:v>12.504530627038781</c:v>
                </c:pt>
                <c:pt idx="345">
                  <c:v>12.54077564334904</c:v>
                </c:pt>
                <c:pt idx="346">
                  <c:v>12.577020659659301</c:v>
                </c:pt>
                <c:pt idx="347">
                  <c:v>12.613265675969551</c:v>
                </c:pt>
                <c:pt idx="348">
                  <c:v>12.64951069227981</c:v>
                </c:pt>
                <c:pt idx="349">
                  <c:v>12.685755708590071</c:v>
                </c:pt>
                <c:pt idx="350">
                  <c:v>12.72200072490033</c:v>
                </c:pt>
                <c:pt idx="351">
                  <c:v>12.75824574121058</c:v>
                </c:pt>
                <c:pt idx="352">
                  <c:v>12.79449075752084</c:v>
                </c:pt>
                <c:pt idx="353">
                  <c:v>12.830735773831099</c:v>
                </c:pt>
                <c:pt idx="354">
                  <c:v>12.86698079014135</c:v>
                </c:pt>
                <c:pt idx="355">
                  <c:v>12.90322580645161</c:v>
                </c:pt>
                <c:pt idx="356">
                  <c:v>12.939470822761869</c:v>
                </c:pt>
                <c:pt idx="357">
                  <c:v>12.97571583907213</c:v>
                </c:pt>
                <c:pt idx="358">
                  <c:v>13.01196085538238</c:v>
                </c:pt>
                <c:pt idx="359">
                  <c:v>13.048205871692639</c:v>
                </c:pt>
                <c:pt idx="360">
                  <c:v>13.0844508880029</c:v>
                </c:pt>
                <c:pt idx="361">
                  <c:v>13.120695904313161</c:v>
                </c:pt>
                <c:pt idx="362">
                  <c:v>13.156940920623409</c:v>
                </c:pt>
                <c:pt idx="363">
                  <c:v>13.19318593693367</c:v>
                </c:pt>
                <c:pt idx="364">
                  <c:v>13.229430953243931</c:v>
                </c:pt>
                <c:pt idx="365">
                  <c:v>13.26567596955419</c:v>
                </c:pt>
                <c:pt idx="366">
                  <c:v>13.30192098586444</c:v>
                </c:pt>
                <c:pt idx="367">
                  <c:v>13.338166002174701</c:v>
                </c:pt>
                <c:pt idx="368">
                  <c:v>13.37441101848496</c:v>
                </c:pt>
                <c:pt idx="369">
                  <c:v>13.41065603479522</c:v>
                </c:pt>
                <c:pt idx="370">
                  <c:v>13.446901051105471</c:v>
                </c:pt>
                <c:pt idx="371">
                  <c:v>13.48314606741573</c:v>
                </c:pt>
                <c:pt idx="372">
                  <c:v>13.51939108372599</c:v>
                </c:pt>
                <c:pt idx="373">
                  <c:v>13.55563610003624</c:v>
                </c:pt>
                <c:pt idx="374">
                  <c:v>13.591881116346499</c:v>
                </c:pt>
                <c:pt idx="375">
                  <c:v>13.62812613265676</c:v>
                </c:pt>
                <c:pt idx="376">
                  <c:v>13.664371148967019</c:v>
                </c:pt>
                <c:pt idx="377">
                  <c:v>13.700616165277269</c:v>
                </c:pt>
                <c:pt idx="378">
                  <c:v>13.73686118158753</c:v>
                </c:pt>
                <c:pt idx="379">
                  <c:v>13.773106197897789</c:v>
                </c:pt>
                <c:pt idx="380">
                  <c:v>13.80935121420805</c:v>
                </c:pt>
                <c:pt idx="381">
                  <c:v>13.8455962305183</c:v>
                </c:pt>
                <c:pt idx="382">
                  <c:v>13.881841246828561</c:v>
                </c:pt>
                <c:pt idx="383">
                  <c:v>13.91808626313882</c:v>
                </c:pt>
                <c:pt idx="384">
                  <c:v>13.954331279449081</c:v>
                </c:pt>
                <c:pt idx="385">
                  <c:v>13.990576295759331</c:v>
                </c:pt>
                <c:pt idx="386">
                  <c:v>14.02682131206959</c:v>
                </c:pt>
                <c:pt idx="387">
                  <c:v>14.06306632837985</c:v>
                </c:pt>
                <c:pt idx="388">
                  <c:v>14.099311344690101</c:v>
                </c:pt>
                <c:pt idx="389">
                  <c:v>14.13555636100036</c:v>
                </c:pt>
                <c:pt idx="390">
                  <c:v>14.17180137731062</c:v>
                </c:pt>
                <c:pt idx="391">
                  <c:v>14.208046393620879</c:v>
                </c:pt>
                <c:pt idx="392">
                  <c:v>14.24429140993113</c:v>
                </c:pt>
                <c:pt idx="393">
                  <c:v>14.28053642624139</c:v>
                </c:pt>
                <c:pt idx="394">
                  <c:v>14.316781442551649</c:v>
                </c:pt>
                <c:pt idx="395">
                  <c:v>14.35302645886191</c:v>
                </c:pt>
                <c:pt idx="396">
                  <c:v>14.38927147517216</c:v>
                </c:pt>
                <c:pt idx="397">
                  <c:v>14.425516491482419</c:v>
                </c:pt>
                <c:pt idx="398">
                  <c:v>14.46176150779268</c:v>
                </c:pt>
                <c:pt idx="399">
                  <c:v>14.498006524102941</c:v>
                </c:pt>
                <c:pt idx="400">
                  <c:v>14.534251540413189</c:v>
                </c:pt>
                <c:pt idx="401">
                  <c:v>14.57049655672345</c:v>
                </c:pt>
                <c:pt idx="402">
                  <c:v>14.606741573033711</c:v>
                </c:pt>
                <c:pt idx="403">
                  <c:v>14.642986589343961</c:v>
                </c:pt>
                <c:pt idx="404">
                  <c:v>14.67923160565422</c:v>
                </c:pt>
                <c:pt idx="405">
                  <c:v>14.715476621964481</c:v>
                </c:pt>
                <c:pt idx="406">
                  <c:v>14.75172163827474</c:v>
                </c:pt>
                <c:pt idx="407">
                  <c:v>14.787966654585</c:v>
                </c:pt>
                <c:pt idx="408">
                  <c:v>14.82421167089525</c:v>
                </c:pt>
                <c:pt idx="409">
                  <c:v>14.860456687205509</c:v>
                </c:pt>
                <c:pt idx="410">
                  <c:v>14.89670170351577</c:v>
                </c:pt>
                <c:pt idx="411">
                  <c:v>14.93294671982602</c:v>
                </c:pt>
                <c:pt idx="412">
                  <c:v>14.969191736136279</c:v>
                </c:pt>
                <c:pt idx="413">
                  <c:v>15.00543675244654</c:v>
                </c:pt>
                <c:pt idx="414">
                  <c:v>15.041681768756799</c:v>
                </c:pt>
                <c:pt idx="415">
                  <c:v>15.077926785067049</c:v>
                </c:pt>
                <c:pt idx="416">
                  <c:v>15.11417180137731</c:v>
                </c:pt>
                <c:pt idx="417">
                  <c:v>15.150416817687571</c:v>
                </c:pt>
                <c:pt idx="418">
                  <c:v>15.186661833997819</c:v>
                </c:pt>
                <c:pt idx="419">
                  <c:v>15.22290685030808</c:v>
                </c:pt>
                <c:pt idx="420">
                  <c:v>15.259151866618341</c:v>
                </c:pt>
                <c:pt idx="421">
                  <c:v>15.2953968829286</c:v>
                </c:pt>
                <c:pt idx="422">
                  <c:v>15.33164189923885</c:v>
                </c:pt>
                <c:pt idx="423">
                  <c:v>15.367886915549111</c:v>
                </c:pt>
                <c:pt idx="424">
                  <c:v>15.40413193185937</c:v>
                </c:pt>
                <c:pt idx="425">
                  <c:v>15.44037694816963</c:v>
                </c:pt>
                <c:pt idx="426">
                  <c:v>15.476621964479881</c:v>
                </c:pt>
                <c:pt idx="427">
                  <c:v>15.51286698079014</c:v>
                </c:pt>
                <c:pt idx="428">
                  <c:v>15.5491119971004</c:v>
                </c:pt>
                <c:pt idx="429">
                  <c:v>15.585357013410659</c:v>
                </c:pt>
                <c:pt idx="430">
                  <c:v>15.621602029720909</c:v>
                </c:pt>
                <c:pt idx="431">
                  <c:v>15.65784704603117</c:v>
                </c:pt>
                <c:pt idx="432">
                  <c:v>15.694092062341429</c:v>
                </c:pt>
                <c:pt idx="433">
                  <c:v>15.730337078651679</c:v>
                </c:pt>
                <c:pt idx="434">
                  <c:v>15.76658209496194</c:v>
                </c:pt>
                <c:pt idx="435">
                  <c:v>15.802827111272199</c:v>
                </c:pt>
                <c:pt idx="436">
                  <c:v>15.83907212758246</c:v>
                </c:pt>
                <c:pt idx="437">
                  <c:v>15.87531714389271</c:v>
                </c:pt>
                <c:pt idx="438">
                  <c:v>15.911562160202971</c:v>
                </c:pt>
                <c:pt idx="439">
                  <c:v>15.94780717651323</c:v>
                </c:pt>
                <c:pt idx="440">
                  <c:v>15.984052192823491</c:v>
                </c:pt>
                <c:pt idx="441">
                  <c:v>16.020297209133741</c:v>
                </c:pt>
                <c:pt idx="442">
                  <c:v>16.056542225444002</c:v>
                </c:pt>
                <c:pt idx="443">
                  <c:v>16.092787241754259</c:v>
                </c:pt>
                <c:pt idx="444">
                  <c:v>16.12903225806452</c:v>
                </c:pt>
                <c:pt idx="445">
                  <c:v>16.16527727437477</c:v>
                </c:pt>
                <c:pt idx="446">
                  <c:v>16.20152229068503</c:v>
                </c:pt>
                <c:pt idx="447">
                  <c:v>16.237767306995291</c:v>
                </c:pt>
                <c:pt idx="448">
                  <c:v>16.274012323305541</c:v>
                </c:pt>
                <c:pt idx="449">
                  <c:v>16.310257339615799</c:v>
                </c:pt>
                <c:pt idx="450">
                  <c:v>16.346502355926059</c:v>
                </c:pt>
                <c:pt idx="451">
                  <c:v>16.38274737223632</c:v>
                </c:pt>
                <c:pt idx="452">
                  <c:v>16.41899238854657</c:v>
                </c:pt>
                <c:pt idx="453">
                  <c:v>16.455237404856831</c:v>
                </c:pt>
                <c:pt idx="454">
                  <c:v>16.491482421167088</c:v>
                </c:pt>
                <c:pt idx="455">
                  <c:v>16.527727437477349</c:v>
                </c:pt>
                <c:pt idx="456">
                  <c:v>16.563972453787599</c:v>
                </c:pt>
                <c:pt idx="457">
                  <c:v>16.60021747009786</c:v>
                </c:pt>
                <c:pt idx="458">
                  <c:v>16.636462486408121</c:v>
                </c:pt>
                <c:pt idx="459">
                  <c:v>16.672707502718371</c:v>
                </c:pt>
                <c:pt idx="460">
                  <c:v>16.708952519028632</c:v>
                </c:pt>
                <c:pt idx="461">
                  <c:v>16.745197535338889</c:v>
                </c:pt>
                <c:pt idx="462">
                  <c:v>16.78144255164915</c:v>
                </c:pt>
                <c:pt idx="463">
                  <c:v>16.8176875679594</c:v>
                </c:pt>
                <c:pt idx="464">
                  <c:v>16.853932584269661</c:v>
                </c:pt>
                <c:pt idx="465">
                  <c:v>16.890177600579921</c:v>
                </c:pt>
                <c:pt idx="466">
                  <c:v>16.926422616890179</c:v>
                </c:pt>
                <c:pt idx="467">
                  <c:v>16.962667633200439</c:v>
                </c:pt>
                <c:pt idx="468">
                  <c:v>16.998912649510689</c:v>
                </c:pt>
                <c:pt idx="469">
                  <c:v>17.03515766582095</c:v>
                </c:pt>
                <c:pt idx="470">
                  <c:v>17.071402682131211</c:v>
                </c:pt>
                <c:pt idx="471">
                  <c:v>17.107647698441461</c:v>
                </c:pt>
                <c:pt idx="472">
                  <c:v>17.143892714751718</c:v>
                </c:pt>
                <c:pt idx="473">
                  <c:v>17.180137731061979</c:v>
                </c:pt>
                <c:pt idx="474">
                  <c:v>17.21638274737224</c:v>
                </c:pt>
                <c:pt idx="475">
                  <c:v>17.25262776368249</c:v>
                </c:pt>
                <c:pt idx="476">
                  <c:v>17.288872779992751</c:v>
                </c:pt>
                <c:pt idx="477">
                  <c:v>17.325117796303012</c:v>
                </c:pt>
                <c:pt idx="478">
                  <c:v>17.361362812613269</c:v>
                </c:pt>
                <c:pt idx="479">
                  <c:v>17.397607828923519</c:v>
                </c:pt>
                <c:pt idx="480">
                  <c:v>17.43385284523378</c:v>
                </c:pt>
                <c:pt idx="481">
                  <c:v>17.470097861544041</c:v>
                </c:pt>
                <c:pt idx="482">
                  <c:v>17.506342877854291</c:v>
                </c:pt>
                <c:pt idx="483">
                  <c:v>17.542587894164551</c:v>
                </c:pt>
                <c:pt idx="484">
                  <c:v>17.578832910474809</c:v>
                </c:pt>
                <c:pt idx="485">
                  <c:v>17.615077926785069</c:v>
                </c:pt>
                <c:pt idx="486">
                  <c:v>17.65132294309532</c:v>
                </c:pt>
                <c:pt idx="487">
                  <c:v>17.68756795940558</c:v>
                </c:pt>
                <c:pt idx="488">
                  <c:v>17.723812975715841</c:v>
                </c:pt>
                <c:pt idx="489">
                  <c:v>17.760057992026091</c:v>
                </c:pt>
                <c:pt idx="490">
                  <c:v>17.796303008336348</c:v>
                </c:pt>
                <c:pt idx="491">
                  <c:v>17.832548024646609</c:v>
                </c:pt>
                <c:pt idx="492">
                  <c:v>17.86879304095687</c:v>
                </c:pt>
                <c:pt idx="493">
                  <c:v>17.90503805726712</c:v>
                </c:pt>
                <c:pt idx="494">
                  <c:v>17.941283073577381</c:v>
                </c:pt>
                <c:pt idx="495">
                  <c:v>17.977528089887642</c:v>
                </c:pt>
                <c:pt idx="496">
                  <c:v>18.013773106197899</c:v>
                </c:pt>
                <c:pt idx="497">
                  <c:v>18.05001812250816</c:v>
                </c:pt>
                <c:pt idx="498">
                  <c:v>18.08626313881841</c:v>
                </c:pt>
                <c:pt idx="499">
                  <c:v>18.122508155128671</c:v>
                </c:pt>
                <c:pt idx="500">
                  <c:v>18.158753171438931</c:v>
                </c:pt>
                <c:pt idx="501">
                  <c:v>18.194998187749189</c:v>
                </c:pt>
                <c:pt idx="502">
                  <c:v>18.231243204059439</c:v>
                </c:pt>
                <c:pt idx="503">
                  <c:v>18.2674882203697</c:v>
                </c:pt>
                <c:pt idx="504">
                  <c:v>18.30373323667996</c:v>
                </c:pt>
                <c:pt idx="505">
                  <c:v>18.33997825299021</c:v>
                </c:pt>
                <c:pt idx="506">
                  <c:v>18.376223269300471</c:v>
                </c:pt>
                <c:pt idx="507">
                  <c:v>18.412468285610728</c:v>
                </c:pt>
                <c:pt idx="508">
                  <c:v>18.448713301920989</c:v>
                </c:pt>
                <c:pt idx="509">
                  <c:v>18.484958318231239</c:v>
                </c:pt>
                <c:pt idx="510">
                  <c:v>18.5212033345415</c:v>
                </c:pt>
                <c:pt idx="511">
                  <c:v>18.557448350851761</c:v>
                </c:pt>
                <c:pt idx="512">
                  <c:v>18.593693367162011</c:v>
                </c:pt>
                <c:pt idx="513">
                  <c:v>18.629938383472268</c:v>
                </c:pt>
                <c:pt idx="514">
                  <c:v>18.666183399782529</c:v>
                </c:pt>
                <c:pt idx="515">
                  <c:v>18.70242841609279</c:v>
                </c:pt>
                <c:pt idx="516">
                  <c:v>18.73867343240304</c:v>
                </c:pt>
                <c:pt idx="517">
                  <c:v>18.774918448713301</c:v>
                </c:pt>
                <c:pt idx="518">
                  <c:v>18.811163465023562</c:v>
                </c:pt>
                <c:pt idx="519">
                  <c:v>18.847408481333819</c:v>
                </c:pt>
                <c:pt idx="520">
                  <c:v>18.883653497644069</c:v>
                </c:pt>
                <c:pt idx="521">
                  <c:v>18.91989851395433</c:v>
                </c:pt>
                <c:pt idx="522">
                  <c:v>18.95614353026459</c:v>
                </c:pt>
                <c:pt idx="523">
                  <c:v>18.992388546574841</c:v>
                </c:pt>
                <c:pt idx="524">
                  <c:v>19.028633562885101</c:v>
                </c:pt>
                <c:pt idx="525">
                  <c:v>19.064878579195359</c:v>
                </c:pt>
                <c:pt idx="526">
                  <c:v>19.101123595505619</c:v>
                </c:pt>
                <c:pt idx="527">
                  <c:v>19.137368611815869</c:v>
                </c:pt>
                <c:pt idx="528">
                  <c:v>19.17361362812613</c:v>
                </c:pt>
                <c:pt idx="529">
                  <c:v>19.209858644436391</c:v>
                </c:pt>
                <c:pt idx="530">
                  <c:v>19.246103660746648</c:v>
                </c:pt>
                <c:pt idx="531">
                  <c:v>19.282348677056909</c:v>
                </c:pt>
                <c:pt idx="532">
                  <c:v>19.318593693367159</c:v>
                </c:pt>
                <c:pt idx="533">
                  <c:v>19.35483870967742</c:v>
                </c:pt>
                <c:pt idx="534">
                  <c:v>19.391083725987681</c:v>
                </c:pt>
                <c:pt idx="535">
                  <c:v>19.427328742297931</c:v>
                </c:pt>
                <c:pt idx="536">
                  <c:v>19.463573758608192</c:v>
                </c:pt>
                <c:pt idx="537">
                  <c:v>19.499818774918449</c:v>
                </c:pt>
                <c:pt idx="538">
                  <c:v>19.53606379122871</c:v>
                </c:pt>
                <c:pt idx="539">
                  <c:v>19.57230880753896</c:v>
                </c:pt>
                <c:pt idx="540">
                  <c:v>19.608553823849221</c:v>
                </c:pt>
                <c:pt idx="541">
                  <c:v>19.644798840159481</c:v>
                </c:pt>
                <c:pt idx="542">
                  <c:v>19.681043856469731</c:v>
                </c:pt>
                <c:pt idx="543">
                  <c:v>19.717288872779989</c:v>
                </c:pt>
                <c:pt idx="544">
                  <c:v>19.753533889090249</c:v>
                </c:pt>
                <c:pt idx="545">
                  <c:v>19.78977890540051</c:v>
                </c:pt>
                <c:pt idx="546">
                  <c:v>19.82602392171076</c:v>
                </c:pt>
                <c:pt idx="547">
                  <c:v>19.862268938021021</c:v>
                </c:pt>
                <c:pt idx="548">
                  <c:v>19.898513954331278</c:v>
                </c:pt>
                <c:pt idx="549">
                  <c:v>19.934758970641539</c:v>
                </c:pt>
                <c:pt idx="550">
                  <c:v>19.971003986951789</c:v>
                </c:pt>
                <c:pt idx="551">
                  <c:v>20.00724900326205</c:v>
                </c:pt>
                <c:pt idx="552">
                  <c:v>20.043494019572311</c:v>
                </c:pt>
                <c:pt idx="553">
                  <c:v>20.079739035882561</c:v>
                </c:pt>
                <c:pt idx="554">
                  <c:v>20.115984052192822</c:v>
                </c:pt>
                <c:pt idx="555">
                  <c:v>20.152229068503079</c:v>
                </c:pt>
                <c:pt idx="556">
                  <c:v>20.18847408481334</c:v>
                </c:pt>
                <c:pt idx="557">
                  <c:v>20.22471910112359</c:v>
                </c:pt>
                <c:pt idx="558">
                  <c:v>20.260964117433851</c:v>
                </c:pt>
                <c:pt idx="559">
                  <c:v>20.297209133744111</c:v>
                </c:pt>
                <c:pt idx="560">
                  <c:v>20.333454150054369</c:v>
                </c:pt>
                <c:pt idx="561">
                  <c:v>20.369699166364629</c:v>
                </c:pt>
                <c:pt idx="562">
                  <c:v>20.40594418267488</c:v>
                </c:pt>
                <c:pt idx="563">
                  <c:v>20.44218919898514</c:v>
                </c:pt>
                <c:pt idx="564">
                  <c:v>20.478434215295401</c:v>
                </c:pt>
                <c:pt idx="565">
                  <c:v>20.514679231605651</c:v>
                </c:pt>
                <c:pt idx="566">
                  <c:v>20.550924247915908</c:v>
                </c:pt>
                <c:pt idx="567">
                  <c:v>20.587169264226169</c:v>
                </c:pt>
                <c:pt idx="568">
                  <c:v>20.62341428053643</c:v>
                </c:pt>
                <c:pt idx="569">
                  <c:v>20.65965929684668</c:v>
                </c:pt>
                <c:pt idx="570">
                  <c:v>20.695904313156941</c:v>
                </c:pt>
                <c:pt idx="571">
                  <c:v>20.732149329467202</c:v>
                </c:pt>
                <c:pt idx="572">
                  <c:v>20.768394345777459</c:v>
                </c:pt>
                <c:pt idx="573">
                  <c:v>20.804639362087709</c:v>
                </c:pt>
                <c:pt idx="574">
                  <c:v>20.84088437839797</c:v>
                </c:pt>
                <c:pt idx="575">
                  <c:v>20.877129394708231</c:v>
                </c:pt>
                <c:pt idx="576">
                  <c:v>20.913374411018481</c:v>
                </c:pt>
                <c:pt idx="577">
                  <c:v>20.949619427328741</c:v>
                </c:pt>
                <c:pt idx="578">
                  <c:v>20.985864443638999</c:v>
                </c:pt>
                <c:pt idx="579">
                  <c:v>21.02210945994926</c:v>
                </c:pt>
                <c:pt idx="580">
                  <c:v>21.05835447625951</c:v>
                </c:pt>
                <c:pt idx="581">
                  <c:v>21.09459949256977</c:v>
                </c:pt>
                <c:pt idx="582">
                  <c:v>21.130844508880031</c:v>
                </c:pt>
                <c:pt idx="583">
                  <c:v>21.167089525190281</c:v>
                </c:pt>
                <c:pt idx="584">
                  <c:v>21.203334541500539</c:v>
                </c:pt>
                <c:pt idx="585">
                  <c:v>21.239579557810799</c:v>
                </c:pt>
                <c:pt idx="586">
                  <c:v>21.27582457412106</c:v>
                </c:pt>
                <c:pt idx="587">
                  <c:v>21.31206959043131</c:v>
                </c:pt>
                <c:pt idx="588">
                  <c:v>21.348314606741571</c:v>
                </c:pt>
                <c:pt idx="589">
                  <c:v>21.384559623051828</c:v>
                </c:pt>
                <c:pt idx="590">
                  <c:v>21.420804639362089</c:v>
                </c:pt>
                <c:pt idx="591">
                  <c:v>21.457049655672339</c:v>
                </c:pt>
                <c:pt idx="592">
                  <c:v>21.4932946719826</c:v>
                </c:pt>
                <c:pt idx="593">
                  <c:v>21.529539688292861</c:v>
                </c:pt>
                <c:pt idx="594">
                  <c:v>21.565784704603121</c:v>
                </c:pt>
                <c:pt idx="595">
                  <c:v>21.602029720913379</c:v>
                </c:pt>
                <c:pt idx="596">
                  <c:v>21.638274737223629</c:v>
                </c:pt>
                <c:pt idx="597">
                  <c:v>21.67451975353389</c:v>
                </c:pt>
                <c:pt idx="598">
                  <c:v>21.71076476984415</c:v>
                </c:pt>
                <c:pt idx="599">
                  <c:v>21.747009786154401</c:v>
                </c:pt>
                <c:pt idx="600">
                  <c:v>21.783254802464661</c:v>
                </c:pt>
                <c:pt idx="601">
                  <c:v>21.819499818774919</c:v>
                </c:pt>
                <c:pt idx="602">
                  <c:v>21.855744835085179</c:v>
                </c:pt>
                <c:pt idx="603">
                  <c:v>21.891989851395429</c:v>
                </c:pt>
                <c:pt idx="604">
                  <c:v>21.92823486770569</c:v>
                </c:pt>
                <c:pt idx="605">
                  <c:v>21.964479884015951</c:v>
                </c:pt>
                <c:pt idx="606">
                  <c:v>22.000724900326201</c:v>
                </c:pt>
                <c:pt idx="607">
                  <c:v>22.036969916636458</c:v>
                </c:pt>
                <c:pt idx="608">
                  <c:v>22.073214932946719</c:v>
                </c:pt>
                <c:pt idx="609">
                  <c:v>22.10945994925698</c:v>
                </c:pt>
                <c:pt idx="610">
                  <c:v>22.14570496556723</c:v>
                </c:pt>
                <c:pt idx="611">
                  <c:v>22.181949981877491</c:v>
                </c:pt>
                <c:pt idx="612">
                  <c:v>22.218194998187752</c:v>
                </c:pt>
                <c:pt idx="613">
                  <c:v>22.254440014498009</c:v>
                </c:pt>
                <c:pt idx="614">
                  <c:v>22.290685030808259</c:v>
                </c:pt>
                <c:pt idx="615">
                  <c:v>22.32693004711852</c:v>
                </c:pt>
                <c:pt idx="616">
                  <c:v>22.36317506342878</c:v>
                </c:pt>
                <c:pt idx="617">
                  <c:v>22.399420079739031</c:v>
                </c:pt>
                <c:pt idx="618">
                  <c:v>22.435665096049291</c:v>
                </c:pt>
                <c:pt idx="619">
                  <c:v>22.471910112359549</c:v>
                </c:pt>
                <c:pt idx="620">
                  <c:v>22.508155128669809</c:v>
                </c:pt>
                <c:pt idx="621">
                  <c:v>22.54440014498006</c:v>
                </c:pt>
                <c:pt idx="622">
                  <c:v>22.58064516129032</c:v>
                </c:pt>
                <c:pt idx="623">
                  <c:v>22.616890177600581</c:v>
                </c:pt>
                <c:pt idx="624">
                  <c:v>22.653135193910838</c:v>
                </c:pt>
                <c:pt idx="625">
                  <c:v>22.689380210221099</c:v>
                </c:pt>
                <c:pt idx="626">
                  <c:v>22.725625226531349</c:v>
                </c:pt>
                <c:pt idx="627">
                  <c:v>22.76187024284161</c:v>
                </c:pt>
                <c:pt idx="628">
                  <c:v>22.798115259151871</c:v>
                </c:pt>
                <c:pt idx="629">
                  <c:v>22.834360275462121</c:v>
                </c:pt>
                <c:pt idx="630">
                  <c:v>22.870605291772382</c:v>
                </c:pt>
                <c:pt idx="631">
                  <c:v>22.906850308082639</c:v>
                </c:pt>
                <c:pt idx="632">
                  <c:v>22.9430953243929</c:v>
                </c:pt>
                <c:pt idx="633">
                  <c:v>22.97934034070315</c:v>
                </c:pt>
                <c:pt idx="634">
                  <c:v>23.015585357013411</c:v>
                </c:pt>
                <c:pt idx="635">
                  <c:v>23.051830373323671</c:v>
                </c:pt>
                <c:pt idx="636">
                  <c:v>23.088075389633929</c:v>
                </c:pt>
                <c:pt idx="637">
                  <c:v>23.124320405944179</c:v>
                </c:pt>
                <c:pt idx="638">
                  <c:v>23.160565422254439</c:v>
                </c:pt>
                <c:pt idx="639">
                  <c:v>23.1968104385647</c:v>
                </c:pt>
                <c:pt idx="640">
                  <c:v>23.23305545487495</c:v>
                </c:pt>
                <c:pt idx="641">
                  <c:v>23.269300471185211</c:v>
                </c:pt>
                <c:pt idx="642">
                  <c:v>23.305545487495468</c:v>
                </c:pt>
                <c:pt idx="643">
                  <c:v>23.341790503805729</c:v>
                </c:pt>
                <c:pt idx="644">
                  <c:v>23.378035520115979</c:v>
                </c:pt>
                <c:pt idx="645">
                  <c:v>23.41428053642624</c:v>
                </c:pt>
                <c:pt idx="646">
                  <c:v>23.450525552736501</c:v>
                </c:pt>
                <c:pt idx="647">
                  <c:v>23.486770569046751</c:v>
                </c:pt>
                <c:pt idx="648">
                  <c:v>23.523015585357012</c:v>
                </c:pt>
                <c:pt idx="649">
                  <c:v>23.559260601667269</c:v>
                </c:pt>
                <c:pt idx="650">
                  <c:v>23.59550561797753</c:v>
                </c:pt>
                <c:pt idx="651">
                  <c:v>23.63175063428778</c:v>
                </c:pt>
                <c:pt idx="652">
                  <c:v>23.667995650598041</c:v>
                </c:pt>
                <c:pt idx="653">
                  <c:v>23.704240666908301</c:v>
                </c:pt>
                <c:pt idx="654">
                  <c:v>23.740485683218559</c:v>
                </c:pt>
                <c:pt idx="655">
                  <c:v>23.776730699528809</c:v>
                </c:pt>
                <c:pt idx="656">
                  <c:v>23.81297571583907</c:v>
                </c:pt>
                <c:pt idx="657">
                  <c:v>23.84922073214933</c:v>
                </c:pt>
                <c:pt idx="658">
                  <c:v>23.885465748459591</c:v>
                </c:pt>
                <c:pt idx="659">
                  <c:v>23.921710764769841</c:v>
                </c:pt>
                <c:pt idx="660">
                  <c:v>23.957955781080098</c:v>
                </c:pt>
                <c:pt idx="661">
                  <c:v>23.994200797390359</c:v>
                </c:pt>
                <c:pt idx="662">
                  <c:v>24.03044581370062</c:v>
                </c:pt>
                <c:pt idx="663">
                  <c:v>24.06669083001087</c:v>
                </c:pt>
                <c:pt idx="664">
                  <c:v>24.102935846321131</c:v>
                </c:pt>
                <c:pt idx="665">
                  <c:v>24.139180862631392</c:v>
                </c:pt>
                <c:pt idx="666">
                  <c:v>24.175425878941649</c:v>
                </c:pt>
                <c:pt idx="667">
                  <c:v>24.211670895251899</c:v>
                </c:pt>
                <c:pt idx="668">
                  <c:v>24.24791591156216</c:v>
                </c:pt>
                <c:pt idx="669">
                  <c:v>24.284160927872421</c:v>
                </c:pt>
                <c:pt idx="670">
                  <c:v>24.320405944182671</c:v>
                </c:pt>
                <c:pt idx="671">
                  <c:v>24.356650960492932</c:v>
                </c:pt>
                <c:pt idx="672">
                  <c:v>24.392895976803189</c:v>
                </c:pt>
                <c:pt idx="673">
                  <c:v>24.42914099311345</c:v>
                </c:pt>
                <c:pt idx="674">
                  <c:v>24.4653860094237</c:v>
                </c:pt>
                <c:pt idx="675">
                  <c:v>24.50163102573396</c:v>
                </c:pt>
                <c:pt idx="676">
                  <c:v>24.537876042044221</c:v>
                </c:pt>
                <c:pt idx="677">
                  <c:v>24.574121058354471</c:v>
                </c:pt>
                <c:pt idx="678">
                  <c:v>24.610366074664729</c:v>
                </c:pt>
                <c:pt idx="679">
                  <c:v>24.646611090974989</c:v>
                </c:pt>
                <c:pt idx="680">
                  <c:v>24.68285610728525</c:v>
                </c:pt>
                <c:pt idx="681">
                  <c:v>24.7191011235955</c:v>
                </c:pt>
                <c:pt idx="682">
                  <c:v>24.755346139905761</c:v>
                </c:pt>
                <c:pt idx="683">
                  <c:v>24.791591156216018</c:v>
                </c:pt>
                <c:pt idx="684">
                  <c:v>24.827836172526279</c:v>
                </c:pt>
                <c:pt idx="685">
                  <c:v>24.864081188836529</c:v>
                </c:pt>
                <c:pt idx="686">
                  <c:v>24.90032620514679</c:v>
                </c:pt>
                <c:pt idx="687">
                  <c:v>24.936571221457051</c:v>
                </c:pt>
                <c:pt idx="688">
                  <c:v>24.972816237767312</c:v>
                </c:pt>
                <c:pt idx="689">
                  <c:v>25.009061254077569</c:v>
                </c:pt>
                <c:pt idx="690">
                  <c:v>25.045306270387819</c:v>
                </c:pt>
                <c:pt idx="691">
                  <c:v>25.08155128669808</c:v>
                </c:pt>
                <c:pt idx="692">
                  <c:v>25.11779630300834</c:v>
                </c:pt>
                <c:pt idx="693">
                  <c:v>25.154041319318591</c:v>
                </c:pt>
                <c:pt idx="694">
                  <c:v>25.190286335628851</c:v>
                </c:pt>
                <c:pt idx="695">
                  <c:v>25.226531351939109</c:v>
                </c:pt>
                <c:pt idx="696">
                  <c:v>25.262776368249369</c:v>
                </c:pt>
                <c:pt idx="697">
                  <c:v>25.299021384559619</c:v>
                </c:pt>
                <c:pt idx="698">
                  <c:v>25.33526640086988</c:v>
                </c:pt>
                <c:pt idx="699">
                  <c:v>25.371511417180141</c:v>
                </c:pt>
                <c:pt idx="700">
                  <c:v>25.407756433490398</c:v>
                </c:pt>
                <c:pt idx="701">
                  <c:v>25.444001449800648</c:v>
                </c:pt>
                <c:pt idx="702">
                  <c:v>25.480246466110909</c:v>
                </c:pt>
                <c:pt idx="703">
                  <c:v>25.51649148242117</c:v>
                </c:pt>
                <c:pt idx="704">
                  <c:v>25.552736498731431</c:v>
                </c:pt>
                <c:pt idx="705">
                  <c:v>25.588981515041681</c:v>
                </c:pt>
                <c:pt idx="706">
                  <c:v>25.625226531351942</c:v>
                </c:pt>
                <c:pt idx="707">
                  <c:v>25.661471547662199</c:v>
                </c:pt>
                <c:pt idx="708">
                  <c:v>25.69771656397246</c:v>
                </c:pt>
                <c:pt idx="709">
                  <c:v>25.73396158028271</c:v>
                </c:pt>
                <c:pt idx="710">
                  <c:v>25.770206596592971</c:v>
                </c:pt>
                <c:pt idx="711">
                  <c:v>25.806451612903221</c:v>
                </c:pt>
                <c:pt idx="712">
                  <c:v>25.842696629213481</c:v>
                </c:pt>
                <c:pt idx="713">
                  <c:v>25.878941645523739</c:v>
                </c:pt>
                <c:pt idx="714">
                  <c:v>25.915186661833999</c:v>
                </c:pt>
                <c:pt idx="715">
                  <c:v>25.95143167814425</c:v>
                </c:pt>
                <c:pt idx="716">
                  <c:v>25.98767669445451</c:v>
                </c:pt>
                <c:pt idx="717">
                  <c:v>26.023921710764771</c:v>
                </c:pt>
                <c:pt idx="718">
                  <c:v>26.060166727075028</c:v>
                </c:pt>
                <c:pt idx="719">
                  <c:v>26.096411743385278</c:v>
                </c:pt>
                <c:pt idx="720">
                  <c:v>26.132656759695539</c:v>
                </c:pt>
                <c:pt idx="721">
                  <c:v>26.1689017760058</c:v>
                </c:pt>
                <c:pt idx="722">
                  <c:v>26.205146792316061</c:v>
                </c:pt>
                <c:pt idx="723">
                  <c:v>26.241391808626311</c:v>
                </c:pt>
                <c:pt idx="724">
                  <c:v>26.277636824936572</c:v>
                </c:pt>
                <c:pt idx="725">
                  <c:v>26.313881841246829</c:v>
                </c:pt>
                <c:pt idx="726">
                  <c:v>26.35012685755709</c:v>
                </c:pt>
                <c:pt idx="727">
                  <c:v>26.38637187386734</c:v>
                </c:pt>
                <c:pt idx="728">
                  <c:v>26.422616890177601</c:v>
                </c:pt>
                <c:pt idx="729">
                  <c:v>26.458861906487861</c:v>
                </c:pt>
                <c:pt idx="730">
                  <c:v>26.495106922798119</c:v>
                </c:pt>
                <c:pt idx="731">
                  <c:v>26.531351939108369</c:v>
                </c:pt>
                <c:pt idx="732">
                  <c:v>26.56759695541863</c:v>
                </c:pt>
                <c:pt idx="733">
                  <c:v>26.60384197172889</c:v>
                </c:pt>
                <c:pt idx="734">
                  <c:v>26.640086988039151</c:v>
                </c:pt>
                <c:pt idx="735">
                  <c:v>26.676332004349401</c:v>
                </c:pt>
                <c:pt idx="736">
                  <c:v>26.712577020659658</c:v>
                </c:pt>
                <c:pt idx="737">
                  <c:v>26.748822036969919</c:v>
                </c:pt>
                <c:pt idx="738">
                  <c:v>26.78506705328018</c:v>
                </c:pt>
                <c:pt idx="739">
                  <c:v>26.82131206959043</c:v>
                </c:pt>
                <c:pt idx="740">
                  <c:v>26.857557085900691</c:v>
                </c:pt>
                <c:pt idx="741">
                  <c:v>26.893802102210941</c:v>
                </c:pt>
                <c:pt idx="742">
                  <c:v>26.930047118521209</c:v>
                </c:pt>
                <c:pt idx="743">
                  <c:v>26.966292134831459</c:v>
                </c:pt>
                <c:pt idx="744">
                  <c:v>27.00253715114172</c:v>
                </c:pt>
                <c:pt idx="745">
                  <c:v>27.03878216745197</c:v>
                </c:pt>
                <c:pt idx="746">
                  <c:v>27.075027183762231</c:v>
                </c:pt>
                <c:pt idx="747">
                  <c:v>27.111272200072492</c:v>
                </c:pt>
                <c:pt idx="748">
                  <c:v>27.147517216382749</c:v>
                </c:pt>
                <c:pt idx="749">
                  <c:v>27.183762232692999</c:v>
                </c:pt>
                <c:pt idx="750">
                  <c:v>27.22000724900326</c:v>
                </c:pt>
                <c:pt idx="751">
                  <c:v>27.25625226531352</c:v>
                </c:pt>
                <c:pt idx="752">
                  <c:v>27.292497281623781</c:v>
                </c:pt>
                <c:pt idx="753">
                  <c:v>27.328742297934031</c:v>
                </c:pt>
                <c:pt idx="754">
                  <c:v>27.364987314244289</c:v>
                </c:pt>
                <c:pt idx="755">
                  <c:v>27.401232330554549</c:v>
                </c:pt>
                <c:pt idx="756">
                  <c:v>27.43747734686481</c:v>
                </c:pt>
                <c:pt idx="757">
                  <c:v>27.47372236317506</c:v>
                </c:pt>
                <c:pt idx="758">
                  <c:v>27.509967379485321</c:v>
                </c:pt>
                <c:pt idx="759">
                  <c:v>27.546212395795578</c:v>
                </c:pt>
                <c:pt idx="760">
                  <c:v>27.582457412105839</c:v>
                </c:pt>
                <c:pt idx="761">
                  <c:v>27.618702428416089</c:v>
                </c:pt>
                <c:pt idx="762">
                  <c:v>27.65494744472635</c:v>
                </c:pt>
                <c:pt idx="763">
                  <c:v>27.691192461036611</c:v>
                </c:pt>
                <c:pt idx="764">
                  <c:v>27.727437477346871</c:v>
                </c:pt>
                <c:pt idx="765">
                  <c:v>27.763682493657122</c:v>
                </c:pt>
                <c:pt idx="766">
                  <c:v>27.799927509967379</c:v>
                </c:pt>
                <c:pt idx="767">
                  <c:v>27.83617252627764</c:v>
                </c:pt>
                <c:pt idx="768">
                  <c:v>27.8724175425879</c:v>
                </c:pt>
                <c:pt idx="769">
                  <c:v>27.908662558898151</c:v>
                </c:pt>
                <c:pt idx="770">
                  <c:v>27.944907575208411</c:v>
                </c:pt>
                <c:pt idx="771">
                  <c:v>27.981152591518661</c:v>
                </c:pt>
                <c:pt idx="772">
                  <c:v>28.017397607828929</c:v>
                </c:pt>
                <c:pt idx="773">
                  <c:v>28.053642624139179</c:v>
                </c:pt>
                <c:pt idx="774">
                  <c:v>28.08988764044944</c:v>
                </c:pt>
                <c:pt idx="775">
                  <c:v>28.12613265675969</c:v>
                </c:pt>
                <c:pt idx="776">
                  <c:v>28.162377673069951</c:v>
                </c:pt>
                <c:pt idx="777">
                  <c:v>28.198622689380208</c:v>
                </c:pt>
                <c:pt idx="778">
                  <c:v>28.234867705690469</c:v>
                </c:pt>
                <c:pt idx="779">
                  <c:v>28.271112722000719</c:v>
                </c:pt>
                <c:pt idx="780">
                  <c:v>28.30735773831098</c:v>
                </c:pt>
                <c:pt idx="781">
                  <c:v>28.343602754621241</c:v>
                </c:pt>
                <c:pt idx="782">
                  <c:v>28.379847770931502</c:v>
                </c:pt>
                <c:pt idx="783">
                  <c:v>28.416092787241752</c:v>
                </c:pt>
                <c:pt idx="784">
                  <c:v>28.452337803552009</c:v>
                </c:pt>
                <c:pt idx="785">
                  <c:v>28.48858281986227</c:v>
                </c:pt>
                <c:pt idx="786">
                  <c:v>28.52482783617253</c:v>
                </c:pt>
                <c:pt idx="787">
                  <c:v>28.561072852482781</c:v>
                </c:pt>
                <c:pt idx="788">
                  <c:v>28.597317868793041</c:v>
                </c:pt>
                <c:pt idx="789">
                  <c:v>28.633562885103299</c:v>
                </c:pt>
                <c:pt idx="790">
                  <c:v>28.669807901413559</c:v>
                </c:pt>
                <c:pt idx="791">
                  <c:v>28.70605291772381</c:v>
                </c:pt>
                <c:pt idx="792">
                  <c:v>28.74229793403407</c:v>
                </c:pt>
                <c:pt idx="793">
                  <c:v>28.778542950344331</c:v>
                </c:pt>
                <c:pt idx="794">
                  <c:v>28.814787966654588</c:v>
                </c:pt>
                <c:pt idx="795">
                  <c:v>28.851032982964838</c:v>
                </c:pt>
                <c:pt idx="796">
                  <c:v>28.887277999275099</c:v>
                </c:pt>
                <c:pt idx="797">
                  <c:v>28.92352301558536</c:v>
                </c:pt>
                <c:pt idx="798">
                  <c:v>28.959768031895621</c:v>
                </c:pt>
                <c:pt idx="799">
                  <c:v>28.996013048205871</c:v>
                </c:pt>
                <c:pt idx="800">
                  <c:v>29.032258064516132</c:v>
                </c:pt>
                <c:pt idx="801">
                  <c:v>29.068503080826389</c:v>
                </c:pt>
                <c:pt idx="802">
                  <c:v>29.10474809713665</c:v>
                </c:pt>
                <c:pt idx="803">
                  <c:v>29.1409931134469</c:v>
                </c:pt>
                <c:pt idx="804">
                  <c:v>29.177238129757161</c:v>
                </c:pt>
                <c:pt idx="805">
                  <c:v>29.213483146067411</c:v>
                </c:pt>
                <c:pt idx="806">
                  <c:v>29.249728162377679</c:v>
                </c:pt>
                <c:pt idx="807">
                  <c:v>29.285973178687929</c:v>
                </c:pt>
                <c:pt idx="808">
                  <c:v>29.322218194998189</c:v>
                </c:pt>
                <c:pt idx="809">
                  <c:v>29.35846321130844</c:v>
                </c:pt>
                <c:pt idx="810">
                  <c:v>29.3947082276187</c:v>
                </c:pt>
                <c:pt idx="811">
                  <c:v>29.430953243928961</c:v>
                </c:pt>
                <c:pt idx="812">
                  <c:v>29.467198260239218</c:v>
                </c:pt>
                <c:pt idx="813">
                  <c:v>29.503443276549469</c:v>
                </c:pt>
                <c:pt idx="814">
                  <c:v>29.539688292859729</c:v>
                </c:pt>
                <c:pt idx="815">
                  <c:v>29.57593330916999</c:v>
                </c:pt>
                <c:pt idx="816">
                  <c:v>29.612178325480251</c:v>
                </c:pt>
                <c:pt idx="817">
                  <c:v>29.648423341790501</c:v>
                </c:pt>
                <c:pt idx="818">
                  <c:v>29.684668358100762</c:v>
                </c:pt>
                <c:pt idx="819">
                  <c:v>29.720913374411019</c:v>
                </c:pt>
                <c:pt idx="820">
                  <c:v>29.75715839072128</c:v>
                </c:pt>
                <c:pt idx="821">
                  <c:v>29.79340340703153</c:v>
                </c:pt>
                <c:pt idx="822">
                  <c:v>29.829648423341791</c:v>
                </c:pt>
                <c:pt idx="823">
                  <c:v>29.865893439652051</c:v>
                </c:pt>
                <c:pt idx="824">
                  <c:v>29.902138455962309</c:v>
                </c:pt>
                <c:pt idx="825">
                  <c:v>29.938383472272559</c:v>
                </c:pt>
                <c:pt idx="826">
                  <c:v>29.97462848858282</c:v>
                </c:pt>
                <c:pt idx="827">
                  <c:v>30.01087350489308</c:v>
                </c:pt>
                <c:pt idx="828">
                  <c:v>30.047118521203341</c:v>
                </c:pt>
                <c:pt idx="829">
                  <c:v>30.083363537513591</c:v>
                </c:pt>
                <c:pt idx="830">
                  <c:v>30.119608553823848</c:v>
                </c:pt>
                <c:pt idx="831">
                  <c:v>30.155853570134109</c:v>
                </c:pt>
                <c:pt idx="832">
                  <c:v>30.19209858644437</c:v>
                </c:pt>
                <c:pt idx="833">
                  <c:v>30.22834360275462</c:v>
                </c:pt>
                <c:pt idx="834">
                  <c:v>30.264588619064881</c:v>
                </c:pt>
                <c:pt idx="835">
                  <c:v>30.300833635375131</c:v>
                </c:pt>
                <c:pt idx="836">
                  <c:v>30.337078651685399</c:v>
                </c:pt>
                <c:pt idx="837">
                  <c:v>30.373323667995649</c:v>
                </c:pt>
                <c:pt idx="838">
                  <c:v>30.40956868430591</c:v>
                </c:pt>
                <c:pt idx="839">
                  <c:v>30.44581370061616</c:v>
                </c:pt>
                <c:pt idx="840">
                  <c:v>30.482058716926421</c:v>
                </c:pt>
                <c:pt idx="841">
                  <c:v>30.518303733236682</c:v>
                </c:pt>
                <c:pt idx="842">
                  <c:v>30.554548749546939</c:v>
                </c:pt>
                <c:pt idx="843">
                  <c:v>30.590793765857189</c:v>
                </c:pt>
                <c:pt idx="844">
                  <c:v>30.62703878216745</c:v>
                </c:pt>
                <c:pt idx="845">
                  <c:v>30.66328379847771</c:v>
                </c:pt>
                <c:pt idx="846">
                  <c:v>30.699528814787971</c:v>
                </c:pt>
                <c:pt idx="847">
                  <c:v>30.735773831098221</c:v>
                </c:pt>
                <c:pt idx="848">
                  <c:v>30.772018847408479</c:v>
                </c:pt>
                <c:pt idx="849">
                  <c:v>30.808263863718739</c:v>
                </c:pt>
                <c:pt idx="850">
                  <c:v>30.844508880029</c:v>
                </c:pt>
                <c:pt idx="851">
                  <c:v>30.88075389633925</c:v>
                </c:pt>
                <c:pt idx="852">
                  <c:v>30.916998912649511</c:v>
                </c:pt>
                <c:pt idx="853">
                  <c:v>30.953243928959768</c:v>
                </c:pt>
                <c:pt idx="854">
                  <c:v>30.989488945270029</c:v>
                </c:pt>
                <c:pt idx="855">
                  <c:v>31.025733961580279</c:v>
                </c:pt>
                <c:pt idx="856">
                  <c:v>31.06197897789054</c:v>
                </c:pt>
                <c:pt idx="857">
                  <c:v>31.098223994200801</c:v>
                </c:pt>
                <c:pt idx="858">
                  <c:v>31.134469010511062</c:v>
                </c:pt>
                <c:pt idx="859">
                  <c:v>31.170714026821312</c:v>
                </c:pt>
                <c:pt idx="860">
                  <c:v>31.206959043131569</c:v>
                </c:pt>
                <c:pt idx="861">
                  <c:v>31.24320405944183</c:v>
                </c:pt>
                <c:pt idx="862">
                  <c:v>31.27944907575209</c:v>
                </c:pt>
                <c:pt idx="863">
                  <c:v>31.315694092062341</c:v>
                </c:pt>
                <c:pt idx="864">
                  <c:v>31.351939108372601</c:v>
                </c:pt>
                <c:pt idx="865">
                  <c:v>31.388184124682859</c:v>
                </c:pt>
                <c:pt idx="866">
                  <c:v>31.424429140993119</c:v>
                </c:pt>
                <c:pt idx="867">
                  <c:v>31.460674157303369</c:v>
                </c:pt>
                <c:pt idx="868">
                  <c:v>31.49691917361363</c:v>
                </c:pt>
                <c:pt idx="869">
                  <c:v>31.53316418992388</c:v>
                </c:pt>
                <c:pt idx="870">
                  <c:v>31.569409206234141</c:v>
                </c:pt>
                <c:pt idx="871">
                  <c:v>31.605654222544398</c:v>
                </c:pt>
                <c:pt idx="872">
                  <c:v>31.641899238854659</c:v>
                </c:pt>
                <c:pt idx="873">
                  <c:v>31.678144255164909</c:v>
                </c:pt>
                <c:pt idx="874">
                  <c:v>31.71438927147517</c:v>
                </c:pt>
                <c:pt idx="875">
                  <c:v>31.750634287785431</c:v>
                </c:pt>
                <c:pt idx="876">
                  <c:v>31.786879304095692</c:v>
                </c:pt>
                <c:pt idx="877">
                  <c:v>31.823124320405942</c:v>
                </c:pt>
                <c:pt idx="878">
                  <c:v>31.859369336716199</c:v>
                </c:pt>
                <c:pt idx="879">
                  <c:v>31.89561435302646</c:v>
                </c:pt>
                <c:pt idx="880">
                  <c:v>31.931859369336721</c:v>
                </c:pt>
                <c:pt idx="881">
                  <c:v>31.968104385646971</c:v>
                </c:pt>
                <c:pt idx="882">
                  <c:v>32.004349401957228</c:v>
                </c:pt>
                <c:pt idx="883">
                  <c:v>32.040594418267489</c:v>
                </c:pt>
                <c:pt idx="884">
                  <c:v>32.076839434577749</c:v>
                </c:pt>
                <c:pt idx="885">
                  <c:v>32.113084450888003</c:v>
                </c:pt>
                <c:pt idx="886">
                  <c:v>32.149329467198257</c:v>
                </c:pt>
                <c:pt idx="887">
                  <c:v>32.185574483508518</c:v>
                </c:pt>
                <c:pt idx="888">
                  <c:v>32.221819499818778</c:v>
                </c:pt>
                <c:pt idx="889">
                  <c:v>32.258064516129032</c:v>
                </c:pt>
                <c:pt idx="890">
                  <c:v>32.294309532439293</c:v>
                </c:pt>
                <c:pt idx="891">
                  <c:v>32.330554548749546</c:v>
                </c:pt>
                <c:pt idx="892">
                  <c:v>32.366799565059807</c:v>
                </c:pt>
                <c:pt idx="893">
                  <c:v>32.403044581370061</c:v>
                </c:pt>
                <c:pt idx="894">
                  <c:v>32.439289597680322</c:v>
                </c:pt>
                <c:pt idx="895">
                  <c:v>32.475534613990582</c:v>
                </c:pt>
                <c:pt idx="896">
                  <c:v>32.511779630300843</c:v>
                </c:pt>
                <c:pt idx="897">
                  <c:v>32.54802464661109</c:v>
                </c:pt>
                <c:pt idx="898">
                  <c:v>32.584269662921351</c:v>
                </c:pt>
                <c:pt idx="899">
                  <c:v>32.620514679231597</c:v>
                </c:pt>
                <c:pt idx="900">
                  <c:v>32.656759695541872</c:v>
                </c:pt>
                <c:pt idx="901">
                  <c:v>32.693004711852119</c:v>
                </c:pt>
                <c:pt idx="902">
                  <c:v>32.72924972816238</c:v>
                </c:pt>
                <c:pt idx="903">
                  <c:v>32.765494744472633</c:v>
                </c:pt>
                <c:pt idx="904">
                  <c:v>32.801739760782887</c:v>
                </c:pt>
                <c:pt idx="905">
                  <c:v>32.837984777093148</c:v>
                </c:pt>
                <c:pt idx="906">
                  <c:v>32.874229793403408</c:v>
                </c:pt>
                <c:pt idx="907">
                  <c:v>32.910474809713662</c:v>
                </c:pt>
                <c:pt idx="908">
                  <c:v>32.946719826023923</c:v>
                </c:pt>
                <c:pt idx="909">
                  <c:v>32.982964842334177</c:v>
                </c:pt>
                <c:pt idx="910">
                  <c:v>33.019209858644437</c:v>
                </c:pt>
                <c:pt idx="911">
                  <c:v>33.055454874954691</c:v>
                </c:pt>
                <c:pt idx="912">
                  <c:v>33.091699891264952</c:v>
                </c:pt>
                <c:pt idx="913">
                  <c:v>33.127944907575213</c:v>
                </c:pt>
                <c:pt idx="914">
                  <c:v>33.164189923885473</c:v>
                </c:pt>
                <c:pt idx="915">
                  <c:v>33.20043494019572</c:v>
                </c:pt>
                <c:pt idx="916">
                  <c:v>33.236679956505981</c:v>
                </c:pt>
                <c:pt idx="917">
                  <c:v>33.272924972816227</c:v>
                </c:pt>
                <c:pt idx="918">
                  <c:v>33.309169989126502</c:v>
                </c:pt>
                <c:pt idx="919">
                  <c:v>33.345415005436749</c:v>
                </c:pt>
                <c:pt idx="920">
                  <c:v>33.38166002174701</c:v>
                </c:pt>
                <c:pt idx="921">
                  <c:v>33.417905038057263</c:v>
                </c:pt>
                <c:pt idx="922">
                  <c:v>33.454150054367517</c:v>
                </c:pt>
                <c:pt idx="923">
                  <c:v>33.490395070677778</c:v>
                </c:pt>
                <c:pt idx="924">
                  <c:v>33.526640086988039</c:v>
                </c:pt>
                <c:pt idx="925">
                  <c:v>33.562885103298292</c:v>
                </c:pt>
                <c:pt idx="926">
                  <c:v>33.599130119608553</c:v>
                </c:pt>
                <c:pt idx="927">
                  <c:v>33.635375135918807</c:v>
                </c:pt>
                <c:pt idx="928">
                  <c:v>33.671620152229067</c:v>
                </c:pt>
                <c:pt idx="929">
                  <c:v>33.707865168539328</c:v>
                </c:pt>
                <c:pt idx="930">
                  <c:v>33.744110184849582</c:v>
                </c:pt>
                <c:pt idx="931">
                  <c:v>33.780355201159843</c:v>
                </c:pt>
                <c:pt idx="932">
                  <c:v>33.816600217470103</c:v>
                </c:pt>
                <c:pt idx="933">
                  <c:v>33.852845233780357</c:v>
                </c:pt>
                <c:pt idx="934">
                  <c:v>33.889090250090618</c:v>
                </c:pt>
                <c:pt idx="935">
                  <c:v>33.925335266400872</c:v>
                </c:pt>
                <c:pt idx="936">
                  <c:v>33.961580282711132</c:v>
                </c:pt>
                <c:pt idx="937">
                  <c:v>33.997825299021393</c:v>
                </c:pt>
                <c:pt idx="938">
                  <c:v>34.034070315331647</c:v>
                </c:pt>
                <c:pt idx="939">
                  <c:v>34.070315331641901</c:v>
                </c:pt>
                <c:pt idx="940">
                  <c:v>34.106560347952161</c:v>
                </c:pt>
                <c:pt idx="941">
                  <c:v>34.142805364262408</c:v>
                </c:pt>
                <c:pt idx="942">
                  <c:v>34.179050380572683</c:v>
                </c:pt>
                <c:pt idx="943">
                  <c:v>34.215295396882929</c:v>
                </c:pt>
                <c:pt idx="944">
                  <c:v>34.25154041319319</c:v>
                </c:pt>
                <c:pt idx="945">
                  <c:v>34.287785429503437</c:v>
                </c:pt>
                <c:pt idx="946">
                  <c:v>34.324030445813698</c:v>
                </c:pt>
                <c:pt idx="947">
                  <c:v>34.360275462123958</c:v>
                </c:pt>
                <c:pt idx="948">
                  <c:v>34.396520478434219</c:v>
                </c:pt>
                <c:pt idx="949">
                  <c:v>34.432765494744473</c:v>
                </c:pt>
                <c:pt idx="950">
                  <c:v>34.469010511054726</c:v>
                </c:pt>
                <c:pt idx="951">
                  <c:v>34.505255527364987</c:v>
                </c:pt>
                <c:pt idx="952">
                  <c:v>34.541500543675248</c:v>
                </c:pt>
                <c:pt idx="953">
                  <c:v>34.577745559985502</c:v>
                </c:pt>
                <c:pt idx="954">
                  <c:v>34.613990576295762</c:v>
                </c:pt>
                <c:pt idx="955">
                  <c:v>34.650235592606023</c:v>
                </c:pt>
                <c:pt idx="956">
                  <c:v>34.686480608916277</c:v>
                </c:pt>
                <c:pt idx="957">
                  <c:v>34.722725625226531</c:v>
                </c:pt>
                <c:pt idx="958">
                  <c:v>34.758970641536791</c:v>
                </c:pt>
                <c:pt idx="959">
                  <c:v>34.795215657847052</c:v>
                </c:pt>
                <c:pt idx="960">
                  <c:v>34.831460674157313</c:v>
                </c:pt>
                <c:pt idx="961">
                  <c:v>34.86770569046756</c:v>
                </c:pt>
                <c:pt idx="962">
                  <c:v>34.90395070677782</c:v>
                </c:pt>
                <c:pt idx="963">
                  <c:v>34.940195723088067</c:v>
                </c:pt>
                <c:pt idx="964">
                  <c:v>34.976440739398328</c:v>
                </c:pt>
                <c:pt idx="965">
                  <c:v>35.012685755708588</c:v>
                </c:pt>
                <c:pt idx="966">
                  <c:v>35.048930772018849</c:v>
                </c:pt>
                <c:pt idx="967">
                  <c:v>35.085175788329103</c:v>
                </c:pt>
                <c:pt idx="968">
                  <c:v>35.121420804639357</c:v>
                </c:pt>
                <c:pt idx="969">
                  <c:v>35.157665820949617</c:v>
                </c:pt>
                <c:pt idx="970">
                  <c:v>35.193910837259878</c:v>
                </c:pt>
                <c:pt idx="971">
                  <c:v>35.230155853570132</c:v>
                </c:pt>
                <c:pt idx="972">
                  <c:v>35.266400869880393</c:v>
                </c:pt>
                <c:pt idx="973">
                  <c:v>35.302645886190653</c:v>
                </c:pt>
                <c:pt idx="974">
                  <c:v>35.338890902500907</c:v>
                </c:pt>
                <c:pt idx="975">
                  <c:v>35.375135918811161</c:v>
                </c:pt>
                <c:pt idx="976">
                  <c:v>35.411380935121421</c:v>
                </c:pt>
                <c:pt idx="977">
                  <c:v>35.447625951431682</c:v>
                </c:pt>
                <c:pt idx="978">
                  <c:v>35.483870967741943</c:v>
                </c:pt>
                <c:pt idx="979">
                  <c:v>35.52011598405219</c:v>
                </c:pt>
                <c:pt idx="980">
                  <c:v>35.55636100036245</c:v>
                </c:pt>
                <c:pt idx="981">
                  <c:v>35.592606016672697</c:v>
                </c:pt>
                <c:pt idx="982">
                  <c:v>35.628851032982958</c:v>
                </c:pt>
                <c:pt idx="983">
                  <c:v>35.665096049293219</c:v>
                </c:pt>
                <c:pt idx="984">
                  <c:v>35.701341065603479</c:v>
                </c:pt>
                <c:pt idx="985">
                  <c:v>35.737586081913733</c:v>
                </c:pt>
                <c:pt idx="986">
                  <c:v>35.773831098223987</c:v>
                </c:pt>
                <c:pt idx="987">
                  <c:v>35.810076114534247</c:v>
                </c:pt>
                <c:pt idx="988">
                  <c:v>35.846321130844508</c:v>
                </c:pt>
                <c:pt idx="989">
                  <c:v>35.882566147154762</c:v>
                </c:pt>
                <c:pt idx="990">
                  <c:v>35.918811163465023</c:v>
                </c:pt>
                <c:pt idx="991">
                  <c:v>35.955056179775283</c:v>
                </c:pt>
                <c:pt idx="992">
                  <c:v>35.991301196085537</c:v>
                </c:pt>
                <c:pt idx="993">
                  <c:v>36.027546212395798</c:v>
                </c:pt>
                <c:pt idx="994">
                  <c:v>36.063791228706052</c:v>
                </c:pt>
                <c:pt idx="995">
                  <c:v>36.100036245016312</c:v>
                </c:pt>
                <c:pt idx="996">
                  <c:v>36.136281261326573</c:v>
                </c:pt>
                <c:pt idx="997">
                  <c:v>36.172526277636827</c:v>
                </c:pt>
                <c:pt idx="998">
                  <c:v>36.20877129394708</c:v>
                </c:pt>
                <c:pt idx="999">
                  <c:v>36.245016310257341</c:v>
                </c:pt>
                <c:pt idx="1000">
                  <c:v>36.281261326567602</c:v>
                </c:pt>
                <c:pt idx="1001">
                  <c:v>36.317506342877863</c:v>
                </c:pt>
                <c:pt idx="1002">
                  <c:v>36.353751359188117</c:v>
                </c:pt>
                <c:pt idx="1003">
                  <c:v>36.38999637549837</c:v>
                </c:pt>
                <c:pt idx="1004">
                  <c:v>36.426241391808631</c:v>
                </c:pt>
                <c:pt idx="1005">
                  <c:v>36.462486408118878</c:v>
                </c:pt>
                <c:pt idx="1006">
                  <c:v>36.498731424429153</c:v>
                </c:pt>
                <c:pt idx="1007">
                  <c:v>36.534976440739399</c:v>
                </c:pt>
                <c:pt idx="1008">
                  <c:v>36.57122145704966</c:v>
                </c:pt>
                <c:pt idx="1009">
                  <c:v>36.607466473359914</c:v>
                </c:pt>
                <c:pt idx="1010">
                  <c:v>36.643711489670167</c:v>
                </c:pt>
                <c:pt idx="1011">
                  <c:v>36.679956505980428</c:v>
                </c:pt>
                <c:pt idx="1012">
                  <c:v>36.716201522290689</c:v>
                </c:pt>
                <c:pt idx="1013">
                  <c:v>36.752446538600942</c:v>
                </c:pt>
                <c:pt idx="1014">
                  <c:v>36.788691554911203</c:v>
                </c:pt>
                <c:pt idx="1015">
                  <c:v>36.824936571221457</c:v>
                </c:pt>
                <c:pt idx="1016">
                  <c:v>36.861181587531718</c:v>
                </c:pt>
                <c:pt idx="1017">
                  <c:v>36.897426603841971</c:v>
                </c:pt>
                <c:pt idx="1018">
                  <c:v>36.933671620152232</c:v>
                </c:pt>
                <c:pt idx="1019">
                  <c:v>36.969916636462493</c:v>
                </c:pt>
                <c:pt idx="1020">
                  <c:v>37.006161652772747</c:v>
                </c:pt>
                <c:pt idx="1021">
                  <c:v>37.042406669083</c:v>
                </c:pt>
                <c:pt idx="1022">
                  <c:v>37.078651685393261</c:v>
                </c:pt>
                <c:pt idx="1023">
                  <c:v>37.114896701703508</c:v>
                </c:pt>
                <c:pt idx="1024">
                  <c:v>37.151141718013783</c:v>
                </c:pt>
                <c:pt idx="1025">
                  <c:v>37.187386734324029</c:v>
                </c:pt>
                <c:pt idx="1026">
                  <c:v>37.22363175063429</c:v>
                </c:pt>
                <c:pt idx="1027">
                  <c:v>37.259876766944537</c:v>
                </c:pt>
                <c:pt idx="1028">
                  <c:v>37.296121783254797</c:v>
                </c:pt>
                <c:pt idx="1029">
                  <c:v>37.332366799565058</c:v>
                </c:pt>
                <c:pt idx="1030">
                  <c:v>37.368611815875319</c:v>
                </c:pt>
                <c:pt idx="1031">
                  <c:v>37.404856832185573</c:v>
                </c:pt>
                <c:pt idx="1032">
                  <c:v>37.441101848495833</c:v>
                </c:pt>
                <c:pt idx="1033">
                  <c:v>37.477346864806087</c:v>
                </c:pt>
                <c:pt idx="1034">
                  <c:v>37.513591881116348</c:v>
                </c:pt>
                <c:pt idx="1035">
                  <c:v>37.549836897426601</c:v>
                </c:pt>
                <c:pt idx="1036">
                  <c:v>37.586081913736862</c:v>
                </c:pt>
                <c:pt idx="1037">
                  <c:v>37.622326930047123</c:v>
                </c:pt>
                <c:pt idx="1038">
                  <c:v>37.658571946357377</c:v>
                </c:pt>
                <c:pt idx="1039">
                  <c:v>37.69481696266763</c:v>
                </c:pt>
                <c:pt idx="1040">
                  <c:v>37.731061978977891</c:v>
                </c:pt>
                <c:pt idx="1041">
                  <c:v>37.767306995288138</c:v>
                </c:pt>
                <c:pt idx="1042">
                  <c:v>37.803552011598413</c:v>
                </c:pt>
                <c:pt idx="1043">
                  <c:v>37.839797027908659</c:v>
                </c:pt>
                <c:pt idx="1044">
                  <c:v>37.87604204421892</c:v>
                </c:pt>
                <c:pt idx="1045">
                  <c:v>37.912287060529167</c:v>
                </c:pt>
                <c:pt idx="1046">
                  <c:v>37.948532076839427</c:v>
                </c:pt>
                <c:pt idx="1047">
                  <c:v>37.984777093149688</c:v>
                </c:pt>
                <c:pt idx="1048">
                  <c:v>38.021022109459949</c:v>
                </c:pt>
                <c:pt idx="1049">
                  <c:v>38.057267125770203</c:v>
                </c:pt>
                <c:pt idx="1050">
                  <c:v>38.093512142080463</c:v>
                </c:pt>
                <c:pt idx="1051">
                  <c:v>38.129757158390717</c:v>
                </c:pt>
                <c:pt idx="1052">
                  <c:v>38.166002174700978</c:v>
                </c:pt>
                <c:pt idx="1053">
                  <c:v>38.202247191011232</c:v>
                </c:pt>
                <c:pt idx="1054">
                  <c:v>38.238492207321492</c:v>
                </c:pt>
                <c:pt idx="1055">
                  <c:v>38.274737223631753</c:v>
                </c:pt>
                <c:pt idx="1056">
                  <c:v>38.310982239942007</c:v>
                </c:pt>
                <c:pt idx="1057">
                  <c:v>38.347227256252268</c:v>
                </c:pt>
                <c:pt idx="1058">
                  <c:v>38.383472272562521</c:v>
                </c:pt>
                <c:pt idx="1059">
                  <c:v>38.419717288872782</c:v>
                </c:pt>
                <c:pt idx="1060">
                  <c:v>38.455962305183043</c:v>
                </c:pt>
                <c:pt idx="1061">
                  <c:v>38.492207321493296</c:v>
                </c:pt>
                <c:pt idx="1062">
                  <c:v>38.528452337803557</c:v>
                </c:pt>
                <c:pt idx="1063">
                  <c:v>38.564697354113811</c:v>
                </c:pt>
                <c:pt idx="1064">
                  <c:v>38.600942370424072</c:v>
                </c:pt>
                <c:pt idx="1065">
                  <c:v>38.637187386734333</c:v>
                </c:pt>
                <c:pt idx="1066">
                  <c:v>38.673432403044593</c:v>
                </c:pt>
                <c:pt idx="1067">
                  <c:v>38.70967741935484</c:v>
                </c:pt>
                <c:pt idx="1068">
                  <c:v>38.745922435665101</c:v>
                </c:pt>
                <c:pt idx="1069">
                  <c:v>38.782167451975347</c:v>
                </c:pt>
                <c:pt idx="1070">
                  <c:v>38.818412468285622</c:v>
                </c:pt>
                <c:pt idx="1071">
                  <c:v>38.854657484595869</c:v>
                </c:pt>
                <c:pt idx="1072">
                  <c:v>38.89090250090613</c:v>
                </c:pt>
                <c:pt idx="1073">
                  <c:v>38.927147517216383</c:v>
                </c:pt>
                <c:pt idx="1074">
                  <c:v>38.963392533526637</c:v>
                </c:pt>
                <c:pt idx="1075">
                  <c:v>38.999637549836898</c:v>
                </c:pt>
                <c:pt idx="1076">
                  <c:v>39.035882566147158</c:v>
                </c:pt>
                <c:pt idx="1077">
                  <c:v>39.072127582457412</c:v>
                </c:pt>
                <c:pt idx="1078">
                  <c:v>39.108372598767673</c:v>
                </c:pt>
                <c:pt idx="1079">
                  <c:v>39.144617615077927</c:v>
                </c:pt>
                <c:pt idx="1080">
                  <c:v>39.180862631388187</c:v>
                </c:pt>
                <c:pt idx="1081">
                  <c:v>39.217107647698441</c:v>
                </c:pt>
                <c:pt idx="1082">
                  <c:v>39.253352664008702</c:v>
                </c:pt>
                <c:pt idx="1083">
                  <c:v>39.289597680318963</c:v>
                </c:pt>
                <c:pt idx="1084">
                  <c:v>39.325842696629223</c:v>
                </c:pt>
                <c:pt idx="1085">
                  <c:v>39.36208771293947</c:v>
                </c:pt>
                <c:pt idx="1086">
                  <c:v>39.398332729249731</c:v>
                </c:pt>
                <c:pt idx="1087">
                  <c:v>39.434577745559977</c:v>
                </c:pt>
                <c:pt idx="1088">
                  <c:v>39.470822761870252</c:v>
                </c:pt>
                <c:pt idx="1089">
                  <c:v>39.507067778180499</c:v>
                </c:pt>
                <c:pt idx="1090">
                  <c:v>39.54331279449076</c:v>
                </c:pt>
                <c:pt idx="1091">
                  <c:v>39.579557810801013</c:v>
                </c:pt>
                <c:pt idx="1092">
                  <c:v>39.615802827111267</c:v>
                </c:pt>
                <c:pt idx="1093">
                  <c:v>39.652047843421528</c:v>
                </c:pt>
                <c:pt idx="1094">
                  <c:v>39.688292859731789</c:v>
                </c:pt>
                <c:pt idx="1095">
                  <c:v>39.724537876042042</c:v>
                </c:pt>
                <c:pt idx="1096">
                  <c:v>39.760782892352303</c:v>
                </c:pt>
                <c:pt idx="1097">
                  <c:v>39.797027908662557</c:v>
                </c:pt>
                <c:pt idx="1098">
                  <c:v>39.833272924972817</c:v>
                </c:pt>
                <c:pt idx="1099">
                  <c:v>39.869517941283071</c:v>
                </c:pt>
                <c:pt idx="1100">
                  <c:v>39.905762957593332</c:v>
                </c:pt>
                <c:pt idx="1101">
                  <c:v>39.942007973903593</c:v>
                </c:pt>
                <c:pt idx="1102">
                  <c:v>39.978252990213853</c:v>
                </c:pt>
                <c:pt idx="1103">
                  <c:v>40.0144980065241</c:v>
                </c:pt>
                <c:pt idx="1104">
                  <c:v>40.050743022834361</c:v>
                </c:pt>
                <c:pt idx="1105">
                  <c:v>40.086988039144607</c:v>
                </c:pt>
                <c:pt idx="1106">
                  <c:v>40.123233055454882</c:v>
                </c:pt>
                <c:pt idx="1107">
                  <c:v>40.159478071765129</c:v>
                </c:pt>
                <c:pt idx="1108">
                  <c:v>40.19572308807539</c:v>
                </c:pt>
                <c:pt idx="1109">
                  <c:v>40.231968104385643</c:v>
                </c:pt>
                <c:pt idx="1110">
                  <c:v>40.268213120695897</c:v>
                </c:pt>
                <c:pt idx="1111">
                  <c:v>40.304458137006158</c:v>
                </c:pt>
                <c:pt idx="1112">
                  <c:v>40.340703153316419</c:v>
                </c:pt>
                <c:pt idx="1113">
                  <c:v>40.376948169626672</c:v>
                </c:pt>
                <c:pt idx="1114">
                  <c:v>40.413193185936933</c:v>
                </c:pt>
                <c:pt idx="1115">
                  <c:v>40.449438202247187</c:v>
                </c:pt>
                <c:pt idx="1116">
                  <c:v>40.485683218557448</c:v>
                </c:pt>
                <c:pt idx="1117">
                  <c:v>40.521928234867701</c:v>
                </c:pt>
                <c:pt idx="1118">
                  <c:v>40.558173251177962</c:v>
                </c:pt>
                <c:pt idx="1119">
                  <c:v>40.594418267488223</c:v>
                </c:pt>
                <c:pt idx="1120">
                  <c:v>40.630663283798476</c:v>
                </c:pt>
                <c:pt idx="1121">
                  <c:v>40.666908300108737</c:v>
                </c:pt>
                <c:pt idx="1122">
                  <c:v>40.703153316418991</c:v>
                </c:pt>
                <c:pt idx="1123">
                  <c:v>40.739398332729252</c:v>
                </c:pt>
                <c:pt idx="1124">
                  <c:v>40.775643349039512</c:v>
                </c:pt>
                <c:pt idx="1125">
                  <c:v>40.811888365349773</c:v>
                </c:pt>
                <c:pt idx="1126">
                  <c:v>40.84813338166002</c:v>
                </c:pt>
                <c:pt idx="1127">
                  <c:v>40.884378397970281</c:v>
                </c:pt>
                <c:pt idx="1128">
                  <c:v>40.920623414280541</c:v>
                </c:pt>
                <c:pt idx="1129">
                  <c:v>40.956868430590802</c:v>
                </c:pt>
                <c:pt idx="1130">
                  <c:v>40.993113446901063</c:v>
                </c:pt>
                <c:pt idx="1131">
                  <c:v>41.02935846321131</c:v>
                </c:pt>
                <c:pt idx="1132">
                  <c:v>41.06560347952157</c:v>
                </c:pt>
                <c:pt idx="1133">
                  <c:v>41.101848495831817</c:v>
                </c:pt>
                <c:pt idx="1134">
                  <c:v>41.138093512142078</c:v>
                </c:pt>
                <c:pt idx="1135">
                  <c:v>41.174338528452338</c:v>
                </c:pt>
                <c:pt idx="1136">
                  <c:v>41.210583544762599</c:v>
                </c:pt>
                <c:pt idx="1137">
                  <c:v>41.246828561072853</c:v>
                </c:pt>
                <c:pt idx="1138">
                  <c:v>41.283073577383107</c:v>
                </c:pt>
                <c:pt idx="1139">
                  <c:v>41.319318593693367</c:v>
                </c:pt>
                <c:pt idx="1140">
                  <c:v>41.355563610003628</c:v>
                </c:pt>
                <c:pt idx="1141">
                  <c:v>41.391808626313882</c:v>
                </c:pt>
                <c:pt idx="1142">
                  <c:v>41.428053642624143</c:v>
                </c:pt>
                <c:pt idx="1143">
                  <c:v>41.464298658934403</c:v>
                </c:pt>
                <c:pt idx="1144">
                  <c:v>41.500543675244657</c:v>
                </c:pt>
                <c:pt idx="1145">
                  <c:v>41.536788691554911</c:v>
                </c:pt>
                <c:pt idx="1146">
                  <c:v>41.573033707865171</c:v>
                </c:pt>
                <c:pt idx="1147">
                  <c:v>41.609278724175432</c:v>
                </c:pt>
                <c:pt idx="1148">
                  <c:v>41.645523740485693</c:v>
                </c:pt>
                <c:pt idx="1149">
                  <c:v>41.68176875679594</c:v>
                </c:pt>
                <c:pt idx="1150">
                  <c:v>41.7180137731062</c:v>
                </c:pt>
                <c:pt idx="1151">
                  <c:v>41.754258789416447</c:v>
                </c:pt>
                <c:pt idx="1152">
                  <c:v>41.790503805726708</c:v>
                </c:pt>
                <c:pt idx="1153">
                  <c:v>41.826748822036969</c:v>
                </c:pt>
                <c:pt idx="1154">
                  <c:v>41.862993838347229</c:v>
                </c:pt>
                <c:pt idx="1155">
                  <c:v>41.899238854657483</c:v>
                </c:pt>
                <c:pt idx="1156">
                  <c:v>41.935483870967737</c:v>
                </c:pt>
                <c:pt idx="1157">
                  <c:v>41.971728887277997</c:v>
                </c:pt>
                <c:pt idx="1158">
                  <c:v>42.007973903588258</c:v>
                </c:pt>
                <c:pt idx="1159">
                  <c:v>42.044218919898512</c:v>
                </c:pt>
                <c:pt idx="1160">
                  <c:v>42.080463936208773</c:v>
                </c:pt>
                <c:pt idx="1161">
                  <c:v>42.116708952519033</c:v>
                </c:pt>
                <c:pt idx="1162">
                  <c:v>42.152953968829287</c:v>
                </c:pt>
                <c:pt idx="1163">
                  <c:v>42.189198985139541</c:v>
                </c:pt>
                <c:pt idx="1164">
                  <c:v>42.225444001449802</c:v>
                </c:pt>
                <c:pt idx="1165">
                  <c:v>42.261689017760062</c:v>
                </c:pt>
                <c:pt idx="1166">
                  <c:v>42.297934034070323</c:v>
                </c:pt>
                <c:pt idx="1167">
                  <c:v>42.33417905038057</c:v>
                </c:pt>
                <c:pt idx="1168">
                  <c:v>42.370424066690831</c:v>
                </c:pt>
                <c:pt idx="1169">
                  <c:v>42.406669083001077</c:v>
                </c:pt>
                <c:pt idx="1170">
                  <c:v>42.442914099311338</c:v>
                </c:pt>
                <c:pt idx="1171">
                  <c:v>42.479159115621599</c:v>
                </c:pt>
                <c:pt idx="1172">
                  <c:v>42.515404131931859</c:v>
                </c:pt>
                <c:pt idx="1173">
                  <c:v>42.551649148242113</c:v>
                </c:pt>
                <c:pt idx="1174">
                  <c:v>42.587894164552367</c:v>
                </c:pt>
                <c:pt idx="1175">
                  <c:v>42.624139180862628</c:v>
                </c:pt>
                <c:pt idx="1176">
                  <c:v>42.660384197172888</c:v>
                </c:pt>
                <c:pt idx="1177">
                  <c:v>42.696629213483142</c:v>
                </c:pt>
                <c:pt idx="1178">
                  <c:v>42.732874229793403</c:v>
                </c:pt>
                <c:pt idx="1179">
                  <c:v>42.769119246103656</c:v>
                </c:pt>
                <c:pt idx="1180">
                  <c:v>42.805364262413917</c:v>
                </c:pt>
                <c:pt idx="1181">
                  <c:v>42.841609278724171</c:v>
                </c:pt>
                <c:pt idx="1182">
                  <c:v>42.877854295034432</c:v>
                </c:pt>
                <c:pt idx="1183">
                  <c:v>42.914099311344692</c:v>
                </c:pt>
                <c:pt idx="1184">
                  <c:v>42.950344327654953</c:v>
                </c:pt>
                <c:pt idx="1185">
                  <c:v>42.986589343965207</c:v>
                </c:pt>
                <c:pt idx="1186">
                  <c:v>43.022834360275461</c:v>
                </c:pt>
                <c:pt idx="1187">
                  <c:v>43.059079376585721</c:v>
                </c:pt>
                <c:pt idx="1188">
                  <c:v>43.095324392895982</c:v>
                </c:pt>
                <c:pt idx="1189">
                  <c:v>43.131569409206243</c:v>
                </c:pt>
                <c:pt idx="1190">
                  <c:v>43.167814425516497</c:v>
                </c:pt>
                <c:pt idx="1191">
                  <c:v>43.20405944182675</c:v>
                </c:pt>
                <c:pt idx="1192">
                  <c:v>43.240304458137011</c:v>
                </c:pt>
                <c:pt idx="1193">
                  <c:v>43.276549474447258</c:v>
                </c:pt>
                <c:pt idx="1194">
                  <c:v>43.312794490757533</c:v>
                </c:pt>
                <c:pt idx="1195">
                  <c:v>43.349039507067779</c:v>
                </c:pt>
                <c:pt idx="1196">
                  <c:v>43.38528452337804</c:v>
                </c:pt>
                <c:pt idx="1197">
                  <c:v>43.421529539688287</c:v>
                </c:pt>
                <c:pt idx="1198">
                  <c:v>43.457774555998547</c:v>
                </c:pt>
                <c:pt idx="1199">
                  <c:v>43.494019572308808</c:v>
                </c:pt>
                <c:pt idx="1200">
                  <c:v>43.530264588619069</c:v>
                </c:pt>
                <c:pt idx="1201">
                  <c:v>43.566509604929323</c:v>
                </c:pt>
                <c:pt idx="1202">
                  <c:v>43.602754621239583</c:v>
                </c:pt>
                <c:pt idx="1203">
                  <c:v>43.638999637549837</c:v>
                </c:pt>
                <c:pt idx="1204">
                  <c:v>43.675244653860098</c:v>
                </c:pt>
                <c:pt idx="1205">
                  <c:v>43.711489670170351</c:v>
                </c:pt>
                <c:pt idx="1206">
                  <c:v>43.747734686480612</c:v>
                </c:pt>
                <c:pt idx="1207">
                  <c:v>43.783979702790873</c:v>
                </c:pt>
                <c:pt idx="1208">
                  <c:v>43.820224719101127</c:v>
                </c:pt>
                <c:pt idx="1209">
                  <c:v>43.85646973541138</c:v>
                </c:pt>
                <c:pt idx="1210">
                  <c:v>43.892714751721641</c:v>
                </c:pt>
                <c:pt idx="1211">
                  <c:v>43.928959768031888</c:v>
                </c:pt>
                <c:pt idx="1212">
                  <c:v>43.965204784342163</c:v>
                </c:pt>
                <c:pt idx="1213">
                  <c:v>44.001449800652409</c:v>
                </c:pt>
                <c:pt idx="1214">
                  <c:v>44.03769481696267</c:v>
                </c:pt>
                <c:pt idx="1215">
                  <c:v>44.073939833272917</c:v>
                </c:pt>
                <c:pt idx="1216">
                  <c:v>44.110184849583177</c:v>
                </c:pt>
                <c:pt idx="1217">
                  <c:v>44.146429865893438</c:v>
                </c:pt>
                <c:pt idx="1218">
                  <c:v>44.182674882203699</c:v>
                </c:pt>
                <c:pt idx="1219">
                  <c:v>44.218919898513953</c:v>
                </c:pt>
                <c:pt idx="1220">
                  <c:v>44.255164914824213</c:v>
                </c:pt>
                <c:pt idx="1221">
                  <c:v>44.291409931134467</c:v>
                </c:pt>
                <c:pt idx="1222">
                  <c:v>44.327654947444728</c:v>
                </c:pt>
                <c:pt idx="1223">
                  <c:v>44.363899963754982</c:v>
                </c:pt>
                <c:pt idx="1224">
                  <c:v>44.400144980065242</c:v>
                </c:pt>
                <c:pt idx="1225">
                  <c:v>44.436389996375503</c:v>
                </c:pt>
                <c:pt idx="1226">
                  <c:v>44.472635012685757</c:v>
                </c:pt>
                <c:pt idx="1227">
                  <c:v>44.50888002899601</c:v>
                </c:pt>
                <c:pt idx="1228">
                  <c:v>44.545125045306271</c:v>
                </c:pt>
                <c:pt idx="1229">
                  <c:v>44.581370061616518</c:v>
                </c:pt>
                <c:pt idx="1230">
                  <c:v>44.617615077926793</c:v>
                </c:pt>
                <c:pt idx="1231">
                  <c:v>44.653860094237039</c:v>
                </c:pt>
                <c:pt idx="1232">
                  <c:v>44.6901051105473</c:v>
                </c:pt>
                <c:pt idx="1233">
                  <c:v>44.726350126857547</c:v>
                </c:pt>
                <c:pt idx="1234">
                  <c:v>44.762595143167808</c:v>
                </c:pt>
                <c:pt idx="1235">
                  <c:v>44.798840159478068</c:v>
                </c:pt>
                <c:pt idx="1236">
                  <c:v>44.835085175788329</c:v>
                </c:pt>
                <c:pt idx="1237">
                  <c:v>44.871330192098583</c:v>
                </c:pt>
                <c:pt idx="1238">
                  <c:v>44.907575208408844</c:v>
                </c:pt>
                <c:pt idx="1239">
                  <c:v>44.943820224719097</c:v>
                </c:pt>
                <c:pt idx="1240">
                  <c:v>44.980065241029358</c:v>
                </c:pt>
                <c:pt idx="1241">
                  <c:v>45.016310257339612</c:v>
                </c:pt>
                <c:pt idx="1242">
                  <c:v>45.052555273649872</c:v>
                </c:pt>
                <c:pt idx="1243">
                  <c:v>45.088800289960133</c:v>
                </c:pt>
                <c:pt idx="1244">
                  <c:v>45.125045306270387</c:v>
                </c:pt>
                <c:pt idx="1245">
                  <c:v>45.161290322580641</c:v>
                </c:pt>
                <c:pt idx="1246">
                  <c:v>45.197535338890901</c:v>
                </c:pt>
                <c:pt idx="1247">
                  <c:v>45.233780355201162</c:v>
                </c:pt>
                <c:pt idx="1248">
                  <c:v>45.270025371511423</c:v>
                </c:pt>
                <c:pt idx="1249">
                  <c:v>45.306270387821677</c:v>
                </c:pt>
                <c:pt idx="1250">
                  <c:v>45.34251540413193</c:v>
                </c:pt>
                <c:pt idx="1251">
                  <c:v>45.378760420442191</c:v>
                </c:pt>
                <c:pt idx="1252">
                  <c:v>45.415005436752438</c:v>
                </c:pt>
                <c:pt idx="1253">
                  <c:v>45.451250453062713</c:v>
                </c:pt>
                <c:pt idx="1254">
                  <c:v>45.487495469372959</c:v>
                </c:pt>
                <c:pt idx="1255">
                  <c:v>45.52374048568322</c:v>
                </c:pt>
                <c:pt idx="1256">
                  <c:v>45.559985501993481</c:v>
                </c:pt>
                <c:pt idx="1257">
                  <c:v>45.596230518303727</c:v>
                </c:pt>
                <c:pt idx="1258">
                  <c:v>45.632475534614002</c:v>
                </c:pt>
                <c:pt idx="1259">
                  <c:v>45.668720550924249</c:v>
                </c:pt>
                <c:pt idx="1260">
                  <c:v>45.70496556723451</c:v>
                </c:pt>
                <c:pt idx="1261">
                  <c:v>45.741210583544763</c:v>
                </c:pt>
                <c:pt idx="1262">
                  <c:v>45.777455599855017</c:v>
                </c:pt>
                <c:pt idx="1263">
                  <c:v>45.813700616165278</c:v>
                </c:pt>
                <c:pt idx="1264">
                  <c:v>45.849945632475539</c:v>
                </c:pt>
                <c:pt idx="1265">
                  <c:v>45.886190648785792</c:v>
                </c:pt>
                <c:pt idx="1266">
                  <c:v>45.922435665096053</c:v>
                </c:pt>
                <c:pt idx="1267">
                  <c:v>45.958680681406307</c:v>
                </c:pt>
                <c:pt idx="1268">
                  <c:v>45.994925697716567</c:v>
                </c:pt>
                <c:pt idx="1269">
                  <c:v>46.031170714026821</c:v>
                </c:pt>
                <c:pt idx="1270">
                  <c:v>46.067415730337082</c:v>
                </c:pt>
                <c:pt idx="1271">
                  <c:v>46.103660746647343</c:v>
                </c:pt>
                <c:pt idx="1272">
                  <c:v>46.139905762957603</c:v>
                </c:pt>
                <c:pt idx="1273">
                  <c:v>46.17615077926785</c:v>
                </c:pt>
                <c:pt idx="1274">
                  <c:v>46.212395795578111</c:v>
                </c:pt>
                <c:pt idx="1275">
                  <c:v>46.248640811888357</c:v>
                </c:pt>
                <c:pt idx="1276">
                  <c:v>46.284885828198632</c:v>
                </c:pt>
                <c:pt idx="1277">
                  <c:v>46.321130844508879</c:v>
                </c:pt>
                <c:pt idx="1278">
                  <c:v>46.35737586081914</c:v>
                </c:pt>
                <c:pt idx="1279">
                  <c:v>46.393620877129393</c:v>
                </c:pt>
                <c:pt idx="1280">
                  <c:v>46.429865893439647</c:v>
                </c:pt>
                <c:pt idx="1281">
                  <c:v>46.466110909749908</c:v>
                </c:pt>
                <c:pt idx="1282">
                  <c:v>46.502355926060169</c:v>
                </c:pt>
                <c:pt idx="1283">
                  <c:v>46.538600942370422</c:v>
                </c:pt>
                <c:pt idx="1284">
                  <c:v>46.574845958680683</c:v>
                </c:pt>
                <c:pt idx="1285">
                  <c:v>46.611090974990937</c:v>
                </c:pt>
                <c:pt idx="1286">
                  <c:v>46.647335991301198</c:v>
                </c:pt>
                <c:pt idx="1287">
                  <c:v>46.683581007611451</c:v>
                </c:pt>
                <c:pt idx="1288">
                  <c:v>46.719826023921712</c:v>
                </c:pt>
                <c:pt idx="1289">
                  <c:v>46.756071040231973</c:v>
                </c:pt>
                <c:pt idx="1290">
                  <c:v>46.792316056542226</c:v>
                </c:pt>
                <c:pt idx="1291">
                  <c:v>46.82856107285248</c:v>
                </c:pt>
                <c:pt idx="1292">
                  <c:v>46.864806089162741</c:v>
                </c:pt>
                <c:pt idx="1293">
                  <c:v>46.901051105472988</c:v>
                </c:pt>
                <c:pt idx="1294">
                  <c:v>46.937296121783262</c:v>
                </c:pt>
                <c:pt idx="1295">
                  <c:v>46.973541138093509</c:v>
                </c:pt>
                <c:pt idx="1296">
                  <c:v>47.00978615440377</c:v>
                </c:pt>
                <c:pt idx="1297">
                  <c:v>47.046031170714024</c:v>
                </c:pt>
                <c:pt idx="1298">
                  <c:v>47.082276187024277</c:v>
                </c:pt>
                <c:pt idx="1299">
                  <c:v>47.118521203334538</c:v>
                </c:pt>
                <c:pt idx="1300">
                  <c:v>47.154766219644799</c:v>
                </c:pt>
                <c:pt idx="1301">
                  <c:v>47.191011235955052</c:v>
                </c:pt>
                <c:pt idx="1302">
                  <c:v>47.227256252265313</c:v>
                </c:pt>
                <c:pt idx="1303">
                  <c:v>47.263501268575567</c:v>
                </c:pt>
                <c:pt idx="1304">
                  <c:v>47.299746284885828</c:v>
                </c:pt>
                <c:pt idx="1305">
                  <c:v>47.335991301196081</c:v>
                </c:pt>
                <c:pt idx="1306">
                  <c:v>47.372236317506342</c:v>
                </c:pt>
                <c:pt idx="1307">
                  <c:v>47.408481333816603</c:v>
                </c:pt>
                <c:pt idx="1308">
                  <c:v>47.444726350126857</c:v>
                </c:pt>
                <c:pt idx="1309">
                  <c:v>47.48097136643711</c:v>
                </c:pt>
                <c:pt idx="1310">
                  <c:v>47.517216382747371</c:v>
                </c:pt>
                <c:pt idx="1311">
                  <c:v>47.553461399057618</c:v>
                </c:pt>
                <c:pt idx="1312">
                  <c:v>47.589706415367893</c:v>
                </c:pt>
                <c:pt idx="1313">
                  <c:v>47.625951431678153</c:v>
                </c:pt>
                <c:pt idx="1314">
                  <c:v>47.6621964479884</c:v>
                </c:pt>
                <c:pt idx="1315">
                  <c:v>47.698441464298661</c:v>
                </c:pt>
                <c:pt idx="1316">
                  <c:v>47.734686480608907</c:v>
                </c:pt>
                <c:pt idx="1317">
                  <c:v>47.770931496919182</c:v>
                </c:pt>
                <c:pt idx="1318">
                  <c:v>47.807176513229443</c:v>
                </c:pt>
                <c:pt idx="1319">
                  <c:v>47.84342152953969</c:v>
                </c:pt>
                <c:pt idx="1320">
                  <c:v>47.87966654584995</c:v>
                </c:pt>
                <c:pt idx="1321">
                  <c:v>47.915911562160197</c:v>
                </c:pt>
                <c:pt idx="1322">
                  <c:v>47.952156578470458</c:v>
                </c:pt>
                <c:pt idx="1323">
                  <c:v>47.988401594780719</c:v>
                </c:pt>
                <c:pt idx="1324">
                  <c:v>48.024646611090979</c:v>
                </c:pt>
                <c:pt idx="1325">
                  <c:v>48.060891627401233</c:v>
                </c:pt>
                <c:pt idx="1326">
                  <c:v>48.097136643711487</c:v>
                </c:pt>
                <c:pt idx="1327">
                  <c:v>48.133381660021747</c:v>
                </c:pt>
                <c:pt idx="1328">
                  <c:v>48.169626676332008</c:v>
                </c:pt>
                <c:pt idx="1329">
                  <c:v>48.205871692642262</c:v>
                </c:pt>
                <c:pt idx="1330">
                  <c:v>48.242116708952523</c:v>
                </c:pt>
                <c:pt idx="1331">
                  <c:v>48.278361725262783</c:v>
                </c:pt>
                <c:pt idx="1332">
                  <c:v>48.314606741573037</c:v>
                </c:pt>
                <c:pt idx="1333">
                  <c:v>48.350851757883291</c:v>
                </c:pt>
                <c:pt idx="1334">
                  <c:v>48.387096774193552</c:v>
                </c:pt>
                <c:pt idx="1335">
                  <c:v>48.423341790503812</c:v>
                </c:pt>
                <c:pt idx="1336">
                  <c:v>48.459586806814073</c:v>
                </c:pt>
                <c:pt idx="1337">
                  <c:v>48.49583182312432</c:v>
                </c:pt>
                <c:pt idx="1338">
                  <c:v>48.532076839434581</c:v>
                </c:pt>
                <c:pt idx="1339">
                  <c:v>48.568321855744827</c:v>
                </c:pt>
                <c:pt idx="1340">
                  <c:v>48.604566872055088</c:v>
                </c:pt>
                <c:pt idx="1341">
                  <c:v>48.640811888365349</c:v>
                </c:pt>
                <c:pt idx="1342">
                  <c:v>48.677056904675609</c:v>
                </c:pt>
                <c:pt idx="1343">
                  <c:v>48.713301920985863</c:v>
                </c:pt>
                <c:pt idx="1344">
                  <c:v>48.749546937296117</c:v>
                </c:pt>
                <c:pt idx="1345">
                  <c:v>48.785791953606378</c:v>
                </c:pt>
                <c:pt idx="1346">
                  <c:v>48.822036969916638</c:v>
                </c:pt>
                <c:pt idx="1347">
                  <c:v>48.858281986226892</c:v>
                </c:pt>
                <c:pt idx="1348">
                  <c:v>48.894527002537153</c:v>
                </c:pt>
                <c:pt idx="1349">
                  <c:v>48.930772018847406</c:v>
                </c:pt>
                <c:pt idx="1350">
                  <c:v>48.967017035157667</c:v>
                </c:pt>
                <c:pt idx="1351">
                  <c:v>49.003262051467921</c:v>
                </c:pt>
                <c:pt idx="1352">
                  <c:v>49.039507067778182</c:v>
                </c:pt>
                <c:pt idx="1353">
                  <c:v>49.075752084088442</c:v>
                </c:pt>
                <c:pt idx="1354">
                  <c:v>49.111997100398703</c:v>
                </c:pt>
                <c:pt idx="1355">
                  <c:v>49.14824211670895</c:v>
                </c:pt>
                <c:pt idx="1356">
                  <c:v>49.184487133019211</c:v>
                </c:pt>
                <c:pt idx="1357">
                  <c:v>49.220732149329457</c:v>
                </c:pt>
                <c:pt idx="1358">
                  <c:v>49.256977165639732</c:v>
                </c:pt>
                <c:pt idx="1359">
                  <c:v>49.293222181949979</c:v>
                </c:pt>
                <c:pt idx="1360">
                  <c:v>49.32946719826024</c:v>
                </c:pt>
                <c:pt idx="1361">
                  <c:v>49.365712214570493</c:v>
                </c:pt>
                <c:pt idx="1362">
                  <c:v>49.401957230880747</c:v>
                </c:pt>
                <c:pt idx="1363">
                  <c:v>49.438202247191008</c:v>
                </c:pt>
                <c:pt idx="1364">
                  <c:v>49.474447263501268</c:v>
                </c:pt>
                <c:pt idx="1365">
                  <c:v>49.510692279811522</c:v>
                </c:pt>
                <c:pt idx="1366">
                  <c:v>49.546937296121783</c:v>
                </c:pt>
                <c:pt idx="1367">
                  <c:v>49.583182312432037</c:v>
                </c:pt>
                <c:pt idx="1368">
                  <c:v>49.619427328742297</c:v>
                </c:pt>
                <c:pt idx="1369">
                  <c:v>49.655672345052551</c:v>
                </c:pt>
                <c:pt idx="1370">
                  <c:v>49.691917361362812</c:v>
                </c:pt>
                <c:pt idx="1371">
                  <c:v>49.728162377673073</c:v>
                </c:pt>
                <c:pt idx="1372">
                  <c:v>49.764407393983333</c:v>
                </c:pt>
                <c:pt idx="1373">
                  <c:v>49.80065241029358</c:v>
                </c:pt>
                <c:pt idx="1374">
                  <c:v>49.836897426603841</c:v>
                </c:pt>
                <c:pt idx="1375">
                  <c:v>49.873142442914101</c:v>
                </c:pt>
                <c:pt idx="1376">
                  <c:v>49.909387459224362</c:v>
                </c:pt>
                <c:pt idx="1377">
                  <c:v>49.945632475534623</c:v>
                </c:pt>
                <c:pt idx="1378">
                  <c:v>49.98187749184487</c:v>
                </c:pt>
                <c:pt idx="1379">
                  <c:v>50.01812250815513</c:v>
                </c:pt>
                <c:pt idx="1380">
                  <c:v>50.054367524465377</c:v>
                </c:pt>
                <c:pt idx="1381">
                  <c:v>50.090612540775638</c:v>
                </c:pt>
                <c:pt idx="1382">
                  <c:v>50.126857557085899</c:v>
                </c:pt>
                <c:pt idx="1383">
                  <c:v>50.163102573396159</c:v>
                </c:pt>
                <c:pt idx="1384">
                  <c:v>50.199347589706413</c:v>
                </c:pt>
                <c:pt idx="1385">
                  <c:v>50.235592606016667</c:v>
                </c:pt>
                <c:pt idx="1386">
                  <c:v>50.271837622326927</c:v>
                </c:pt>
                <c:pt idx="1387">
                  <c:v>50.308082638637188</c:v>
                </c:pt>
                <c:pt idx="1388">
                  <c:v>50.344327654947442</c:v>
                </c:pt>
                <c:pt idx="1389">
                  <c:v>50.38057267125771</c:v>
                </c:pt>
                <c:pt idx="1390">
                  <c:v>50.416817687567963</c:v>
                </c:pt>
                <c:pt idx="1391">
                  <c:v>50.453062703878217</c:v>
                </c:pt>
                <c:pt idx="1392">
                  <c:v>50.489307720188471</c:v>
                </c:pt>
                <c:pt idx="1393">
                  <c:v>50.525552736498739</c:v>
                </c:pt>
                <c:pt idx="1394">
                  <c:v>50.561797752808992</c:v>
                </c:pt>
                <c:pt idx="1395">
                  <c:v>50.598042769119253</c:v>
                </c:pt>
                <c:pt idx="1396">
                  <c:v>50.6342877854295</c:v>
                </c:pt>
                <c:pt idx="1397">
                  <c:v>50.670532801739768</c:v>
                </c:pt>
                <c:pt idx="1398">
                  <c:v>50.706777818050021</c:v>
                </c:pt>
                <c:pt idx="1399">
                  <c:v>50.743022834360268</c:v>
                </c:pt>
                <c:pt idx="1400">
                  <c:v>50.779267850670529</c:v>
                </c:pt>
                <c:pt idx="1401">
                  <c:v>50.815512866980797</c:v>
                </c:pt>
                <c:pt idx="1402">
                  <c:v>50.85175788329105</c:v>
                </c:pt>
                <c:pt idx="1403">
                  <c:v>50.888002899601297</c:v>
                </c:pt>
                <c:pt idx="1404">
                  <c:v>50.924247915911558</c:v>
                </c:pt>
                <c:pt idx="1405">
                  <c:v>50.960492932221833</c:v>
                </c:pt>
                <c:pt idx="1406">
                  <c:v>50.996737948532079</c:v>
                </c:pt>
                <c:pt idx="1407">
                  <c:v>51.032982964842333</c:v>
                </c:pt>
                <c:pt idx="1408">
                  <c:v>51.069227981152594</c:v>
                </c:pt>
                <c:pt idx="1409">
                  <c:v>51.105472997462847</c:v>
                </c:pt>
                <c:pt idx="1410">
                  <c:v>51.141718013773108</c:v>
                </c:pt>
                <c:pt idx="1411">
                  <c:v>51.177963030083362</c:v>
                </c:pt>
                <c:pt idx="1412">
                  <c:v>51.214208046393622</c:v>
                </c:pt>
                <c:pt idx="1413">
                  <c:v>51.250453062703883</c:v>
                </c:pt>
                <c:pt idx="1414">
                  <c:v>51.286698079014137</c:v>
                </c:pt>
                <c:pt idx="1415">
                  <c:v>51.322943095324391</c:v>
                </c:pt>
                <c:pt idx="1416">
                  <c:v>51.359188111634637</c:v>
                </c:pt>
                <c:pt idx="1417">
                  <c:v>51.395433127944912</c:v>
                </c:pt>
                <c:pt idx="1418">
                  <c:v>51.431678144255173</c:v>
                </c:pt>
                <c:pt idx="1419">
                  <c:v>51.467923160565419</c:v>
                </c:pt>
                <c:pt idx="1420">
                  <c:v>51.504168176875673</c:v>
                </c:pt>
                <c:pt idx="1421">
                  <c:v>51.540413193185941</c:v>
                </c:pt>
                <c:pt idx="1422">
                  <c:v>51.576658209496188</c:v>
                </c:pt>
                <c:pt idx="1423">
                  <c:v>51.612903225806448</c:v>
                </c:pt>
                <c:pt idx="1424">
                  <c:v>51.649148242116702</c:v>
                </c:pt>
                <c:pt idx="1425">
                  <c:v>51.68539325842697</c:v>
                </c:pt>
                <c:pt idx="1426">
                  <c:v>51.721638274737217</c:v>
                </c:pt>
                <c:pt idx="1427">
                  <c:v>51.757883291047477</c:v>
                </c:pt>
                <c:pt idx="1428">
                  <c:v>51.794128307357731</c:v>
                </c:pt>
                <c:pt idx="1429">
                  <c:v>51.830373323667999</c:v>
                </c:pt>
                <c:pt idx="1430">
                  <c:v>51.866618339978253</c:v>
                </c:pt>
                <c:pt idx="1431">
                  <c:v>51.902863356288513</c:v>
                </c:pt>
                <c:pt idx="1432">
                  <c:v>51.939108372598767</c:v>
                </c:pt>
                <c:pt idx="1433">
                  <c:v>51.975353388909028</c:v>
                </c:pt>
                <c:pt idx="1434">
                  <c:v>52.011598405219281</c:v>
                </c:pt>
                <c:pt idx="1435">
                  <c:v>52.047843421529542</c:v>
                </c:pt>
                <c:pt idx="1436">
                  <c:v>52.084088437839803</c:v>
                </c:pt>
                <c:pt idx="1437">
                  <c:v>52.120333454150057</c:v>
                </c:pt>
                <c:pt idx="1438">
                  <c:v>52.15657847046031</c:v>
                </c:pt>
                <c:pt idx="1439">
                  <c:v>52.192823486770557</c:v>
                </c:pt>
                <c:pt idx="1440">
                  <c:v>52.229068503080818</c:v>
                </c:pt>
                <c:pt idx="1441">
                  <c:v>52.265313519391093</c:v>
                </c:pt>
                <c:pt idx="1442">
                  <c:v>52.301558535701339</c:v>
                </c:pt>
                <c:pt idx="1443">
                  <c:v>52.3378035520116</c:v>
                </c:pt>
                <c:pt idx="1444">
                  <c:v>52.374048568321847</c:v>
                </c:pt>
                <c:pt idx="1445">
                  <c:v>52.410293584632107</c:v>
                </c:pt>
                <c:pt idx="1446">
                  <c:v>52.446538600942382</c:v>
                </c:pt>
                <c:pt idx="1447">
                  <c:v>52.482783617252629</c:v>
                </c:pt>
                <c:pt idx="1448">
                  <c:v>52.519028633562883</c:v>
                </c:pt>
                <c:pt idx="1449">
                  <c:v>52.555273649873143</c:v>
                </c:pt>
                <c:pt idx="1450">
                  <c:v>52.591518666183397</c:v>
                </c:pt>
                <c:pt idx="1451">
                  <c:v>52.627763682493658</c:v>
                </c:pt>
                <c:pt idx="1452">
                  <c:v>52.664008698803912</c:v>
                </c:pt>
                <c:pt idx="1453">
                  <c:v>52.700253715114172</c:v>
                </c:pt>
                <c:pt idx="1454">
                  <c:v>52.736498731424433</c:v>
                </c:pt>
                <c:pt idx="1455">
                  <c:v>52.772743747734687</c:v>
                </c:pt>
                <c:pt idx="1456">
                  <c:v>52.80898876404494</c:v>
                </c:pt>
                <c:pt idx="1457">
                  <c:v>52.845233780355208</c:v>
                </c:pt>
                <c:pt idx="1458">
                  <c:v>52.881478796665462</c:v>
                </c:pt>
                <c:pt idx="1459">
                  <c:v>52.917723812975723</c:v>
                </c:pt>
                <c:pt idx="1460">
                  <c:v>52.953968829285969</c:v>
                </c:pt>
                <c:pt idx="1461">
                  <c:v>52.990213845596237</c:v>
                </c:pt>
                <c:pt idx="1462">
                  <c:v>53.026458861906491</c:v>
                </c:pt>
                <c:pt idx="1463">
                  <c:v>53.062703878216738</c:v>
                </c:pt>
                <c:pt idx="1464">
                  <c:v>53.098948894526998</c:v>
                </c:pt>
                <c:pt idx="1465">
                  <c:v>53.135193910837273</c:v>
                </c:pt>
                <c:pt idx="1466">
                  <c:v>53.17143892714752</c:v>
                </c:pt>
                <c:pt idx="1467">
                  <c:v>53.207683943457774</c:v>
                </c:pt>
                <c:pt idx="1468">
                  <c:v>53.243928959768027</c:v>
                </c:pt>
                <c:pt idx="1469">
                  <c:v>53.280173976078302</c:v>
                </c:pt>
                <c:pt idx="1470">
                  <c:v>53.316418992388549</c:v>
                </c:pt>
                <c:pt idx="1471">
                  <c:v>53.352664008698802</c:v>
                </c:pt>
                <c:pt idx="1472">
                  <c:v>53.388909025009063</c:v>
                </c:pt>
                <c:pt idx="1473">
                  <c:v>53.425154041319317</c:v>
                </c:pt>
                <c:pt idx="1474">
                  <c:v>53.461399057629578</c:v>
                </c:pt>
                <c:pt idx="1475">
                  <c:v>53.497644073939831</c:v>
                </c:pt>
                <c:pt idx="1476">
                  <c:v>53.533889090250092</c:v>
                </c:pt>
                <c:pt idx="1477">
                  <c:v>53.570134106560353</c:v>
                </c:pt>
                <c:pt idx="1478">
                  <c:v>53.606379122870607</c:v>
                </c:pt>
                <c:pt idx="1479">
                  <c:v>53.64262413918086</c:v>
                </c:pt>
                <c:pt idx="1480">
                  <c:v>53.678869155491107</c:v>
                </c:pt>
                <c:pt idx="1481">
                  <c:v>53.715114171801382</c:v>
                </c:pt>
                <c:pt idx="1482">
                  <c:v>53.751359188111643</c:v>
                </c:pt>
                <c:pt idx="1483">
                  <c:v>53.787604204421889</c:v>
                </c:pt>
                <c:pt idx="1484">
                  <c:v>53.823849220732143</c:v>
                </c:pt>
                <c:pt idx="1485">
                  <c:v>53.860094237042411</c:v>
                </c:pt>
                <c:pt idx="1486">
                  <c:v>53.896339253352657</c:v>
                </c:pt>
                <c:pt idx="1487">
                  <c:v>53.932584269662918</c:v>
                </c:pt>
                <c:pt idx="1488">
                  <c:v>53.968829285973172</c:v>
                </c:pt>
                <c:pt idx="1489">
                  <c:v>54.00507430228344</c:v>
                </c:pt>
                <c:pt idx="1490">
                  <c:v>54.041319318593693</c:v>
                </c:pt>
                <c:pt idx="1491">
                  <c:v>54.077564334903947</c:v>
                </c:pt>
                <c:pt idx="1492">
                  <c:v>54.113809351214201</c:v>
                </c:pt>
                <c:pt idx="1493">
                  <c:v>54.150054367524469</c:v>
                </c:pt>
                <c:pt idx="1494">
                  <c:v>54.186299383834722</c:v>
                </c:pt>
                <c:pt idx="1495">
                  <c:v>54.222544400144983</c:v>
                </c:pt>
                <c:pt idx="1496">
                  <c:v>54.25878941645523</c:v>
                </c:pt>
                <c:pt idx="1497">
                  <c:v>54.295034432765497</c:v>
                </c:pt>
                <c:pt idx="1498">
                  <c:v>54.331279449075751</c:v>
                </c:pt>
                <c:pt idx="1499">
                  <c:v>54.367524465385998</c:v>
                </c:pt>
                <c:pt idx="1500">
                  <c:v>54.403769481696273</c:v>
                </c:pt>
                <c:pt idx="1501">
                  <c:v>54.440014498006533</c:v>
                </c:pt>
                <c:pt idx="1502">
                  <c:v>54.47625951431678</c:v>
                </c:pt>
                <c:pt idx="1503">
                  <c:v>54.512504530627041</c:v>
                </c:pt>
                <c:pt idx="1504">
                  <c:v>54.548749546937287</c:v>
                </c:pt>
                <c:pt idx="1505">
                  <c:v>54.584994563247562</c:v>
                </c:pt>
                <c:pt idx="1506">
                  <c:v>54.621239579557809</c:v>
                </c:pt>
                <c:pt idx="1507">
                  <c:v>54.65748459586807</c:v>
                </c:pt>
                <c:pt idx="1508">
                  <c:v>54.693729612178323</c:v>
                </c:pt>
                <c:pt idx="1509">
                  <c:v>54.729974628488577</c:v>
                </c:pt>
                <c:pt idx="1510">
                  <c:v>54.766219644798838</c:v>
                </c:pt>
                <c:pt idx="1511">
                  <c:v>54.802464661109099</c:v>
                </c:pt>
                <c:pt idx="1512">
                  <c:v>54.838709677419352</c:v>
                </c:pt>
                <c:pt idx="1513">
                  <c:v>54.874954693729613</c:v>
                </c:pt>
                <c:pt idx="1514">
                  <c:v>54.911199710039867</c:v>
                </c:pt>
                <c:pt idx="1515">
                  <c:v>54.947444726350128</c:v>
                </c:pt>
                <c:pt idx="1516">
                  <c:v>54.983689742660381</c:v>
                </c:pt>
                <c:pt idx="1517">
                  <c:v>55.019934758970649</c:v>
                </c:pt>
                <c:pt idx="1518">
                  <c:v>55.056179775280903</c:v>
                </c:pt>
                <c:pt idx="1519">
                  <c:v>55.092424791591156</c:v>
                </c:pt>
                <c:pt idx="1520">
                  <c:v>55.12866980790141</c:v>
                </c:pt>
                <c:pt idx="1521">
                  <c:v>55.164914824211678</c:v>
                </c:pt>
                <c:pt idx="1522">
                  <c:v>55.201159840521932</c:v>
                </c:pt>
                <c:pt idx="1523">
                  <c:v>55.237404856832192</c:v>
                </c:pt>
                <c:pt idx="1524">
                  <c:v>55.273649873142439</c:v>
                </c:pt>
                <c:pt idx="1525">
                  <c:v>55.309894889452707</c:v>
                </c:pt>
                <c:pt idx="1526">
                  <c:v>55.346139905762961</c:v>
                </c:pt>
                <c:pt idx="1527">
                  <c:v>55.382384922073207</c:v>
                </c:pt>
                <c:pt idx="1528">
                  <c:v>55.418629938383468</c:v>
                </c:pt>
                <c:pt idx="1529">
                  <c:v>55.454874954693743</c:v>
                </c:pt>
                <c:pt idx="1530">
                  <c:v>55.49111997100399</c:v>
                </c:pt>
                <c:pt idx="1531">
                  <c:v>55.527364987314243</c:v>
                </c:pt>
                <c:pt idx="1532">
                  <c:v>55.563610003624497</c:v>
                </c:pt>
                <c:pt idx="1533">
                  <c:v>55.599855019934758</c:v>
                </c:pt>
                <c:pt idx="1534">
                  <c:v>55.636100036245018</c:v>
                </c:pt>
                <c:pt idx="1535">
                  <c:v>55.672345052555272</c:v>
                </c:pt>
                <c:pt idx="1536">
                  <c:v>55.708590068865533</c:v>
                </c:pt>
                <c:pt idx="1537">
                  <c:v>55.744835085175787</c:v>
                </c:pt>
                <c:pt idx="1538">
                  <c:v>55.781080101486047</c:v>
                </c:pt>
                <c:pt idx="1539">
                  <c:v>55.817325117796301</c:v>
                </c:pt>
                <c:pt idx="1540">
                  <c:v>55.853570134106548</c:v>
                </c:pt>
                <c:pt idx="1541">
                  <c:v>55.889815150416823</c:v>
                </c:pt>
                <c:pt idx="1542">
                  <c:v>55.926060166727083</c:v>
                </c:pt>
                <c:pt idx="1543">
                  <c:v>55.96230518303733</c:v>
                </c:pt>
                <c:pt idx="1544">
                  <c:v>55.998550199347576</c:v>
                </c:pt>
                <c:pt idx="1545">
                  <c:v>56.034795215657851</c:v>
                </c:pt>
                <c:pt idx="1546">
                  <c:v>56.071040231968112</c:v>
                </c:pt>
                <c:pt idx="1547">
                  <c:v>56.107285248278359</c:v>
                </c:pt>
                <c:pt idx="1548">
                  <c:v>56.143530264588613</c:v>
                </c:pt>
                <c:pt idx="1549">
                  <c:v>56.17977528089888</c:v>
                </c:pt>
                <c:pt idx="1550">
                  <c:v>56.216020297209127</c:v>
                </c:pt>
                <c:pt idx="1551">
                  <c:v>56.252265313519388</c:v>
                </c:pt>
                <c:pt idx="1552">
                  <c:v>56.288510329829641</c:v>
                </c:pt>
                <c:pt idx="1553">
                  <c:v>56.324755346139909</c:v>
                </c:pt>
                <c:pt idx="1554">
                  <c:v>56.361000362450163</c:v>
                </c:pt>
                <c:pt idx="1555">
                  <c:v>56.397245378760417</c:v>
                </c:pt>
                <c:pt idx="1556">
                  <c:v>56.43349039507067</c:v>
                </c:pt>
                <c:pt idx="1557">
                  <c:v>56.469735411380938</c:v>
                </c:pt>
                <c:pt idx="1558">
                  <c:v>56.505980427691192</c:v>
                </c:pt>
                <c:pt idx="1559">
                  <c:v>56.542225444001453</c:v>
                </c:pt>
                <c:pt idx="1560">
                  <c:v>56.578470460311713</c:v>
                </c:pt>
                <c:pt idx="1561">
                  <c:v>56.614715476621967</c:v>
                </c:pt>
                <c:pt idx="1562">
                  <c:v>56.650960492932221</c:v>
                </c:pt>
                <c:pt idx="1563">
                  <c:v>56.687205509242467</c:v>
                </c:pt>
                <c:pt idx="1564">
                  <c:v>56.723450525552742</c:v>
                </c:pt>
                <c:pt idx="1565">
                  <c:v>56.759695541863003</c:v>
                </c:pt>
                <c:pt idx="1566">
                  <c:v>56.79594055817325</c:v>
                </c:pt>
                <c:pt idx="1567">
                  <c:v>56.832185574483503</c:v>
                </c:pt>
                <c:pt idx="1568">
                  <c:v>56.868430590793757</c:v>
                </c:pt>
                <c:pt idx="1569">
                  <c:v>56.904675607104018</c:v>
                </c:pt>
                <c:pt idx="1570">
                  <c:v>56.940920623414279</c:v>
                </c:pt>
                <c:pt idx="1571">
                  <c:v>56.977165639724539</c:v>
                </c:pt>
                <c:pt idx="1572">
                  <c:v>57.013410656034793</c:v>
                </c:pt>
                <c:pt idx="1573">
                  <c:v>57.049655672345047</c:v>
                </c:pt>
                <c:pt idx="1574">
                  <c:v>57.085900688655308</c:v>
                </c:pt>
                <c:pt idx="1575">
                  <c:v>57.122145704965568</c:v>
                </c:pt>
                <c:pt idx="1576">
                  <c:v>57.158390721275822</c:v>
                </c:pt>
                <c:pt idx="1577">
                  <c:v>57.194635737586083</c:v>
                </c:pt>
                <c:pt idx="1578">
                  <c:v>57.230880753896344</c:v>
                </c:pt>
                <c:pt idx="1579">
                  <c:v>57.267125770206597</c:v>
                </c:pt>
                <c:pt idx="1580">
                  <c:v>57.303370786516851</c:v>
                </c:pt>
                <c:pt idx="1581">
                  <c:v>57.339615802827112</c:v>
                </c:pt>
                <c:pt idx="1582">
                  <c:v>57.375860819137372</c:v>
                </c:pt>
                <c:pt idx="1583">
                  <c:v>57.412105835447633</c:v>
                </c:pt>
                <c:pt idx="1584">
                  <c:v>57.44835085175788</c:v>
                </c:pt>
                <c:pt idx="1585">
                  <c:v>57.484595868068148</c:v>
                </c:pt>
                <c:pt idx="1586">
                  <c:v>57.520840884378401</c:v>
                </c:pt>
                <c:pt idx="1587">
                  <c:v>57.557085900688662</c:v>
                </c:pt>
                <c:pt idx="1588">
                  <c:v>57.593330916998909</c:v>
                </c:pt>
                <c:pt idx="1589">
                  <c:v>57.629575933309177</c:v>
                </c:pt>
                <c:pt idx="1590">
                  <c:v>57.66582094961943</c:v>
                </c:pt>
                <c:pt idx="1591">
                  <c:v>57.702065965929677</c:v>
                </c:pt>
                <c:pt idx="1592">
                  <c:v>57.738310982239938</c:v>
                </c:pt>
                <c:pt idx="1593">
                  <c:v>57.774555998550213</c:v>
                </c:pt>
                <c:pt idx="1594">
                  <c:v>57.810801014860459</c:v>
                </c:pt>
                <c:pt idx="1595">
                  <c:v>57.847046031170713</c:v>
                </c:pt>
                <c:pt idx="1596">
                  <c:v>57.883291047480967</c:v>
                </c:pt>
                <c:pt idx="1597">
                  <c:v>57.919536063791227</c:v>
                </c:pt>
                <c:pt idx="1598">
                  <c:v>57.955781080101488</c:v>
                </c:pt>
                <c:pt idx="1599">
                  <c:v>57.992026096411742</c:v>
                </c:pt>
                <c:pt idx="1600">
                  <c:v>58.028271112722003</c:v>
                </c:pt>
                <c:pt idx="1601">
                  <c:v>58.064516129032263</c:v>
                </c:pt>
                <c:pt idx="1602">
                  <c:v>58.100761145342517</c:v>
                </c:pt>
                <c:pt idx="1603">
                  <c:v>58.137006161652771</c:v>
                </c:pt>
                <c:pt idx="1604">
                  <c:v>58.173251177963017</c:v>
                </c:pt>
                <c:pt idx="1605">
                  <c:v>58.209496194273292</c:v>
                </c:pt>
                <c:pt idx="1606">
                  <c:v>58.245741210583553</c:v>
                </c:pt>
                <c:pt idx="1607">
                  <c:v>58.2819862268938</c:v>
                </c:pt>
                <c:pt idx="1608">
                  <c:v>58.318231243204053</c:v>
                </c:pt>
                <c:pt idx="1609">
                  <c:v>58.354476259514321</c:v>
                </c:pt>
                <c:pt idx="1610">
                  <c:v>58.390721275824568</c:v>
                </c:pt>
                <c:pt idx="1611">
                  <c:v>58.426966292134829</c:v>
                </c:pt>
                <c:pt idx="1612">
                  <c:v>58.463211308445082</c:v>
                </c:pt>
                <c:pt idx="1613">
                  <c:v>58.49945632475535</c:v>
                </c:pt>
                <c:pt idx="1614">
                  <c:v>58.535701341065597</c:v>
                </c:pt>
                <c:pt idx="1615">
                  <c:v>58.571946357375857</c:v>
                </c:pt>
                <c:pt idx="1616">
                  <c:v>58.608191373686111</c:v>
                </c:pt>
                <c:pt idx="1617">
                  <c:v>58.644436389996379</c:v>
                </c:pt>
                <c:pt idx="1618">
                  <c:v>58.680681406306633</c:v>
                </c:pt>
                <c:pt idx="1619">
                  <c:v>58.716926422616893</c:v>
                </c:pt>
                <c:pt idx="1620">
                  <c:v>58.75317143892714</c:v>
                </c:pt>
                <c:pt idx="1621">
                  <c:v>58.789416455237408</c:v>
                </c:pt>
                <c:pt idx="1622">
                  <c:v>58.825661471547662</c:v>
                </c:pt>
                <c:pt idx="1623">
                  <c:v>58.861906487857922</c:v>
                </c:pt>
                <c:pt idx="1624">
                  <c:v>58.898151504168169</c:v>
                </c:pt>
                <c:pt idx="1625">
                  <c:v>58.934396520478437</c:v>
                </c:pt>
                <c:pt idx="1626">
                  <c:v>58.97064153678869</c:v>
                </c:pt>
                <c:pt idx="1627">
                  <c:v>59.006886553098937</c:v>
                </c:pt>
                <c:pt idx="1628">
                  <c:v>59.043131569409198</c:v>
                </c:pt>
                <c:pt idx="1629">
                  <c:v>59.079376585719473</c:v>
                </c:pt>
                <c:pt idx="1630">
                  <c:v>59.115621602029719</c:v>
                </c:pt>
                <c:pt idx="1631">
                  <c:v>59.15186661833998</c:v>
                </c:pt>
                <c:pt idx="1632">
                  <c:v>59.188111634650227</c:v>
                </c:pt>
                <c:pt idx="1633">
                  <c:v>59.224356650960488</c:v>
                </c:pt>
                <c:pt idx="1634">
                  <c:v>59.260601667270748</c:v>
                </c:pt>
                <c:pt idx="1635">
                  <c:v>59.296846683581009</c:v>
                </c:pt>
                <c:pt idx="1636">
                  <c:v>59.333091699891263</c:v>
                </c:pt>
                <c:pt idx="1637">
                  <c:v>59.369336716201524</c:v>
                </c:pt>
                <c:pt idx="1638">
                  <c:v>59.405581732511777</c:v>
                </c:pt>
                <c:pt idx="1639">
                  <c:v>59.441826748822038</c:v>
                </c:pt>
                <c:pt idx="1640">
                  <c:v>59.478071765132292</c:v>
                </c:pt>
                <c:pt idx="1641">
                  <c:v>59.514316781442552</c:v>
                </c:pt>
                <c:pt idx="1642">
                  <c:v>59.550561797752813</c:v>
                </c:pt>
                <c:pt idx="1643">
                  <c:v>59.586806814063067</c:v>
                </c:pt>
                <c:pt idx="1644">
                  <c:v>59.623051830373321</c:v>
                </c:pt>
                <c:pt idx="1645">
                  <c:v>59.659296846683588</c:v>
                </c:pt>
                <c:pt idx="1646">
                  <c:v>59.695541862993842</c:v>
                </c:pt>
                <c:pt idx="1647">
                  <c:v>59.731786879304103</c:v>
                </c:pt>
                <c:pt idx="1648">
                  <c:v>59.768031895614349</c:v>
                </c:pt>
                <c:pt idx="1649">
                  <c:v>59.804276911924617</c:v>
                </c:pt>
                <c:pt idx="1650">
                  <c:v>59.840521928234871</c:v>
                </c:pt>
                <c:pt idx="1651">
                  <c:v>59.876766944545118</c:v>
                </c:pt>
                <c:pt idx="1652">
                  <c:v>59.913011960855378</c:v>
                </c:pt>
                <c:pt idx="1653">
                  <c:v>59.949256977165653</c:v>
                </c:pt>
                <c:pt idx="1654">
                  <c:v>59.9855019934759</c:v>
                </c:pt>
                <c:pt idx="1655">
                  <c:v>60.021747009786147</c:v>
                </c:pt>
                <c:pt idx="1656">
                  <c:v>60.057992026096407</c:v>
                </c:pt>
                <c:pt idx="1657">
                  <c:v>60.094237042406682</c:v>
                </c:pt>
                <c:pt idx="1658">
                  <c:v>60.130482058716929</c:v>
                </c:pt>
                <c:pt idx="1659">
                  <c:v>60.166727075027183</c:v>
                </c:pt>
                <c:pt idx="1660">
                  <c:v>60.202972091337443</c:v>
                </c:pt>
                <c:pt idx="1661">
                  <c:v>60.239217107647697</c:v>
                </c:pt>
                <c:pt idx="1662">
                  <c:v>60.275462123957958</c:v>
                </c:pt>
                <c:pt idx="1663">
                  <c:v>60.311707140268211</c:v>
                </c:pt>
                <c:pt idx="1664">
                  <c:v>60.347952156578472</c:v>
                </c:pt>
                <c:pt idx="1665">
                  <c:v>60.384197172888733</c:v>
                </c:pt>
                <c:pt idx="1666">
                  <c:v>60.420442189198987</c:v>
                </c:pt>
                <c:pt idx="1667">
                  <c:v>60.45668720550924</c:v>
                </c:pt>
                <c:pt idx="1668">
                  <c:v>60.492932221819487</c:v>
                </c:pt>
                <c:pt idx="1669">
                  <c:v>60.529177238129762</c:v>
                </c:pt>
                <c:pt idx="1670">
                  <c:v>60.565422254440023</c:v>
                </c:pt>
                <c:pt idx="1671">
                  <c:v>60.601667270750269</c:v>
                </c:pt>
                <c:pt idx="1672">
                  <c:v>60.637912287060523</c:v>
                </c:pt>
                <c:pt idx="1673">
                  <c:v>60.674157303370791</c:v>
                </c:pt>
                <c:pt idx="1674">
                  <c:v>60.710402319681037</c:v>
                </c:pt>
                <c:pt idx="1675">
                  <c:v>60.746647335991298</c:v>
                </c:pt>
                <c:pt idx="1676">
                  <c:v>60.782892352301552</c:v>
                </c:pt>
                <c:pt idx="1677">
                  <c:v>60.81913736861182</c:v>
                </c:pt>
                <c:pt idx="1678">
                  <c:v>60.855382384922073</c:v>
                </c:pt>
                <c:pt idx="1679">
                  <c:v>60.891627401232327</c:v>
                </c:pt>
                <c:pt idx="1680">
                  <c:v>60.927872417542581</c:v>
                </c:pt>
                <c:pt idx="1681">
                  <c:v>60.964117433852849</c:v>
                </c:pt>
                <c:pt idx="1682">
                  <c:v>61.000362450163102</c:v>
                </c:pt>
                <c:pt idx="1683">
                  <c:v>61.036607466473363</c:v>
                </c:pt>
                <c:pt idx="1684">
                  <c:v>61.07285248278361</c:v>
                </c:pt>
                <c:pt idx="1685">
                  <c:v>61.109097499093878</c:v>
                </c:pt>
                <c:pt idx="1686">
                  <c:v>61.145342515404131</c:v>
                </c:pt>
                <c:pt idx="1687">
                  <c:v>61.181587531714378</c:v>
                </c:pt>
                <c:pt idx="1688">
                  <c:v>61.217832548024653</c:v>
                </c:pt>
                <c:pt idx="1689">
                  <c:v>61.254077564334906</c:v>
                </c:pt>
                <c:pt idx="1690">
                  <c:v>61.29032258064516</c:v>
                </c:pt>
                <c:pt idx="1691">
                  <c:v>61.326567596955407</c:v>
                </c:pt>
                <c:pt idx="1692">
                  <c:v>61.362812613265667</c:v>
                </c:pt>
                <c:pt idx="1693">
                  <c:v>61.399057629575942</c:v>
                </c:pt>
                <c:pt idx="1694">
                  <c:v>61.435302645886189</c:v>
                </c:pt>
                <c:pt idx="1695">
                  <c:v>61.471547662196443</c:v>
                </c:pt>
                <c:pt idx="1696">
                  <c:v>61.507792678506704</c:v>
                </c:pt>
                <c:pt idx="1697">
                  <c:v>61.544037694816957</c:v>
                </c:pt>
                <c:pt idx="1698">
                  <c:v>61.580282711127218</c:v>
                </c:pt>
                <c:pt idx="1699">
                  <c:v>61.616527727437479</c:v>
                </c:pt>
                <c:pt idx="1700">
                  <c:v>61.652772743747732</c:v>
                </c:pt>
                <c:pt idx="1701">
                  <c:v>61.689017760057993</c:v>
                </c:pt>
                <c:pt idx="1702">
                  <c:v>61.725262776368247</c:v>
                </c:pt>
                <c:pt idx="1703">
                  <c:v>61.761507792678508</c:v>
                </c:pt>
                <c:pt idx="1704">
                  <c:v>61.797752808988761</c:v>
                </c:pt>
                <c:pt idx="1705">
                  <c:v>61.833997825299022</c:v>
                </c:pt>
                <c:pt idx="1706">
                  <c:v>61.870242841609283</c:v>
                </c:pt>
                <c:pt idx="1707">
                  <c:v>61.906487857919537</c:v>
                </c:pt>
                <c:pt idx="1708">
                  <c:v>61.94273287422979</c:v>
                </c:pt>
                <c:pt idx="1709">
                  <c:v>61.978977890540051</c:v>
                </c:pt>
                <c:pt idx="1710">
                  <c:v>62.015222906850312</c:v>
                </c:pt>
                <c:pt idx="1711">
                  <c:v>62.051467923160573</c:v>
                </c:pt>
                <c:pt idx="1712">
                  <c:v>62.087712939470819</c:v>
                </c:pt>
                <c:pt idx="1713">
                  <c:v>62.123957955781087</c:v>
                </c:pt>
                <c:pt idx="1714">
                  <c:v>62.160202972091341</c:v>
                </c:pt>
                <c:pt idx="1715">
                  <c:v>62.196447988401587</c:v>
                </c:pt>
                <c:pt idx="1716">
                  <c:v>62.232693004711848</c:v>
                </c:pt>
                <c:pt idx="1717">
                  <c:v>62.268938021022123</c:v>
                </c:pt>
                <c:pt idx="1718">
                  <c:v>62.30518303733237</c:v>
                </c:pt>
                <c:pt idx="1719">
                  <c:v>62.341428053642623</c:v>
                </c:pt>
                <c:pt idx="1720">
                  <c:v>62.377673069952877</c:v>
                </c:pt>
                <c:pt idx="1721">
                  <c:v>62.413918086263138</c:v>
                </c:pt>
                <c:pt idx="1722">
                  <c:v>62.450163102573399</c:v>
                </c:pt>
                <c:pt idx="1723">
                  <c:v>62.486408118883652</c:v>
                </c:pt>
                <c:pt idx="1724">
                  <c:v>62.522653135193913</c:v>
                </c:pt>
                <c:pt idx="1725">
                  <c:v>62.558898151504167</c:v>
                </c:pt>
                <c:pt idx="1726">
                  <c:v>62.595143167814427</c:v>
                </c:pt>
                <c:pt idx="1727">
                  <c:v>62.631388184124681</c:v>
                </c:pt>
                <c:pt idx="1728">
                  <c:v>62.667633200434928</c:v>
                </c:pt>
                <c:pt idx="1729">
                  <c:v>62.703878216745203</c:v>
                </c:pt>
                <c:pt idx="1730">
                  <c:v>62.740123233055463</c:v>
                </c:pt>
                <c:pt idx="1731">
                  <c:v>62.77636824936571</c:v>
                </c:pt>
                <c:pt idx="1732">
                  <c:v>62.812613265675957</c:v>
                </c:pt>
                <c:pt idx="1733">
                  <c:v>62.848858281986232</c:v>
                </c:pt>
                <c:pt idx="1734">
                  <c:v>62.885103298296492</c:v>
                </c:pt>
                <c:pt idx="1735">
                  <c:v>62.921348314606739</c:v>
                </c:pt>
                <c:pt idx="1736">
                  <c:v>62.957593330916993</c:v>
                </c:pt>
                <c:pt idx="1737">
                  <c:v>62.99383834722726</c:v>
                </c:pt>
                <c:pt idx="1738">
                  <c:v>63.030083363537507</c:v>
                </c:pt>
                <c:pt idx="1739">
                  <c:v>63.066328379847768</c:v>
                </c:pt>
                <c:pt idx="1740">
                  <c:v>63.102573396158022</c:v>
                </c:pt>
                <c:pt idx="1741">
                  <c:v>63.138818412468289</c:v>
                </c:pt>
                <c:pt idx="1742">
                  <c:v>63.175063428778543</c:v>
                </c:pt>
                <c:pt idx="1743">
                  <c:v>63.211308445088797</c:v>
                </c:pt>
                <c:pt idx="1744">
                  <c:v>63.24755346139905</c:v>
                </c:pt>
                <c:pt idx="1745">
                  <c:v>63.283798477709318</c:v>
                </c:pt>
                <c:pt idx="1746">
                  <c:v>63.320043494019572</c:v>
                </c:pt>
                <c:pt idx="1747">
                  <c:v>63.356288510329833</c:v>
                </c:pt>
                <c:pt idx="1748">
                  <c:v>63.392533526640079</c:v>
                </c:pt>
                <c:pt idx="1749">
                  <c:v>63.428778542950347</c:v>
                </c:pt>
                <c:pt idx="1750">
                  <c:v>63.465023559260601</c:v>
                </c:pt>
                <c:pt idx="1751">
                  <c:v>63.501268575570847</c:v>
                </c:pt>
                <c:pt idx="1752">
                  <c:v>63.537513591881108</c:v>
                </c:pt>
                <c:pt idx="1753">
                  <c:v>63.573758608191383</c:v>
                </c:pt>
                <c:pt idx="1754">
                  <c:v>63.61000362450163</c:v>
                </c:pt>
                <c:pt idx="1755">
                  <c:v>63.646248640811883</c:v>
                </c:pt>
                <c:pt idx="1756">
                  <c:v>63.682493657122137</c:v>
                </c:pt>
                <c:pt idx="1757">
                  <c:v>63.718738673432412</c:v>
                </c:pt>
                <c:pt idx="1758">
                  <c:v>63.754983689742659</c:v>
                </c:pt>
                <c:pt idx="1759">
                  <c:v>63.79122870605292</c:v>
                </c:pt>
                <c:pt idx="1760">
                  <c:v>63.827473722363173</c:v>
                </c:pt>
                <c:pt idx="1761">
                  <c:v>63.863718738673427</c:v>
                </c:pt>
                <c:pt idx="1762">
                  <c:v>63.899963754983688</c:v>
                </c:pt>
                <c:pt idx="1763">
                  <c:v>63.936208771293948</c:v>
                </c:pt>
                <c:pt idx="1764">
                  <c:v>63.972453787604202</c:v>
                </c:pt>
                <c:pt idx="1765">
                  <c:v>64.00869880391447</c:v>
                </c:pt>
                <c:pt idx="1766">
                  <c:v>64.044943820224717</c:v>
                </c:pt>
                <c:pt idx="1767">
                  <c:v>64.081188836534977</c:v>
                </c:pt>
                <c:pt idx="1768">
                  <c:v>64.117433852845224</c:v>
                </c:pt>
                <c:pt idx="1769">
                  <c:v>64.153678869155499</c:v>
                </c:pt>
                <c:pt idx="1770">
                  <c:v>64.189923885465745</c:v>
                </c:pt>
                <c:pt idx="1771">
                  <c:v>64.226168901776006</c:v>
                </c:pt>
                <c:pt idx="1772">
                  <c:v>64.262413918086253</c:v>
                </c:pt>
                <c:pt idx="1773">
                  <c:v>64.298658934396528</c:v>
                </c:pt>
                <c:pt idx="1774">
                  <c:v>64.334903950706774</c:v>
                </c:pt>
                <c:pt idx="1775">
                  <c:v>64.371148967017035</c:v>
                </c:pt>
                <c:pt idx="1776">
                  <c:v>64.407393983327282</c:v>
                </c:pt>
                <c:pt idx="1777">
                  <c:v>64.443638999637557</c:v>
                </c:pt>
                <c:pt idx="1778">
                  <c:v>64.479884015947803</c:v>
                </c:pt>
                <c:pt idx="1779">
                  <c:v>64.516129032258064</c:v>
                </c:pt>
                <c:pt idx="1780">
                  <c:v>64.552374048568311</c:v>
                </c:pt>
                <c:pt idx="1781">
                  <c:v>64.588619064878586</c:v>
                </c:pt>
                <c:pt idx="1782">
                  <c:v>64.624864081188832</c:v>
                </c:pt>
                <c:pt idx="1783">
                  <c:v>64.661109097499093</c:v>
                </c:pt>
                <c:pt idx="1784">
                  <c:v>64.697354113809354</c:v>
                </c:pt>
                <c:pt idx="1785">
                  <c:v>64.733599130119615</c:v>
                </c:pt>
                <c:pt idx="1786">
                  <c:v>64.769844146429861</c:v>
                </c:pt>
                <c:pt idx="1787">
                  <c:v>64.806089162740122</c:v>
                </c:pt>
                <c:pt idx="1788">
                  <c:v>64.842334179050383</c:v>
                </c:pt>
                <c:pt idx="1789">
                  <c:v>64.878579195360643</c:v>
                </c:pt>
                <c:pt idx="1790">
                  <c:v>64.91482421167089</c:v>
                </c:pt>
                <c:pt idx="1791">
                  <c:v>64.951069227981151</c:v>
                </c:pt>
                <c:pt idx="1792">
                  <c:v>64.987314244291412</c:v>
                </c:pt>
                <c:pt idx="1793">
                  <c:v>65.023559260601672</c:v>
                </c:pt>
                <c:pt idx="1794">
                  <c:v>65.059804276911919</c:v>
                </c:pt>
                <c:pt idx="1795">
                  <c:v>65.09604929322218</c:v>
                </c:pt>
                <c:pt idx="1796">
                  <c:v>65.13229430953244</c:v>
                </c:pt>
                <c:pt idx="1797">
                  <c:v>65.168539325842701</c:v>
                </c:pt>
                <c:pt idx="1798">
                  <c:v>65.204784342152948</c:v>
                </c:pt>
                <c:pt idx="1799">
                  <c:v>65.241029358463209</c:v>
                </c:pt>
                <c:pt idx="1800">
                  <c:v>65.277274374773469</c:v>
                </c:pt>
                <c:pt idx="1801">
                  <c:v>65.31351939108373</c:v>
                </c:pt>
                <c:pt idx="1802">
                  <c:v>65.349764407393991</c:v>
                </c:pt>
                <c:pt idx="1803">
                  <c:v>65.386009423704238</c:v>
                </c:pt>
                <c:pt idx="1804">
                  <c:v>65.422254440014498</c:v>
                </c:pt>
                <c:pt idx="1805">
                  <c:v>65.458499456324759</c:v>
                </c:pt>
                <c:pt idx="1806">
                  <c:v>65.49474447263502</c:v>
                </c:pt>
                <c:pt idx="1807">
                  <c:v>65.530989488945266</c:v>
                </c:pt>
                <c:pt idx="1808">
                  <c:v>65.567234505255527</c:v>
                </c:pt>
                <c:pt idx="1809">
                  <c:v>65.603479521565788</c:v>
                </c:pt>
                <c:pt idx="1810">
                  <c:v>65.639724537876049</c:v>
                </c:pt>
                <c:pt idx="1811">
                  <c:v>65.675969554186295</c:v>
                </c:pt>
                <c:pt idx="1812">
                  <c:v>65.712214570496556</c:v>
                </c:pt>
                <c:pt idx="1813">
                  <c:v>65.748459586806817</c:v>
                </c:pt>
                <c:pt idx="1814">
                  <c:v>65.784704603117078</c:v>
                </c:pt>
                <c:pt idx="1815">
                  <c:v>65.820949619427324</c:v>
                </c:pt>
                <c:pt idx="1816">
                  <c:v>65.857194635737585</c:v>
                </c:pt>
                <c:pt idx="1817">
                  <c:v>65.893439652047846</c:v>
                </c:pt>
                <c:pt idx="1818">
                  <c:v>65.929684668358107</c:v>
                </c:pt>
                <c:pt idx="1819">
                  <c:v>65.965929684668353</c:v>
                </c:pt>
                <c:pt idx="1820">
                  <c:v>66.002174700978614</c:v>
                </c:pt>
                <c:pt idx="1821">
                  <c:v>66.038419717288875</c:v>
                </c:pt>
                <c:pt idx="1822">
                  <c:v>66.074664733599136</c:v>
                </c:pt>
                <c:pt idx="1823">
                  <c:v>66.110909749909382</c:v>
                </c:pt>
                <c:pt idx="1824">
                  <c:v>66.147154766219643</c:v>
                </c:pt>
                <c:pt idx="1825">
                  <c:v>66.183399782529904</c:v>
                </c:pt>
                <c:pt idx="1826">
                  <c:v>66.219644798840164</c:v>
                </c:pt>
                <c:pt idx="1827">
                  <c:v>66.255889815150411</c:v>
                </c:pt>
                <c:pt idx="1828">
                  <c:v>66.292134831460672</c:v>
                </c:pt>
                <c:pt idx="1829">
                  <c:v>66.328379847770933</c:v>
                </c:pt>
                <c:pt idx="1830">
                  <c:v>66.364624864081193</c:v>
                </c:pt>
                <c:pt idx="1831">
                  <c:v>66.40086988039144</c:v>
                </c:pt>
                <c:pt idx="1832">
                  <c:v>66.437114896701701</c:v>
                </c:pt>
                <c:pt idx="1833">
                  <c:v>66.473359913011961</c:v>
                </c:pt>
                <c:pt idx="1834">
                  <c:v>66.509604929322222</c:v>
                </c:pt>
                <c:pt idx="1835">
                  <c:v>66.545849945632469</c:v>
                </c:pt>
                <c:pt idx="1836">
                  <c:v>66.58209496194273</c:v>
                </c:pt>
                <c:pt idx="1837">
                  <c:v>66.61833997825299</c:v>
                </c:pt>
                <c:pt idx="1838">
                  <c:v>66.654584994563251</c:v>
                </c:pt>
                <c:pt idx="1839">
                  <c:v>66.690830010873498</c:v>
                </c:pt>
                <c:pt idx="1840">
                  <c:v>66.727075027183758</c:v>
                </c:pt>
                <c:pt idx="1841">
                  <c:v>66.763320043494019</c:v>
                </c:pt>
                <c:pt idx="1842">
                  <c:v>66.79956505980428</c:v>
                </c:pt>
                <c:pt idx="1843">
                  <c:v>66.835810076114527</c:v>
                </c:pt>
                <c:pt idx="1844">
                  <c:v>66.872055092424787</c:v>
                </c:pt>
                <c:pt idx="1845">
                  <c:v>66.908300108735048</c:v>
                </c:pt>
                <c:pt idx="1846">
                  <c:v>66.944545125045309</c:v>
                </c:pt>
                <c:pt idx="1847">
                  <c:v>66.980790141355556</c:v>
                </c:pt>
                <c:pt idx="1848">
                  <c:v>67.017035157665816</c:v>
                </c:pt>
                <c:pt idx="1849">
                  <c:v>67.053280173976077</c:v>
                </c:pt>
                <c:pt idx="1850">
                  <c:v>67.089525190286338</c:v>
                </c:pt>
                <c:pt idx="1851">
                  <c:v>67.125770206596584</c:v>
                </c:pt>
                <c:pt idx="1852">
                  <c:v>67.162015222906845</c:v>
                </c:pt>
                <c:pt idx="1853">
                  <c:v>67.198260239217106</c:v>
                </c:pt>
                <c:pt idx="1854">
                  <c:v>67.234505255527367</c:v>
                </c:pt>
                <c:pt idx="1855">
                  <c:v>67.270750271837613</c:v>
                </c:pt>
                <c:pt idx="1856">
                  <c:v>67.306995288147874</c:v>
                </c:pt>
                <c:pt idx="1857">
                  <c:v>67.343240304458135</c:v>
                </c:pt>
                <c:pt idx="1858">
                  <c:v>67.379485320768396</c:v>
                </c:pt>
                <c:pt idx="1859">
                  <c:v>67.415730337078656</c:v>
                </c:pt>
                <c:pt idx="1860">
                  <c:v>67.451975353388903</c:v>
                </c:pt>
                <c:pt idx="1861">
                  <c:v>67.488220369699164</c:v>
                </c:pt>
                <c:pt idx="1862">
                  <c:v>67.524465386009425</c:v>
                </c:pt>
                <c:pt idx="1863">
                  <c:v>67.560710402319685</c:v>
                </c:pt>
                <c:pt idx="1864">
                  <c:v>67.596955418629932</c:v>
                </c:pt>
                <c:pt idx="1865">
                  <c:v>67.633200434940193</c:v>
                </c:pt>
                <c:pt idx="1866">
                  <c:v>67.669445451250454</c:v>
                </c:pt>
                <c:pt idx="1867">
                  <c:v>67.705690467560714</c:v>
                </c:pt>
                <c:pt idx="1868">
                  <c:v>67.741935483870961</c:v>
                </c:pt>
                <c:pt idx="1869">
                  <c:v>67.778180500181236</c:v>
                </c:pt>
                <c:pt idx="1870">
                  <c:v>67.814425516491482</c:v>
                </c:pt>
                <c:pt idx="1871">
                  <c:v>67.850670532801743</c:v>
                </c:pt>
                <c:pt idx="1872">
                  <c:v>67.88691554911199</c:v>
                </c:pt>
                <c:pt idx="1873">
                  <c:v>67.923160565422265</c:v>
                </c:pt>
                <c:pt idx="1874">
                  <c:v>67.959405581732511</c:v>
                </c:pt>
                <c:pt idx="1875">
                  <c:v>67.995650598042772</c:v>
                </c:pt>
                <c:pt idx="1876">
                  <c:v>68.031895614353019</c:v>
                </c:pt>
                <c:pt idx="1877">
                  <c:v>68.068140630663294</c:v>
                </c:pt>
                <c:pt idx="1878">
                  <c:v>68.10438564697354</c:v>
                </c:pt>
                <c:pt idx="1879">
                  <c:v>68.140630663283801</c:v>
                </c:pt>
                <c:pt idx="1880">
                  <c:v>68.176875679594048</c:v>
                </c:pt>
                <c:pt idx="1881">
                  <c:v>68.213120695904323</c:v>
                </c:pt>
                <c:pt idx="1882">
                  <c:v>68.249365712214569</c:v>
                </c:pt>
                <c:pt idx="1883">
                  <c:v>68.28561072852483</c:v>
                </c:pt>
                <c:pt idx="1884">
                  <c:v>68.321855744835077</c:v>
                </c:pt>
                <c:pt idx="1885">
                  <c:v>68.358100761145351</c:v>
                </c:pt>
                <c:pt idx="1886">
                  <c:v>68.394345777455598</c:v>
                </c:pt>
                <c:pt idx="1887">
                  <c:v>68.430590793765859</c:v>
                </c:pt>
                <c:pt idx="1888">
                  <c:v>68.466835810076105</c:v>
                </c:pt>
                <c:pt idx="1889">
                  <c:v>68.50308082638638</c:v>
                </c:pt>
                <c:pt idx="1890">
                  <c:v>68.539325842696627</c:v>
                </c:pt>
                <c:pt idx="1891">
                  <c:v>68.575570859006888</c:v>
                </c:pt>
                <c:pt idx="1892">
                  <c:v>68.611815875317134</c:v>
                </c:pt>
                <c:pt idx="1893">
                  <c:v>68.648060891627409</c:v>
                </c:pt>
                <c:pt idx="1894">
                  <c:v>68.684305907937656</c:v>
                </c:pt>
                <c:pt idx="1895">
                  <c:v>68.720550924247917</c:v>
                </c:pt>
                <c:pt idx="1896">
                  <c:v>68.756795940558163</c:v>
                </c:pt>
                <c:pt idx="1897">
                  <c:v>68.793040956868438</c:v>
                </c:pt>
                <c:pt idx="1898">
                  <c:v>68.829285973178685</c:v>
                </c:pt>
                <c:pt idx="1899">
                  <c:v>68.865530989488946</c:v>
                </c:pt>
                <c:pt idx="1900">
                  <c:v>68.901776005799192</c:v>
                </c:pt>
                <c:pt idx="1901">
                  <c:v>68.938021022109467</c:v>
                </c:pt>
                <c:pt idx="1902">
                  <c:v>68.974266038419714</c:v>
                </c:pt>
                <c:pt idx="1903">
                  <c:v>69.010511054729974</c:v>
                </c:pt>
                <c:pt idx="1904">
                  <c:v>69.046756071040221</c:v>
                </c:pt>
                <c:pt idx="1905">
                  <c:v>69.083001087350496</c:v>
                </c:pt>
                <c:pt idx="1906">
                  <c:v>69.119246103660743</c:v>
                </c:pt>
                <c:pt idx="1907">
                  <c:v>69.155491119971003</c:v>
                </c:pt>
                <c:pt idx="1908">
                  <c:v>69.19173613628125</c:v>
                </c:pt>
                <c:pt idx="1909">
                  <c:v>69.227981152591525</c:v>
                </c:pt>
                <c:pt idx="1910">
                  <c:v>69.264226168901772</c:v>
                </c:pt>
                <c:pt idx="1911">
                  <c:v>69.300471185212032</c:v>
                </c:pt>
                <c:pt idx="1912">
                  <c:v>69.336716201522279</c:v>
                </c:pt>
                <c:pt idx="1913">
                  <c:v>69.372961217832554</c:v>
                </c:pt>
                <c:pt idx="1914">
                  <c:v>69.4092062341428</c:v>
                </c:pt>
                <c:pt idx="1915">
                  <c:v>69.445451250453061</c:v>
                </c:pt>
                <c:pt idx="1916">
                  <c:v>69.481696266763322</c:v>
                </c:pt>
                <c:pt idx="1917">
                  <c:v>69.517941283073583</c:v>
                </c:pt>
                <c:pt idx="1918">
                  <c:v>69.554186299383829</c:v>
                </c:pt>
                <c:pt idx="1919">
                  <c:v>69.59043131569409</c:v>
                </c:pt>
                <c:pt idx="1920">
                  <c:v>69.626676332004351</c:v>
                </c:pt>
                <c:pt idx="1921">
                  <c:v>69.662921348314612</c:v>
                </c:pt>
                <c:pt idx="1922">
                  <c:v>69.699166364624858</c:v>
                </c:pt>
                <c:pt idx="1923">
                  <c:v>69.735411380935119</c:v>
                </c:pt>
                <c:pt idx="1924">
                  <c:v>69.77165639724538</c:v>
                </c:pt>
                <c:pt idx="1925">
                  <c:v>69.807901413555641</c:v>
                </c:pt>
                <c:pt idx="1926">
                  <c:v>69.844146429865901</c:v>
                </c:pt>
                <c:pt idx="1927">
                  <c:v>69.880391446176148</c:v>
                </c:pt>
                <c:pt idx="1928">
                  <c:v>69.916636462486409</c:v>
                </c:pt>
                <c:pt idx="1929">
                  <c:v>69.95288147879667</c:v>
                </c:pt>
                <c:pt idx="1930">
                  <c:v>69.98912649510693</c:v>
                </c:pt>
                <c:pt idx="1931">
                  <c:v>70.025371511417177</c:v>
                </c:pt>
                <c:pt idx="1932">
                  <c:v>70.061616527727438</c:v>
                </c:pt>
                <c:pt idx="1933">
                  <c:v>70.097861544037698</c:v>
                </c:pt>
                <c:pt idx="1934">
                  <c:v>70.134106560347959</c:v>
                </c:pt>
                <c:pt idx="1935">
                  <c:v>70.170351576658206</c:v>
                </c:pt>
                <c:pt idx="1936">
                  <c:v>70.206596592968467</c:v>
                </c:pt>
                <c:pt idx="1937">
                  <c:v>70.242841609278727</c:v>
                </c:pt>
                <c:pt idx="1938">
                  <c:v>70.279086625588988</c:v>
                </c:pt>
                <c:pt idx="1939">
                  <c:v>70.315331641899235</c:v>
                </c:pt>
                <c:pt idx="1940">
                  <c:v>70.351576658209495</c:v>
                </c:pt>
                <c:pt idx="1941">
                  <c:v>70.387821674519756</c:v>
                </c:pt>
                <c:pt idx="1942">
                  <c:v>70.424066690830017</c:v>
                </c:pt>
                <c:pt idx="1943">
                  <c:v>70.460311707140264</c:v>
                </c:pt>
                <c:pt idx="1944">
                  <c:v>70.496556723450524</c:v>
                </c:pt>
                <c:pt idx="1945">
                  <c:v>70.532801739760785</c:v>
                </c:pt>
                <c:pt idx="1946">
                  <c:v>70.569046756071046</c:v>
                </c:pt>
                <c:pt idx="1947">
                  <c:v>70.605291772381293</c:v>
                </c:pt>
                <c:pt idx="1948">
                  <c:v>70.641536788691553</c:v>
                </c:pt>
                <c:pt idx="1949">
                  <c:v>70.677781805001814</c:v>
                </c:pt>
                <c:pt idx="1950">
                  <c:v>70.714026821312075</c:v>
                </c:pt>
                <c:pt idx="1951">
                  <c:v>70.750271837622321</c:v>
                </c:pt>
                <c:pt idx="1952">
                  <c:v>70.786516853932582</c:v>
                </c:pt>
                <c:pt idx="1953">
                  <c:v>70.822761870242843</c:v>
                </c:pt>
                <c:pt idx="1954">
                  <c:v>70.859006886553104</c:v>
                </c:pt>
                <c:pt idx="1955">
                  <c:v>70.89525190286335</c:v>
                </c:pt>
                <c:pt idx="1956">
                  <c:v>70.931496919173611</c:v>
                </c:pt>
                <c:pt idx="1957">
                  <c:v>70.967741935483872</c:v>
                </c:pt>
                <c:pt idx="1958">
                  <c:v>71.003986951794133</c:v>
                </c:pt>
                <c:pt idx="1959">
                  <c:v>71.040231968104379</c:v>
                </c:pt>
                <c:pt idx="1960">
                  <c:v>71.07647698441464</c:v>
                </c:pt>
                <c:pt idx="1961">
                  <c:v>71.112722000724901</c:v>
                </c:pt>
                <c:pt idx="1962">
                  <c:v>71.148967017035162</c:v>
                </c:pt>
                <c:pt idx="1963">
                  <c:v>71.185212033345408</c:v>
                </c:pt>
                <c:pt idx="1964">
                  <c:v>71.221457049655669</c:v>
                </c:pt>
                <c:pt idx="1965">
                  <c:v>71.25770206596593</c:v>
                </c:pt>
                <c:pt idx="1966">
                  <c:v>71.29394708227619</c:v>
                </c:pt>
                <c:pt idx="1967">
                  <c:v>71.330192098586437</c:v>
                </c:pt>
                <c:pt idx="1968">
                  <c:v>71.366437114896698</c:v>
                </c:pt>
                <c:pt idx="1969">
                  <c:v>71.402682131206959</c:v>
                </c:pt>
                <c:pt idx="1970">
                  <c:v>71.438927147517219</c:v>
                </c:pt>
                <c:pt idx="1971">
                  <c:v>71.475172163827466</c:v>
                </c:pt>
                <c:pt idx="1972">
                  <c:v>71.511417180137727</c:v>
                </c:pt>
                <c:pt idx="1973">
                  <c:v>71.547662196447988</c:v>
                </c:pt>
                <c:pt idx="1974">
                  <c:v>71.583907212758248</c:v>
                </c:pt>
                <c:pt idx="1975">
                  <c:v>71.620152229068495</c:v>
                </c:pt>
                <c:pt idx="1976">
                  <c:v>71.656397245378756</c:v>
                </c:pt>
                <c:pt idx="1977">
                  <c:v>71.692642261689016</c:v>
                </c:pt>
                <c:pt idx="1978">
                  <c:v>71.728887277999277</c:v>
                </c:pt>
                <c:pt idx="1979">
                  <c:v>71.765132294309524</c:v>
                </c:pt>
                <c:pt idx="1980">
                  <c:v>71.801377310619785</c:v>
                </c:pt>
                <c:pt idx="1981">
                  <c:v>71.837622326930045</c:v>
                </c:pt>
                <c:pt idx="1982">
                  <c:v>71.873867343240306</c:v>
                </c:pt>
                <c:pt idx="1983">
                  <c:v>71.910112359550567</c:v>
                </c:pt>
                <c:pt idx="1984">
                  <c:v>71.946357375860813</c:v>
                </c:pt>
                <c:pt idx="1985">
                  <c:v>71.982602392171074</c:v>
                </c:pt>
                <c:pt idx="1986">
                  <c:v>72.018847408481335</c:v>
                </c:pt>
                <c:pt idx="1987">
                  <c:v>72.055092424791596</c:v>
                </c:pt>
                <c:pt idx="1988">
                  <c:v>72.091337441101842</c:v>
                </c:pt>
                <c:pt idx="1989">
                  <c:v>72.127582457412103</c:v>
                </c:pt>
                <c:pt idx="1990">
                  <c:v>72.163827473722364</c:v>
                </c:pt>
                <c:pt idx="1991">
                  <c:v>72.200072490032625</c:v>
                </c:pt>
                <c:pt idx="1992">
                  <c:v>72.236317506342871</c:v>
                </c:pt>
                <c:pt idx="1993">
                  <c:v>72.272562522653132</c:v>
                </c:pt>
                <c:pt idx="1994">
                  <c:v>72.308807538963393</c:v>
                </c:pt>
                <c:pt idx="1995">
                  <c:v>72.345052555273654</c:v>
                </c:pt>
                <c:pt idx="1996">
                  <c:v>72.3812975715839</c:v>
                </c:pt>
                <c:pt idx="1997">
                  <c:v>72.417542587894161</c:v>
                </c:pt>
                <c:pt idx="1998">
                  <c:v>72.453787604204422</c:v>
                </c:pt>
                <c:pt idx="1999">
                  <c:v>72.490032620514683</c:v>
                </c:pt>
                <c:pt idx="2000">
                  <c:v>72.526277636824929</c:v>
                </c:pt>
                <c:pt idx="2001">
                  <c:v>72.562522653135204</c:v>
                </c:pt>
                <c:pt idx="2002">
                  <c:v>72.598767669445451</c:v>
                </c:pt>
                <c:pt idx="2003">
                  <c:v>72.635012685755711</c:v>
                </c:pt>
                <c:pt idx="2004">
                  <c:v>72.671257702065958</c:v>
                </c:pt>
                <c:pt idx="2005">
                  <c:v>72.707502718376233</c:v>
                </c:pt>
                <c:pt idx="2006">
                  <c:v>72.74374773468648</c:v>
                </c:pt>
                <c:pt idx="2007">
                  <c:v>72.77999275099674</c:v>
                </c:pt>
                <c:pt idx="2008">
                  <c:v>72.816237767306987</c:v>
                </c:pt>
                <c:pt idx="2009">
                  <c:v>72.852482783617262</c:v>
                </c:pt>
                <c:pt idx="2010">
                  <c:v>72.888727799927508</c:v>
                </c:pt>
                <c:pt idx="2011">
                  <c:v>72.924972816237769</c:v>
                </c:pt>
                <c:pt idx="2012">
                  <c:v>72.961217832548016</c:v>
                </c:pt>
                <c:pt idx="2013">
                  <c:v>72.997462848858291</c:v>
                </c:pt>
                <c:pt idx="2014">
                  <c:v>73.033707865168537</c:v>
                </c:pt>
                <c:pt idx="2015">
                  <c:v>73.069952881478798</c:v>
                </c:pt>
                <c:pt idx="2016">
                  <c:v>73.106197897789045</c:v>
                </c:pt>
                <c:pt idx="2017">
                  <c:v>73.14244291409932</c:v>
                </c:pt>
                <c:pt idx="2018">
                  <c:v>73.178687930409566</c:v>
                </c:pt>
                <c:pt idx="2019">
                  <c:v>73.214932946719827</c:v>
                </c:pt>
                <c:pt idx="2020">
                  <c:v>73.251177963030074</c:v>
                </c:pt>
                <c:pt idx="2021">
                  <c:v>73.287422979340349</c:v>
                </c:pt>
                <c:pt idx="2022">
                  <c:v>73.323667995650595</c:v>
                </c:pt>
                <c:pt idx="2023">
                  <c:v>73.359913011960856</c:v>
                </c:pt>
                <c:pt idx="2024">
                  <c:v>73.396158028271103</c:v>
                </c:pt>
                <c:pt idx="2025">
                  <c:v>73.432403044581378</c:v>
                </c:pt>
                <c:pt idx="2026">
                  <c:v>73.468648060891624</c:v>
                </c:pt>
                <c:pt idx="2027">
                  <c:v>73.504893077201885</c:v>
                </c:pt>
                <c:pt idx="2028">
                  <c:v>73.541138093512131</c:v>
                </c:pt>
                <c:pt idx="2029">
                  <c:v>73.577383109822406</c:v>
                </c:pt>
                <c:pt idx="2030">
                  <c:v>73.613628126132653</c:v>
                </c:pt>
                <c:pt idx="2031">
                  <c:v>73.649873142442914</c:v>
                </c:pt>
                <c:pt idx="2032">
                  <c:v>73.68611815875316</c:v>
                </c:pt>
                <c:pt idx="2033">
                  <c:v>73.722363175063435</c:v>
                </c:pt>
                <c:pt idx="2034">
                  <c:v>73.758608191373682</c:v>
                </c:pt>
                <c:pt idx="2035">
                  <c:v>73.794853207683943</c:v>
                </c:pt>
                <c:pt idx="2036">
                  <c:v>73.831098223994189</c:v>
                </c:pt>
                <c:pt idx="2037">
                  <c:v>73.867343240304464</c:v>
                </c:pt>
                <c:pt idx="2038">
                  <c:v>73.903588256614711</c:v>
                </c:pt>
                <c:pt idx="2039">
                  <c:v>73.939833272924972</c:v>
                </c:pt>
                <c:pt idx="2040">
                  <c:v>73.976078289235232</c:v>
                </c:pt>
                <c:pt idx="2041">
                  <c:v>74.012323305545493</c:v>
                </c:pt>
                <c:pt idx="2042">
                  <c:v>74.04856832185574</c:v>
                </c:pt>
                <c:pt idx="2043">
                  <c:v>74.084813338166001</c:v>
                </c:pt>
                <c:pt idx="2044">
                  <c:v>74.121058354476261</c:v>
                </c:pt>
                <c:pt idx="2045">
                  <c:v>74.157303370786522</c:v>
                </c:pt>
                <c:pt idx="2046">
                  <c:v>74.193548387096769</c:v>
                </c:pt>
                <c:pt idx="2047">
                  <c:v>74.229793403407029</c:v>
                </c:pt>
                <c:pt idx="2048">
                  <c:v>74.26603841971729</c:v>
                </c:pt>
                <c:pt idx="2049">
                  <c:v>74.302283436027551</c:v>
                </c:pt>
                <c:pt idx="2050">
                  <c:v>74.338528452337798</c:v>
                </c:pt>
                <c:pt idx="2051">
                  <c:v>74.374773468648058</c:v>
                </c:pt>
                <c:pt idx="2052">
                  <c:v>74.411018484958319</c:v>
                </c:pt>
                <c:pt idx="2053">
                  <c:v>74.44726350126858</c:v>
                </c:pt>
                <c:pt idx="2054">
                  <c:v>74.483508517578827</c:v>
                </c:pt>
                <c:pt idx="2055">
                  <c:v>74.519753533889087</c:v>
                </c:pt>
                <c:pt idx="2056">
                  <c:v>74.555998550199348</c:v>
                </c:pt>
                <c:pt idx="2057">
                  <c:v>74.592243566509609</c:v>
                </c:pt>
                <c:pt idx="2058">
                  <c:v>74.62848858281987</c:v>
                </c:pt>
                <c:pt idx="2059">
                  <c:v>74.664733599130116</c:v>
                </c:pt>
                <c:pt idx="2060">
                  <c:v>74.700978615440377</c:v>
                </c:pt>
                <c:pt idx="2061">
                  <c:v>74.737223631750638</c:v>
                </c:pt>
                <c:pt idx="2062">
                  <c:v>74.773468648060899</c:v>
                </c:pt>
                <c:pt idx="2063">
                  <c:v>74.809713664371145</c:v>
                </c:pt>
                <c:pt idx="2064">
                  <c:v>74.845958680681406</c:v>
                </c:pt>
                <c:pt idx="2065">
                  <c:v>74.882203696991667</c:v>
                </c:pt>
                <c:pt idx="2066">
                  <c:v>74.918448713301927</c:v>
                </c:pt>
                <c:pt idx="2067">
                  <c:v>74.954693729612174</c:v>
                </c:pt>
                <c:pt idx="2068">
                  <c:v>74.990938745922435</c:v>
                </c:pt>
                <c:pt idx="2069">
                  <c:v>75.027183762232696</c:v>
                </c:pt>
                <c:pt idx="2070">
                  <c:v>75.063428778542956</c:v>
                </c:pt>
                <c:pt idx="2071">
                  <c:v>75.099673794853203</c:v>
                </c:pt>
                <c:pt idx="2072">
                  <c:v>75.135918811163464</c:v>
                </c:pt>
                <c:pt idx="2073">
                  <c:v>75.172163827473724</c:v>
                </c:pt>
                <c:pt idx="2074">
                  <c:v>75.208408843783985</c:v>
                </c:pt>
                <c:pt idx="2075">
                  <c:v>75.244653860094232</c:v>
                </c:pt>
                <c:pt idx="2076">
                  <c:v>75.280898876404493</c:v>
                </c:pt>
                <c:pt idx="2077">
                  <c:v>75.317143892714753</c:v>
                </c:pt>
                <c:pt idx="2078">
                  <c:v>75.353388909025014</c:v>
                </c:pt>
                <c:pt idx="2079">
                  <c:v>75.389633925335261</c:v>
                </c:pt>
                <c:pt idx="2080">
                  <c:v>75.425878941645522</c:v>
                </c:pt>
                <c:pt idx="2081">
                  <c:v>75.462123957955782</c:v>
                </c:pt>
                <c:pt idx="2082">
                  <c:v>75.498368974266043</c:v>
                </c:pt>
                <c:pt idx="2083">
                  <c:v>75.53461399057629</c:v>
                </c:pt>
                <c:pt idx="2084">
                  <c:v>75.57085900688655</c:v>
                </c:pt>
                <c:pt idx="2085">
                  <c:v>75.607104023196811</c:v>
                </c:pt>
                <c:pt idx="2086">
                  <c:v>75.643349039507072</c:v>
                </c:pt>
                <c:pt idx="2087">
                  <c:v>75.679594055817319</c:v>
                </c:pt>
                <c:pt idx="2088">
                  <c:v>75.715839072127579</c:v>
                </c:pt>
                <c:pt idx="2089">
                  <c:v>75.75208408843784</c:v>
                </c:pt>
                <c:pt idx="2090">
                  <c:v>75.788329104748101</c:v>
                </c:pt>
                <c:pt idx="2091">
                  <c:v>75.824574121058347</c:v>
                </c:pt>
                <c:pt idx="2092">
                  <c:v>75.860819137368608</c:v>
                </c:pt>
                <c:pt idx="2093">
                  <c:v>75.897064153678869</c:v>
                </c:pt>
                <c:pt idx="2094">
                  <c:v>75.93330916998913</c:v>
                </c:pt>
                <c:pt idx="2095">
                  <c:v>75.969554186299376</c:v>
                </c:pt>
                <c:pt idx="2096">
                  <c:v>76.005799202609637</c:v>
                </c:pt>
                <c:pt idx="2097">
                  <c:v>76.042044218919898</c:v>
                </c:pt>
                <c:pt idx="2098">
                  <c:v>76.078289235230159</c:v>
                </c:pt>
                <c:pt idx="2099">
                  <c:v>76.114534251540405</c:v>
                </c:pt>
                <c:pt idx="2100">
                  <c:v>76.150779267850666</c:v>
                </c:pt>
                <c:pt idx="2101">
                  <c:v>76.187024284160927</c:v>
                </c:pt>
                <c:pt idx="2102">
                  <c:v>76.223269300471188</c:v>
                </c:pt>
                <c:pt idx="2103">
                  <c:v>76.259514316781434</c:v>
                </c:pt>
                <c:pt idx="2104">
                  <c:v>76.295759333091695</c:v>
                </c:pt>
                <c:pt idx="2105">
                  <c:v>76.332004349401956</c:v>
                </c:pt>
                <c:pt idx="2106">
                  <c:v>76.368249365712217</c:v>
                </c:pt>
                <c:pt idx="2107">
                  <c:v>76.404494382022463</c:v>
                </c:pt>
                <c:pt idx="2108">
                  <c:v>76.440739398332724</c:v>
                </c:pt>
                <c:pt idx="2109">
                  <c:v>76.476984414642985</c:v>
                </c:pt>
                <c:pt idx="2110">
                  <c:v>76.513229430953245</c:v>
                </c:pt>
                <c:pt idx="2111">
                  <c:v>76.549474447263492</c:v>
                </c:pt>
                <c:pt idx="2112">
                  <c:v>76.585719463573753</c:v>
                </c:pt>
                <c:pt idx="2113">
                  <c:v>76.621964479884014</c:v>
                </c:pt>
                <c:pt idx="2114">
                  <c:v>76.658209496194274</c:v>
                </c:pt>
                <c:pt idx="2115">
                  <c:v>76.694454512504535</c:v>
                </c:pt>
                <c:pt idx="2116">
                  <c:v>76.730699528814782</c:v>
                </c:pt>
                <c:pt idx="2117">
                  <c:v>76.766944545125043</c:v>
                </c:pt>
                <c:pt idx="2118">
                  <c:v>76.803189561435303</c:v>
                </c:pt>
                <c:pt idx="2119">
                  <c:v>76.839434577745564</c:v>
                </c:pt>
                <c:pt idx="2120">
                  <c:v>76.875679594055811</c:v>
                </c:pt>
                <c:pt idx="2121">
                  <c:v>76.911924610366071</c:v>
                </c:pt>
                <c:pt idx="2122">
                  <c:v>76.948169626676332</c:v>
                </c:pt>
                <c:pt idx="2123">
                  <c:v>76.984414642986593</c:v>
                </c:pt>
                <c:pt idx="2124">
                  <c:v>77.02065965929684</c:v>
                </c:pt>
                <c:pt idx="2125">
                  <c:v>77.056904675607115</c:v>
                </c:pt>
                <c:pt idx="2126">
                  <c:v>77.093149691917361</c:v>
                </c:pt>
                <c:pt idx="2127">
                  <c:v>77.129394708227622</c:v>
                </c:pt>
                <c:pt idx="2128">
                  <c:v>77.165639724537868</c:v>
                </c:pt>
                <c:pt idx="2129">
                  <c:v>77.201884740848143</c:v>
                </c:pt>
                <c:pt idx="2130">
                  <c:v>77.23812975715839</c:v>
                </c:pt>
                <c:pt idx="2131">
                  <c:v>77.274374773468651</c:v>
                </c:pt>
                <c:pt idx="2132">
                  <c:v>77.310619789778897</c:v>
                </c:pt>
                <c:pt idx="2133">
                  <c:v>77.346864806089172</c:v>
                </c:pt>
                <c:pt idx="2134">
                  <c:v>77.383109822399419</c:v>
                </c:pt>
                <c:pt idx="2135">
                  <c:v>77.41935483870968</c:v>
                </c:pt>
                <c:pt idx="2136">
                  <c:v>77.455599855019926</c:v>
                </c:pt>
                <c:pt idx="2137">
                  <c:v>77.491844871330201</c:v>
                </c:pt>
                <c:pt idx="2138">
                  <c:v>77.528089887640448</c:v>
                </c:pt>
                <c:pt idx="2139">
                  <c:v>77.564334903950709</c:v>
                </c:pt>
                <c:pt idx="2140">
                  <c:v>77.600579920260955</c:v>
                </c:pt>
                <c:pt idx="2141">
                  <c:v>77.63682493657123</c:v>
                </c:pt>
                <c:pt idx="2142">
                  <c:v>77.673069952881477</c:v>
                </c:pt>
                <c:pt idx="2143">
                  <c:v>77.709314969191738</c:v>
                </c:pt>
                <c:pt idx="2144">
                  <c:v>77.745559985501984</c:v>
                </c:pt>
                <c:pt idx="2145">
                  <c:v>77.781805001812259</c:v>
                </c:pt>
                <c:pt idx="2146">
                  <c:v>77.818050018122506</c:v>
                </c:pt>
                <c:pt idx="2147">
                  <c:v>77.854295034432766</c:v>
                </c:pt>
                <c:pt idx="2148">
                  <c:v>77.890540050743013</c:v>
                </c:pt>
                <c:pt idx="2149">
                  <c:v>77.926785067053288</c:v>
                </c:pt>
                <c:pt idx="2150">
                  <c:v>77.963030083363535</c:v>
                </c:pt>
                <c:pt idx="2151">
                  <c:v>77.999275099673795</c:v>
                </c:pt>
                <c:pt idx="2152">
                  <c:v>78.035520115984042</c:v>
                </c:pt>
                <c:pt idx="2153">
                  <c:v>78.071765132294317</c:v>
                </c:pt>
                <c:pt idx="2154">
                  <c:v>78.108010148604563</c:v>
                </c:pt>
                <c:pt idx="2155">
                  <c:v>78.144255164914824</c:v>
                </c:pt>
                <c:pt idx="2156">
                  <c:v>78.180500181225071</c:v>
                </c:pt>
                <c:pt idx="2157">
                  <c:v>78.216745197535346</c:v>
                </c:pt>
                <c:pt idx="2158">
                  <c:v>78.252990213845592</c:v>
                </c:pt>
                <c:pt idx="2159">
                  <c:v>78.289235230155853</c:v>
                </c:pt>
                <c:pt idx="2160">
                  <c:v>78.3254802464661</c:v>
                </c:pt>
                <c:pt idx="2161">
                  <c:v>78.361725262776375</c:v>
                </c:pt>
                <c:pt idx="2162">
                  <c:v>78.397970279086621</c:v>
                </c:pt>
                <c:pt idx="2163">
                  <c:v>78.434215295396882</c:v>
                </c:pt>
                <c:pt idx="2164">
                  <c:v>78.470460311707129</c:v>
                </c:pt>
                <c:pt idx="2165">
                  <c:v>78.506705328017404</c:v>
                </c:pt>
                <c:pt idx="2166">
                  <c:v>78.54295034432765</c:v>
                </c:pt>
                <c:pt idx="2167">
                  <c:v>78.579195360637911</c:v>
                </c:pt>
                <c:pt idx="2168">
                  <c:v>78.615440376948158</c:v>
                </c:pt>
                <c:pt idx="2169">
                  <c:v>78.651685393258433</c:v>
                </c:pt>
                <c:pt idx="2170">
                  <c:v>78.687930409568679</c:v>
                </c:pt>
                <c:pt idx="2171">
                  <c:v>78.72417542587894</c:v>
                </c:pt>
                <c:pt idx="2172">
                  <c:v>78.760420442189201</c:v>
                </c:pt>
                <c:pt idx="2173">
                  <c:v>78.796665458499461</c:v>
                </c:pt>
                <c:pt idx="2174">
                  <c:v>78.832910474809708</c:v>
                </c:pt>
                <c:pt idx="2175">
                  <c:v>78.869155491119969</c:v>
                </c:pt>
                <c:pt idx="2176">
                  <c:v>78.90540050743023</c:v>
                </c:pt>
                <c:pt idx="2177">
                  <c:v>78.94164552374049</c:v>
                </c:pt>
                <c:pt idx="2178">
                  <c:v>78.977890540050737</c:v>
                </c:pt>
                <c:pt idx="2179">
                  <c:v>79.014135556360998</c:v>
                </c:pt>
                <c:pt idx="2180">
                  <c:v>79.050380572671259</c:v>
                </c:pt>
                <c:pt idx="2181">
                  <c:v>79.086625588981519</c:v>
                </c:pt>
                <c:pt idx="2182">
                  <c:v>79.12287060529178</c:v>
                </c:pt>
                <c:pt idx="2183">
                  <c:v>79.159115621602027</c:v>
                </c:pt>
                <c:pt idx="2184">
                  <c:v>79.195360637912287</c:v>
                </c:pt>
                <c:pt idx="2185">
                  <c:v>79.231605654222548</c:v>
                </c:pt>
                <c:pt idx="2186">
                  <c:v>79.267850670532809</c:v>
                </c:pt>
                <c:pt idx="2187">
                  <c:v>79.304095686843056</c:v>
                </c:pt>
                <c:pt idx="2188">
                  <c:v>79.340340703153316</c:v>
                </c:pt>
                <c:pt idx="2189">
                  <c:v>79.376585719463577</c:v>
                </c:pt>
                <c:pt idx="2190">
                  <c:v>79.412830735773838</c:v>
                </c:pt>
                <c:pt idx="2191">
                  <c:v>79.449075752084084</c:v>
                </c:pt>
                <c:pt idx="2192">
                  <c:v>79.485320768394345</c:v>
                </c:pt>
                <c:pt idx="2193">
                  <c:v>79.521565784704606</c:v>
                </c:pt>
                <c:pt idx="2194">
                  <c:v>79.557810801014867</c:v>
                </c:pt>
                <c:pt idx="2195">
                  <c:v>79.594055817325113</c:v>
                </c:pt>
                <c:pt idx="2196">
                  <c:v>79.630300833635374</c:v>
                </c:pt>
                <c:pt idx="2197">
                  <c:v>79.666545849945635</c:v>
                </c:pt>
                <c:pt idx="2198">
                  <c:v>79.702790866255896</c:v>
                </c:pt>
                <c:pt idx="2199">
                  <c:v>79.739035882566142</c:v>
                </c:pt>
                <c:pt idx="2200">
                  <c:v>79.775280898876403</c:v>
                </c:pt>
                <c:pt idx="2201">
                  <c:v>79.811525915186664</c:v>
                </c:pt>
                <c:pt idx="2202">
                  <c:v>79.847770931496925</c:v>
                </c:pt>
                <c:pt idx="2203">
                  <c:v>79.884015947807171</c:v>
                </c:pt>
                <c:pt idx="2204">
                  <c:v>79.920260964117432</c:v>
                </c:pt>
                <c:pt idx="2205">
                  <c:v>79.956505980427693</c:v>
                </c:pt>
                <c:pt idx="2206">
                  <c:v>79.992750996737954</c:v>
                </c:pt>
                <c:pt idx="2207">
                  <c:v>80.0289960130482</c:v>
                </c:pt>
                <c:pt idx="2208">
                  <c:v>80.065241029358461</c:v>
                </c:pt>
                <c:pt idx="2209">
                  <c:v>80.101486045668722</c:v>
                </c:pt>
                <c:pt idx="2210">
                  <c:v>80.137731061978982</c:v>
                </c:pt>
                <c:pt idx="2211">
                  <c:v>80.173976078289229</c:v>
                </c:pt>
                <c:pt idx="2212">
                  <c:v>80.21022109459949</c:v>
                </c:pt>
                <c:pt idx="2213">
                  <c:v>80.246466110909751</c:v>
                </c:pt>
                <c:pt idx="2214">
                  <c:v>80.282711127220011</c:v>
                </c:pt>
                <c:pt idx="2215">
                  <c:v>80.318956143530258</c:v>
                </c:pt>
                <c:pt idx="2216">
                  <c:v>80.355201159840519</c:v>
                </c:pt>
                <c:pt idx="2217">
                  <c:v>80.391446176150779</c:v>
                </c:pt>
                <c:pt idx="2218">
                  <c:v>80.42769119246104</c:v>
                </c:pt>
                <c:pt idx="2219">
                  <c:v>80.463936208771287</c:v>
                </c:pt>
                <c:pt idx="2220">
                  <c:v>80.500181225081548</c:v>
                </c:pt>
                <c:pt idx="2221">
                  <c:v>80.536426241391808</c:v>
                </c:pt>
                <c:pt idx="2222">
                  <c:v>80.572671257702069</c:v>
                </c:pt>
                <c:pt idx="2223">
                  <c:v>80.608916274012316</c:v>
                </c:pt>
                <c:pt idx="2224">
                  <c:v>80.645161290322577</c:v>
                </c:pt>
                <c:pt idx="2225">
                  <c:v>80.681406306632837</c:v>
                </c:pt>
                <c:pt idx="2226">
                  <c:v>80.717651322943098</c:v>
                </c:pt>
                <c:pt idx="2227">
                  <c:v>80.753896339253345</c:v>
                </c:pt>
                <c:pt idx="2228">
                  <c:v>80.790141355563605</c:v>
                </c:pt>
                <c:pt idx="2229">
                  <c:v>80.826386371873866</c:v>
                </c:pt>
                <c:pt idx="2230">
                  <c:v>80.862631388184127</c:v>
                </c:pt>
                <c:pt idx="2231">
                  <c:v>80.898876404494374</c:v>
                </c:pt>
                <c:pt idx="2232">
                  <c:v>80.935121420804634</c:v>
                </c:pt>
                <c:pt idx="2233">
                  <c:v>80.971366437114895</c:v>
                </c:pt>
                <c:pt idx="2234">
                  <c:v>81.007611453425156</c:v>
                </c:pt>
                <c:pt idx="2235">
                  <c:v>81.043856469735402</c:v>
                </c:pt>
                <c:pt idx="2236">
                  <c:v>81.080101486045663</c:v>
                </c:pt>
                <c:pt idx="2237">
                  <c:v>81.116346502355924</c:v>
                </c:pt>
                <c:pt idx="2238">
                  <c:v>81.152591518666185</c:v>
                </c:pt>
                <c:pt idx="2239">
                  <c:v>81.188836534976446</c:v>
                </c:pt>
                <c:pt idx="2240">
                  <c:v>81.225081551286692</c:v>
                </c:pt>
                <c:pt idx="2241">
                  <c:v>81.261326567596953</c:v>
                </c:pt>
                <c:pt idx="2242">
                  <c:v>81.297571583907214</c:v>
                </c:pt>
                <c:pt idx="2243">
                  <c:v>81.333816600217475</c:v>
                </c:pt>
                <c:pt idx="2244">
                  <c:v>81.370061616527721</c:v>
                </c:pt>
                <c:pt idx="2245">
                  <c:v>81.406306632837982</c:v>
                </c:pt>
                <c:pt idx="2246">
                  <c:v>81.442551649148243</c:v>
                </c:pt>
                <c:pt idx="2247">
                  <c:v>81.478796665458503</c:v>
                </c:pt>
                <c:pt idx="2248">
                  <c:v>81.51504168176875</c:v>
                </c:pt>
                <c:pt idx="2249">
                  <c:v>81.551286698079011</c:v>
                </c:pt>
                <c:pt idx="2250">
                  <c:v>81.587531714389272</c:v>
                </c:pt>
                <c:pt idx="2251">
                  <c:v>81.623776730699532</c:v>
                </c:pt>
                <c:pt idx="2252">
                  <c:v>81.660021747009779</c:v>
                </c:pt>
                <c:pt idx="2253">
                  <c:v>81.69626676332004</c:v>
                </c:pt>
                <c:pt idx="2254">
                  <c:v>81.7325117796303</c:v>
                </c:pt>
                <c:pt idx="2255">
                  <c:v>81.768756795940561</c:v>
                </c:pt>
                <c:pt idx="2256">
                  <c:v>81.805001812250808</c:v>
                </c:pt>
                <c:pt idx="2257">
                  <c:v>81.841246828561083</c:v>
                </c:pt>
                <c:pt idx="2258">
                  <c:v>81.877491844871329</c:v>
                </c:pt>
                <c:pt idx="2259">
                  <c:v>81.91373686118159</c:v>
                </c:pt>
                <c:pt idx="2260">
                  <c:v>81.949981877491837</c:v>
                </c:pt>
                <c:pt idx="2261">
                  <c:v>81.986226893802112</c:v>
                </c:pt>
                <c:pt idx="2262">
                  <c:v>82.022471910112358</c:v>
                </c:pt>
                <c:pt idx="2263">
                  <c:v>82.058716926422619</c:v>
                </c:pt>
                <c:pt idx="2264">
                  <c:v>82.094961942732866</c:v>
                </c:pt>
                <c:pt idx="2265">
                  <c:v>82.131206959043141</c:v>
                </c:pt>
                <c:pt idx="2266">
                  <c:v>82.167451975353387</c:v>
                </c:pt>
                <c:pt idx="2267">
                  <c:v>82.203696991663648</c:v>
                </c:pt>
                <c:pt idx="2268">
                  <c:v>82.239942007973895</c:v>
                </c:pt>
                <c:pt idx="2269">
                  <c:v>82.27618702428417</c:v>
                </c:pt>
                <c:pt idx="2270">
                  <c:v>82.312432040594416</c:v>
                </c:pt>
                <c:pt idx="2271">
                  <c:v>82.348677056904677</c:v>
                </c:pt>
                <c:pt idx="2272">
                  <c:v>82.384922073214923</c:v>
                </c:pt>
                <c:pt idx="2273">
                  <c:v>82.421167089525198</c:v>
                </c:pt>
                <c:pt idx="2274">
                  <c:v>82.457412105835445</c:v>
                </c:pt>
                <c:pt idx="2275">
                  <c:v>82.493657122145706</c:v>
                </c:pt>
                <c:pt idx="2276">
                  <c:v>82.529902138455952</c:v>
                </c:pt>
                <c:pt idx="2277">
                  <c:v>82.566147154766227</c:v>
                </c:pt>
                <c:pt idx="2278">
                  <c:v>82.602392171076474</c:v>
                </c:pt>
                <c:pt idx="2279">
                  <c:v>82.638637187386735</c:v>
                </c:pt>
                <c:pt idx="2280">
                  <c:v>82.674882203696981</c:v>
                </c:pt>
                <c:pt idx="2281">
                  <c:v>82.711127220007256</c:v>
                </c:pt>
                <c:pt idx="2282">
                  <c:v>82.747372236317503</c:v>
                </c:pt>
                <c:pt idx="2283">
                  <c:v>82.783617252627764</c:v>
                </c:pt>
                <c:pt idx="2284">
                  <c:v>82.81986226893801</c:v>
                </c:pt>
                <c:pt idx="2285">
                  <c:v>82.856107285248285</c:v>
                </c:pt>
                <c:pt idx="2286">
                  <c:v>82.892352301558532</c:v>
                </c:pt>
                <c:pt idx="2287">
                  <c:v>82.928597317868793</c:v>
                </c:pt>
                <c:pt idx="2288">
                  <c:v>82.964842334179039</c:v>
                </c:pt>
                <c:pt idx="2289">
                  <c:v>83.001087350489314</c:v>
                </c:pt>
                <c:pt idx="2290">
                  <c:v>83.037332366799561</c:v>
                </c:pt>
                <c:pt idx="2291">
                  <c:v>83.073577383109821</c:v>
                </c:pt>
                <c:pt idx="2292">
                  <c:v>83.109822399420068</c:v>
                </c:pt>
                <c:pt idx="2293">
                  <c:v>83.146067415730343</c:v>
                </c:pt>
                <c:pt idx="2294">
                  <c:v>83.18231243204059</c:v>
                </c:pt>
                <c:pt idx="2295">
                  <c:v>83.21855744835085</c:v>
                </c:pt>
                <c:pt idx="2296">
                  <c:v>83.254802464661111</c:v>
                </c:pt>
                <c:pt idx="2297">
                  <c:v>83.291047480971372</c:v>
                </c:pt>
                <c:pt idx="2298">
                  <c:v>83.327292497281618</c:v>
                </c:pt>
                <c:pt idx="2299">
                  <c:v>83.363537513591879</c:v>
                </c:pt>
                <c:pt idx="2300">
                  <c:v>83.39978252990214</c:v>
                </c:pt>
                <c:pt idx="2301">
                  <c:v>83.436027546212401</c:v>
                </c:pt>
                <c:pt idx="2302">
                  <c:v>83.472272562522647</c:v>
                </c:pt>
                <c:pt idx="2303">
                  <c:v>83.508517578832908</c:v>
                </c:pt>
                <c:pt idx="2304">
                  <c:v>83.544762595143169</c:v>
                </c:pt>
                <c:pt idx="2305">
                  <c:v>83.58100761145343</c:v>
                </c:pt>
                <c:pt idx="2306">
                  <c:v>83.617252627763676</c:v>
                </c:pt>
                <c:pt idx="2307">
                  <c:v>83.653497644073937</c:v>
                </c:pt>
                <c:pt idx="2308">
                  <c:v>83.689742660384198</c:v>
                </c:pt>
                <c:pt idx="2309">
                  <c:v>83.725987676694459</c:v>
                </c:pt>
                <c:pt idx="2310">
                  <c:v>83.762232693004705</c:v>
                </c:pt>
                <c:pt idx="2311">
                  <c:v>83.798477709314966</c:v>
                </c:pt>
                <c:pt idx="2312">
                  <c:v>83.834722725625227</c:v>
                </c:pt>
                <c:pt idx="2313">
                  <c:v>83.870967741935488</c:v>
                </c:pt>
                <c:pt idx="2314">
                  <c:v>83.907212758245748</c:v>
                </c:pt>
                <c:pt idx="2315">
                  <c:v>83.943457774555995</c:v>
                </c:pt>
                <c:pt idx="2316">
                  <c:v>83.979702790866256</c:v>
                </c:pt>
                <c:pt idx="2317">
                  <c:v>84.015947807176516</c:v>
                </c:pt>
                <c:pt idx="2318">
                  <c:v>84.052192823486777</c:v>
                </c:pt>
                <c:pt idx="2319">
                  <c:v>84.088437839797024</c:v>
                </c:pt>
                <c:pt idx="2320">
                  <c:v>84.124682856107285</c:v>
                </c:pt>
                <c:pt idx="2321">
                  <c:v>84.160927872417545</c:v>
                </c:pt>
                <c:pt idx="2322">
                  <c:v>84.197172888727806</c:v>
                </c:pt>
                <c:pt idx="2323">
                  <c:v>84.233417905038053</c:v>
                </c:pt>
                <c:pt idx="2324">
                  <c:v>84.269662921348313</c:v>
                </c:pt>
                <c:pt idx="2325">
                  <c:v>84.305907937658574</c:v>
                </c:pt>
                <c:pt idx="2326">
                  <c:v>84.342152953968835</c:v>
                </c:pt>
                <c:pt idx="2327">
                  <c:v>84.378397970279082</c:v>
                </c:pt>
                <c:pt idx="2328">
                  <c:v>84.414642986589342</c:v>
                </c:pt>
                <c:pt idx="2329">
                  <c:v>84.450888002899603</c:v>
                </c:pt>
                <c:pt idx="2330">
                  <c:v>84.487133019209864</c:v>
                </c:pt>
                <c:pt idx="2331">
                  <c:v>84.523378035520111</c:v>
                </c:pt>
                <c:pt idx="2332">
                  <c:v>84.559623051830371</c:v>
                </c:pt>
                <c:pt idx="2333">
                  <c:v>84.595868068140632</c:v>
                </c:pt>
                <c:pt idx="2334">
                  <c:v>84.632113084450893</c:v>
                </c:pt>
                <c:pt idx="2335">
                  <c:v>84.668358100761139</c:v>
                </c:pt>
                <c:pt idx="2336">
                  <c:v>84.7046031170714</c:v>
                </c:pt>
                <c:pt idx="2337">
                  <c:v>84.740848133381661</c:v>
                </c:pt>
                <c:pt idx="2338">
                  <c:v>84.777093149691922</c:v>
                </c:pt>
                <c:pt idx="2339">
                  <c:v>84.813338166002168</c:v>
                </c:pt>
                <c:pt idx="2340">
                  <c:v>84.849583182312429</c:v>
                </c:pt>
                <c:pt idx="2341">
                  <c:v>84.88582819862269</c:v>
                </c:pt>
                <c:pt idx="2342">
                  <c:v>84.922073214932951</c:v>
                </c:pt>
                <c:pt idx="2343">
                  <c:v>84.958318231243197</c:v>
                </c:pt>
                <c:pt idx="2344">
                  <c:v>84.994563247553458</c:v>
                </c:pt>
                <c:pt idx="2345">
                  <c:v>85.030808263863719</c:v>
                </c:pt>
                <c:pt idx="2346">
                  <c:v>85.06705328017398</c:v>
                </c:pt>
                <c:pt idx="2347">
                  <c:v>85.103298296484226</c:v>
                </c:pt>
                <c:pt idx="2348">
                  <c:v>85.139543312794487</c:v>
                </c:pt>
                <c:pt idx="2349">
                  <c:v>85.175788329104748</c:v>
                </c:pt>
                <c:pt idx="2350">
                  <c:v>85.212033345415009</c:v>
                </c:pt>
                <c:pt idx="2351">
                  <c:v>85.248278361725255</c:v>
                </c:pt>
                <c:pt idx="2352">
                  <c:v>85.284523378035516</c:v>
                </c:pt>
                <c:pt idx="2353">
                  <c:v>85.320768394345777</c:v>
                </c:pt>
                <c:pt idx="2354">
                  <c:v>85.357013410656037</c:v>
                </c:pt>
                <c:pt idx="2355">
                  <c:v>85.393258426966284</c:v>
                </c:pt>
                <c:pt idx="2356">
                  <c:v>85.429503443276545</c:v>
                </c:pt>
                <c:pt idx="2357">
                  <c:v>85.465748459586806</c:v>
                </c:pt>
                <c:pt idx="2358">
                  <c:v>85.501993475897066</c:v>
                </c:pt>
                <c:pt idx="2359">
                  <c:v>85.538238492207313</c:v>
                </c:pt>
                <c:pt idx="2360">
                  <c:v>85.574483508517574</c:v>
                </c:pt>
                <c:pt idx="2361">
                  <c:v>85.610728524827834</c:v>
                </c:pt>
                <c:pt idx="2362">
                  <c:v>85.646973541138095</c:v>
                </c:pt>
                <c:pt idx="2363">
                  <c:v>85.683218557448342</c:v>
                </c:pt>
                <c:pt idx="2364">
                  <c:v>85.719463573758603</c:v>
                </c:pt>
                <c:pt idx="2365">
                  <c:v>85.755708590068863</c:v>
                </c:pt>
                <c:pt idx="2366">
                  <c:v>85.791953606379124</c:v>
                </c:pt>
                <c:pt idx="2367">
                  <c:v>85.828198622689371</c:v>
                </c:pt>
                <c:pt idx="2368">
                  <c:v>85.864443638999632</c:v>
                </c:pt>
                <c:pt idx="2369">
                  <c:v>85.900688655309892</c:v>
                </c:pt>
                <c:pt idx="2370">
                  <c:v>85.936933671620153</c:v>
                </c:pt>
                <c:pt idx="2371">
                  <c:v>85.973178687930414</c:v>
                </c:pt>
                <c:pt idx="2372">
                  <c:v>86.00942370424066</c:v>
                </c:pt>
                <c:pt idx="2373">
                  <c:v>86.045668720550921</c:v>
                </c:pt>
                <c:pt idx="2374">
                  <c:v>86.081913736861182</c:v>
                </c:pt>
                <c:pt idx="2375">
                  <c:v>86.118158753171443</c:v>
                </c:pt>
                <c:pt idx="2376">
                  <c:v>86.154403769481689</c:v>
                </c:pt>
                <c:pt idx="2377">
                  <c:v>86.19064878579195</c:v>
                </c:pt>
                <c:pt idx="2378">
                  <c:v>86.226893802102211</c:v>
                </c:pt>
                <c:pt idx="2379">
                  <c:v>86.263138818412472</c:v>
                </c:pt>
                <c:pt idx="2380">
                  <c:v>86.299383834722718</c:v>
                </c:pt>
                <c:pt idx="2381">
                  <c:v>86.335628851032993</c:v>
                </c:pt>
                <c:pt idx="2382">
                  <c:v>86.37187386734324</c:v>
                </c:pt>
                <c:pt idx="2383">
                  <c:v>86.408118883653501</c:v>
                </c:pt>
                <c:pt idx="2384">
                  <c:v>86.444363899963747</c:v>
                </c:pt>
                <c:pt idx="2385">
                  <c:v>86.480608916274022</c:v>
                </c:pt>
                <c:pt idx="2386">
                  <c:v>86.516853932584269</c:v>
                </c:pt>
                <c:pt idx="2387">
                  <c:v>86.553098948894529</c:v>
                </c:pt>
                <c:pt idx="2388">
                  <c:v>86.589343965204776</c:v>
                </c:pt>
                <c:pt idx="2389">
                  <c:v>86.625588981515051</c:v>
                </c:pt>
                <c:pt idx="2390">
                  <c:v>86.661833997825298</c:v>
                </c:pt>
                <c:pt idx="2391">
                  <c:v>86.698079014135558</c:v>
                </c:pt>
                <c:pt idx="2392">
                  <c:v>86.734324030445805</c:v>
                </c:pt>
                <c:pt idx="2393">
                  <c:v>86.77056904675608</c:v>
                </c:pt>
                <c:pt idx="2394">
                  <c:v>86.806814063066327</c:v>
                </c:pt>
                <c:pt idx="2395">
                  <c:v>86.843059079376587</c:v>
                </c:pt>
                <c:pt idx="2396">
                  <c:v>86.879304095686834</c:v>
                </c:pt>
                <c:pt idx="2397">
                  <c:v>86.915549111997109</c:v>
                </c:pt>
                <c:pt idx="2398">
                  <c:v>86.951794128307355</c:v>
                </c:pt>
                <c:pt idx="2399">
                  <c:v>86.988039144617616</c:v>
                </c:pt>
                <c:pt idx="2400">
                  <c:v>87.024284160927863</c:v>
                </c:pt>
                <c:pt idx="2401">
                  <c:v>87.060529177238138</c:v>
                </c:pt>
                <c:pt idx="2402">
                  <c:v>87.096774193548384</c:v>
                </c:pt>
                <c:pt idx="2403">
                  <c:v>87.133019209858645</c:v>
                </c:pt>
                <c:pt idx="2404">
                  <c:v>87.169264226168892</c:v>
                </c:pt>
                <c:pt idx="2405">
                  <c:v>87.205509242479167</c:v>
                </c:pt>
                <c:pt idx="2406">
                  <c:v>87.241754258789413</c:v>
                </c:pt>
                <c:pt idx="2407">
                  <c:v>87.277999275099674</c:v>
                </c:pt>
                <c:pt idx="2408">
                  <c:v>87.314244291409921</c:v>
                </c:pt>
                <c:pt idx="2409">
                  <c:v>87.350489307720196</c:v>
                </c:pt>
                <c:pt idx="2410">
                  <c:v>87.386734324030442</c:v>
                </c:pt>
                <c:pt idx="2411">
                  <c:v>87.422979340340703</c:v>
                </c:pt>
                <c:pt idx="2412">
                  <c:v>87.45922435665095</c:v>
                </c:pt>
                <c:pt idx="2413">
                  <c:v>87.495469372961225</c:v>
                </c:pt>
                <c:pt idx="2414">
                  <c:v>87.531714389271471</c:v>
                </c:pt>
                <c:pt idx="2415">
                  <c:v>87.567959405581732</c:v>
                </c:pt>
                <c:pt idx="2416">
                  <c:v>87.604204421891978</c:v>
                </c:pt>
                <c:pt idx="2417">
                  <c:v>87.640449438202253</c:v>
                </c:pt>
                <c:pt idx="2418">
                  <c:v>87.6766944545125</c:v>
                </c:pt>
                <c:pt idx="2419">
                  <c:v>87.712939470822761</c:v>
                </c:pt>
                <c:pt idx="2420">
                  <c:v>87.749184487133007</c:v>
                </c:pt>
                <c:pt idx="2421">
                  <c:v>87.785429503443282</c:v>
                </c:pt>
                <c:pt idx="2422">
                  <c:v>87.821674519753529</c:v>
                </c:pt>
                <c:pt idx="2423">
                  <c:v>87.85791953606379</c:v>
                </c:pt>
                <c:pt idx="2424">
                  <c:v>87.894164552374036</c:v>
                </c:pt>
                <c:pt idx="2425">
                  <c:v>87.930409568684311</c:v>
                </c:pt>
                <c:pt idx="2426">
                  <c:v>87.966654584994558</c:v>
                </c:pt>
                <c:pt idx="2427">
                  <c:v>88.002899601304819</c:v>
                </c:pt>
                <c:pt idx="2428">
                  <c:v>88.039144617615079</c:v>
                </c:pt>
                <c:pt idx="2429">
                  <c:v>88.07538963392534</c:v>
                </c:pt>
                <c:pt idx="2430">
                  <c:v>88.111634650235587</c:v>
                </c:pt>
                <c:pt idx="2431">
                  <c:v>88.147879666545847</c:v>
                </c:pt>
                <c:pt idx="2432">
                  <c:v>88.184124682856108</c:v>
                </c:pt>
                <c:pt idx="2433">
                  <c:v>88.220369699166369</c:v>
                </c:pt>
                <c:pt idx="2434">
                  <c:v>88.256614715476616</c:v>
                </c:pt>
                <c:pt idx="2435">
                  <c:v>88.292859731786876</c:v>
                </c:pt>
                <c:pt idx="2436">
                  <c:v>88.329104748097137</c:v>
                </c:pt>
                <c:pt idx="2437">
                  <c:v>88.365349764407398</c:v>
                </c:pt>
                <c:pt idx="2438">
                  <c:v>88.401594780717659</c:v>
                </c:pt>
                <c:pt idx="2439">
                  <c:v>88.437839797027905</c:v>
                </c:pt>
                <c:pt idx="2440">
                  <c:v>88.474084813338166</c:v>
                </c:pt>
                <c:pt idx="2441">
                  <c:v>88.510329829648427</c:v>
                </c:pt>
                <c:pt idx="2442">
                  <c:v>88.546574845958688</c:v>
                </c:pt>
                <c:pt idx="2443">
                  <c:v>88.582819862268934</c:v>
                </c:pt>
                <c:pt idx="2444">
                  <c:v>88.619064878579195</c:v>
                </c:pt>
                <c:pt idx="2445">
                  <c:v>88.655309894889456</c:v>
                </c:pt>
                <c:pt idx="2446">
                  <c:v>88.691554911199717</c:v>
                </c:pt>
                <c:pt idx="2447">
                  <c:v>88.727799927509963</c:v>
                </c:pt>
                <c:pt idx="2448">
                  <c:v>88.764044943820224</c:v>
                </c:pt>
                <c:pt idx="2449">
                  <c:v>88.800289960130485</c:v>
                </c:pt>
                <c:pt idx="2450">
                  <c:v>88.836534976440745</c:v>
                </c:pt>
                <c:pt idx="2451">
                  <c:v>88.872779992750992</c:v>
                </c:pt>
                <c:pt idx="2452">
                  <c:v>88.909025009061253</c:v>
                </c:pt>
                <c:pt idx="2453">
                  <c:v>88.945270025371514</c:v>
                </c:pt>
                <c:pt idx="2454">
                  <c:v>88.981515041681774</c:v>
                </c:pt>
                <c:pt idx="2455">
                  <c:v>89.017760057992021</c:v>
                </c:pt>
                <c:pt idx="2456">
                  <c:v>89.054005074302282</c:v>
                </c:pt>
                <c:pt idx="2457">
                  <c:v>89.090250090612543</c:v>
                </c:pt>
                <c:pt idx="2458">
                  <c:v>89.126495106922803</c:v>
                </c:pt>
                <c:pt idx="2459">
                  <c:v>89.16274012323305</c:v>
                </c:pt>
                <c:pt idx="2460">
                  <c:v>89.198985139543311</c:v>
                </c:pt>
                <c:pt idx="2461">
                  <c:v>89.235230155853571</c:v>
                </c:pt>
                <c:pt idx="2462">
                  <c:v>89.271475172163832</c:v>
                </c:pt>
                <c:pt idx="2463">
                  <c:v>89.307720188474079</c:v>
                </c:pt>
                <c:pt idx="2464">
                  <c:v>89.34396520478434</c:v>
                </c:pt>
                <c:pt idx="2465">
                  <c:v>89.3802102210946</c:v>
                </c:pt>
                <c:pt idx="2466">
                  <c:v>89.416455237404861</c:v>
                </c:pt>
                <c:pt idx="2467">
                  <c:v>89.452700253715108</c:v>
                </c:pt>
                <c:pt idx="2468">
                  <c:v>89.488945270025368</c:v>
                </c:pt>
                <c:pt idx="2469">
                  <c:v>89.525190286335629</c:v>
                </c:pt>
                <c:pt idx="2470">
                  <c:v>89.56143530264589</c:v>
                </c:pt>
                <c:pt idx="2471">
                  <c:v>89.597680318956137</c:v>
                </c:pt>
                <c:pt idx="2472">
                  <c:v>89.633925335266397</c:v>
                </c:pt>
                <c:pt idx="2473">
                  <c:v>89.670170351576658</c:v>
                </c:pt>
                <c:pt idx="2474">
                  <c:v>89.706415367886919</c:v>
                </c:pt>
                <c:pt idx="2475">
                  <c:v>89.742660384197166</c:v>
                </c:pt>
                <c:pt idx="2476">
                  <c:v>89.778905400507426</c:v>
                </c:pt>
                <c:pt idx="2477">
                  <c:v>89.815150416817687</c:v>
                </c:pt>
                <c:pt idx="2478">
                  <c:v>89.851395433127948</c:v>
                </c:pt>
                <c:pt idx="2479">
                  <c:v>89.887640449438194</c:v>
                </c:pt>
                <c:pt idx="2480">
                  <c:v>89.923885465748455</c:v>
                </c:pt>
                <c:pt idx="2481">
                  <c:v>89.960130482058716</c:v>
                </c:pt>
                <c:pt idx="2482">
                  <c:v>89.996375498368977</c:v>
                </c:pt>
                <c:pt idx="2483">
                  <c:v>90.032620514679223</c:v>
                </c:pt>
                <c:pt idx="2484">
                  <c:v>90.068865530989484</c:v>
                </c:pt>
                <c:pt idx="2485">
                  <c:v>90.105110547299745</c:v>
                </c:pt>
                <c:pt idx="2486">
                  <c:v>90.141355563610006</c:v>
                </c:pt>
                <c:pt idx="2487">
                  <c:v>90.177600579920252</c:v>
                </c:pt>
                <c:pt idx="2488">
                  <c:v>90.213845596230513</c:v>
                </c:pt>
                <c:pt idx="2489">
                  <c:v>90.250090612540774</c:v>
                </c:pt>
                <c:pt idx="2490">
                  <c:v>90.286335628851035</c:v>
                </c:pt>
                <c:pt idx="2491">
                  <c:v>90.322580645161281</c:v>
                </c:pt>
                <c:pt idx="2492">
                  <c:v>90.358825661471542</c:v>
                </c:pt>
                <c:pt idx="2493">
                  <c:v>90.395070677781803</c:v>
                </c:pt>
                <c:pt idx="2494">
                  <c:v>90.431315694092063</c:v>
                </c:pt>
                <c:pt idx="2495">
                  <c:v>90.467560710402324</c:v>
                </c:pt>
                <c:pt idx="2496">
                  <c:v>90.503805726712571</c:v>
                </c:pt>
                <c:pt idx="2497">
                  <c:v>90.540050743022832</c:v>
                </c:pt>
                <c:pt idx="2498">
                  <c:v>90.576295759333092</c:v>
                </c:pt>
                <c:pt idx="2499">
                  <c:v>90.612540775643353</c:v>
                </c:pt>
                <c:pt idx="2500">
                  <c:v>90.6487857919536</c:v>
                </c:pt>
                <c:pt idx="2501">
                  <c:v>90.685030808263861</c:v>
                </c:pt>
                <c:pt idx="2502">
                  <c:v>90.721275824574121</c:v>
                </c:pt>
                <c:pt idx="2503">
                  <c:v>90.757520840884382</c:v>
                </c:pt>
                <c:pt idx="2504">
                  <c:v>90.793765857194629</c:v>
                </c:pt>
                <c:pt idx="2505">
                  <c:v>90.830010873504889</c:v>
                </c:pt>
                <c:pt idx="2506">
                  <c:v>90.86625588981515</c:v>
                </c:pt>
                <c:pt idx="2507">
                  <c:v>90.902500906125411</c:v>
                </c:pt>
                <c:pt idx="2508">
                  <c:v>90.938745922435658</c:v>
                </c:pt>
                <c:pt idx="2509">
                  <c:v>90.974990938745918</c:v>
                </c:pt>
                <c:pt idx="2510">
                  <c:v>91.011235955056179</c:v>
                </c:pt>
                <c:pt idx="2511">
                  <c:v>91.04748097136644</c:v>
                </c:pt>
                <c:pt idx="2512">
                  <c:v>91.083725987676686</c:v>
                </c:pt>
                <c:pt idx="2513">
                  <c:v>91.119971003986961</c:v>
                </c:pt>
                <c:pt idx="2514">
                  <c:v>91.156216020297208</c:v>
                </c:pt>
                <c:pt idx="2515">
                  <c:v>91.192461036607469</c:v>
                </c:pt>
                <c:pt idx="2516">
                  <c:v>91.228706052917715</c:v>
                </c:pt>
                <c:pt idx="2517">
                  <c:v>91.26495106922799</c:v>
                </c:pt>
                <c:pt idx="2518">
                  <c:v>91.301196085538237</c:v>
                </c:pt>
                <c:pt idx="2519">
                  <c:v>91.337441101848498</c:v>
                </c:pt>
                <c:pt idx="2520">
                  <c:v>91.373686118158744</c:v>
                </c:pt>
                <c:pt idx="2521">
                  <c:v>91.409931134469019</c:v>
                </c:pt>
                <c:pt idx="2522">
                  <c:v>91.446176150779266</c:v>
                </c:pt>
                <c:pt idx="2523">
                  <c:v>91.482421167089527</c:v>
                </c:pt>
                <c:pt idx="2524">
                  <c:v>91.518666183399773</c:v>
                </c:pt>
                <c:pt idx="2525">
                  <c:v>91.554911199710048</c:v>
                </c:pt>
                <c:pt idx="2526">
                  <c:v>91.591156216020295</c:v>
                </c:pt>
                <c:pt idx="2527">
                  <c:v>91.627401232330556</c:v>
                </c:pt>
                <c:pt idx="2528">
                  <c:v>91.663646248640802</c:v>
                </c:pt>
                <c:pt idx="2529">
                  <c:v>91.699891264951077</c:v>
                </c:pt>
                <c:pt idx="2530">
                  <c:v>91.736136281261324</c:v>
                </c:pt>
                <c:pt idx="2531">
                  <c:v>91.772381297571584</c:v>
                </c:pt>
                <c:pt idx="2532">
                  <c:v>91.808626313881831</c:v>
                </c:pt>
                <c:pt idx="2533">
                  <c:v>91.844871330192106</c:v>
                </c:pt>
                <c:pt idx="2534">
                  <c:v>91.881116346502353</c:v>
                </c:pt>
                <c:pt idx="2535">
                  <c:v>91.917361362812613</c:v>
                </c:pt>
                <c:pt idx="2536">
                  <c:v>91.95360637912286</c:v>
                </c:pt>
                <c:pt idx="2537">
                  <c:v>91.989851395433135</c:v>
                </c:pt>
                <c:pt idx="2538">
                  <c:v>92.026096411743382</c:v>
                </c:pt>
                <c:pt idx="2539">
                  <c:v>92.062341428053642</c:v>
                </c:pt>
                <c:pt idx="2540">
                  <c:v>92.098586444363889</c:v>
                </c:pt>
                <c:pt idx="2541">
                  <c:v>92.134831460674164</c:v>
                </c:pt>
                <c:pt idx="2542">
                  <c:v>92.17107647698441</c:v>
                </c:pt>
                <c:pt idx="2543">
                  <c:v>92.207321493294671</c:v>
                </c:pt>
                <c:pt idx="2544">
                  <c:v>92.243566509604918</c:v>
                </c:pt>
                <c:pt idx="2545">
                  <c:v>92.279811525915193</c:v>
                </c:pt>
                <c:pt idx="2546">
                  <c:v>92.316056542225439</c:v>
                </c:pt>
                <c:pt idx="2547">
                  <c:v>92.3523015585357</c:v>
                </c:pt>
                <c:pt idx="2548">
                  <c:v>92.388546574845947</c:v>
                </c:pt>
                <c:pt idx="2549">
                  <c:v>92.424791591156222</c:v>
                </c:pt>
                <c:pt idx="2550">
                  <c:v>92.461036607466468</c:v>
                </c:pt>
                <c:pt idx="2551">
                  <c:v>92.497281623776729</c:v>
                </c:pt>
                <c:pt idx="2552">
                  <c:v>92.53352664008699</c:v>
                </c:pt>
                <c:pt idx="2553">
                  <c:v>92.569771656397251</c:v>
                </c:pt>
                <c:pt idx="2554">
                  <c:v>92.606016672707497</c:v>
                </c:pt>
                <c:pt idx="2555">
                  <c:v>92.642261689017758</c:v>
                </c:pt>
                <c:pt idx="2556">
                  <c:v>92.678506705328019</c:v>
                </c:pt>
                <c:pt idx="2557">
                  <c:v>92.714751721638279</c:v>
                </c:pt>
                <c:pt idx="2558">
                  <c:v>92.750996737948526</c:v>
                </c:pt>
                <c:pt idx="2559">
                  <c:v>92.787241754258787</c:v>
                </c:pt>
                <c:pt idx="2560">
                  <c:v>92.823486770569048</c:v>
                </c:pt>
                <c:pt idx="2561">
                  <c:v>92.859731786879308</c:v>
                </c:pt>
                <c:pt idx="2562">
                  <c:v>92.895976803189555</c:v>
                </c:pt>
                <c:pt idx="2563">
                  <c:v>92.932221819499816</c:v>
                </c:pt>
                <c:pt idx="2564">
                  <c:v>92.968466835810077</c:v>
                </c:pt>
                <c:pt idx="2565">
                  <c:v>93.004711852120337</c:v>
                </c:pt>
                <c:pt idx="2566">
                  <c:v>93.040956868430584</c:v>
                </c:pt>
                <c:pt idx="2567">
                  <c:v>93.077201884740845</c:v>
                </c:pt>
                <c:pt idx="2568">
                  <c:v>93.113446901051105</c:v>
                </c:pt>
                <c:pt idx="2569">
                  <c:v>93.149691917361366</c:v>
                </c:pt>
                <c:pt idx="2570">
                  <c:v>93.185936933671627</c:v>
                </c:pt>
                <c:pt idx="2571">
                  <c:v>93.222181949981874</c:v>
                </c:pt>
                <c:pt idx="2572">
                  <c:v>93.258426966292134</c:v>
                </c:pt>
                <c:pt idx="2573">
                  <c:v>93.294671982602395</c:v>
                </c:pt>
                <c:pt idx="2574">
                  <c:v>93.330916998912656</c:v>
                </c:pt>
                <c:pt idx="2575">
                  <c:v>93.367162015222902</c:v>
                </c:pt>
                <c:pt idx="2576">
                  <c:v>93.403407031533163</c:v>
                </c:pt>
                <c:pt idx="2577">
                  <c:v>93.439652047843424</c:v>
                </c:pt>
                <c:pt idx="2578">
                  <c:v>93.475897064153685</c:v>
                </c:pt>
                <c:pt idx="2579">
                  <c:v>93.512142080463931</c:v>
                </c:pt>
                <c:pt idx="2580">
                  <c:v>93.548387096774192</c:v>
                </c:pt>
                <c:pt idx="2581">
                  <c:v>93.584632113084453</c:v>
                </c:pt>
                <c:pt idx="2582">
                  <c:v>93.620877129394714</c:v>
                </c:pt>
                <c:pt idx="2583">
                  <c:v>93.65712214570496</c:v>
                </c:pt>
                <c:pt idx="2584">
                  <c:v>93.693367162015221</c:v>
                </c:pt>
                <c:pt idx="2585">
                  <c:v>93.729612178325482</c:v>
                </c:pt>
                <c:pt idx="2586">
                  <c:v>93.765857194635743</c:v>
                </c:pt>
                <c:pt idx="2587">
                  <c:v>93.802102210945989</c:v>
                </c:pt>
                <c:pt idx="2588">
                  <c:v>93.83834722725625</c:v>
                </c:pt>
                <c:pt idx="2589">
                  <c:v>93.874592243566511</c:v>
                </c:pt>
                <c:pt idx="2590">
                  <c:v>93.910837259876772</c:v>
                </c:pt>
                <c:pt idx="2591">
                  <c:v>93.947082276187018</c:v>
                </c:pt>
                <c:pt idx="2592">
                  <c:v>93.983327292497279</c:v>
                </c:pt>
                <c:pt idx="2593">
                  <c:v>94.01957230880754</c:v>
                </c:pt>
                <c:pt idx="2594">
                  <c:v>94.0558173251178</c:v>
                </c:pt>
                <c:pt idx="2595">
                  <c:v>94.092062341428047</c:v>
                </c:pt>
                <c:pt idx="2596">
                  <c:v>94.128307357738308</c:v>
                </c:pt>
                <c:pt idx="2597">
                  <c:v>94.164552374048569</c:v>
                </c:pt>
                <c:pt idx="2598">
                  <c:v>94.200797390358829</c:v>
                </c:pt>
                <c:pt idx="2599">
                  <c:v>94.237042406669076</c:v>
                </c:pt>
                <c:pt idx="2600">
                  <c:v>94.273287422979337</c:v>
                </c:pt>
                <c:pt idx="2601">
                  <c:v>94.309532439289598</c:v>
                </c:pt>
                <c:pt idx="2602">
                  <c:v>94.345777455599858</c:v>
                </c:pt>
                <c:pt idx="2603">
                  <c:v>94.382022471910105</c:v>
                </c:pt>
                <c:pt idx="2604">
                  <c:v>94.418267488220366</c:v>
                </c:pt>
                <c:pt idx="2605">
                  <c:v>94.454512504530626</c:v>
                </c:pt>
                <c:pt idx="2606">
                  <c:v>94.490757520840887</c:v>
                </c:pt>
                <c:pt idx="2607">
                  <c:v>94.527002537151134</c:v>
                </c:pt>
                <c:pt idx="2608">
                  <c:v>94.563247553461395</c:v>
                </c:pt>
                <c:pt idx="2609">
                  <c:v>94.599492569771655</c:v>
                </c:pt>
                <c:pt idx="2610">
                  <c:v>94.635737586081916</c:v>
                </c:pt>
                <c:pt idx="2611">
                  <c:v>94.671982602392163</c:v>
                </c:pt>
                <c:pt idx="2612">
                  <c:v>94.708227618702423</c:v>
                </c:pt>
                <c:pt idx="2613">
                  <c:v>94.744472635012684</c:v>
                </c:pt>
                <c:pt idx="2614">
                  <c:v>94.780717651322945</c:v>
                </c:pt>
                <c:pt idx="2615">
                  <c:v>94.816962667633192</c:v>
                </c:pt>
                <c:pt idx="2616">
                  <c:v>94.853207683943452</c:v>
                </c:pt>
                <c:pt idx="2617">
                  <c:v>94.889452700253713</c:v>
                </c:pt>
                <c:pt idx="2618">
                  <c:v>94.925697716563974</c:v>
                </c:pt>
                <c:pt idx="2619">
                  <c:v>94.96194273287422</c:v>
                </c:pt>
                <c:pt idx="2620">
                  <c:v>94.998187749184481</c:v>
                </c:pt>
                <c:pt idx="2621">
                  <c:v>95.034432765494742</c:v>
                </c:pt>
                <c:pt idx="2622">
                  <c:v>95.070677781805003</c:v>
                </c:pt>
                <c:pt idx="2623">
                  <c:v>95.106922798115249</c:v>
                </c:pt>
                <c:pt idx="2624">
                  <c:v>95.14316781442551</c:v>
                </c:pt>
                <c:pt idx="2625">
                  <c:v>95.179412830735771</c:v>
                </c:pt>
                <c:pt idx="2626">
                  <c:v>95.215657847046032</c:v>
                </c:pt>
                <c:pt idx="2627">
                  <c:v>95.251902863356293</c:v>
                </c:pt>
                <c:pt idx="2628">
                  <c:v>95.288147879666539</c:v>
                </c:pt>
                <c:pt idx="2629">
                  <c:v>95.3243928959768</c:v>
                </c:pt>
                <c:pt idx="2630">
                  <c:v>95.360637912287061</c:v>
                </c:pt>
                <c:pt idx="2631">
                  <c:v>95.396882928597321</c:v>
                </c:pt>
                <c:pt idx="2632">
                  <c:v>95.433127944907568</c:v>
                </c:pt>
                <c:pt idx="2633">
                  <c:v>95.469372961217829</c:v>
                </c:pt>
                <c:pt idx="2634">
                  <c:v>95.50561797752809</c:v>
                </c:pt>
                <c:pt idx="2635">
                  <c:v>95.54186299383835</c:v>
                </c:pt>
                <c:pt idx="2636">
                  <c:v>95.578108010148597</c:v>
                </c:pt>
                <c:pt idx="2637">
                  <c:v>95.614353026458872</c:v>
                </c:pt>
                <c:pt idx="2638">
                  <c:v>95.650598042769118</c:v>
                </c:pt>
                <c:pt idx="2639">
                  <c:v>95.686843059079379</c:v>
                </c:pt>
                <c:pt idx="2640">
                  <c:v>95.723088075389626</c:v>
                </c:pt>
                <c:pt idx="2641">
                  <c:v>95.759333091699901</c:v>
                </c:pt>
                <c:pt idx="2642">
                  <c:v>95.795578108010147</c:v>
                </c:pt>
                <c:pt idx="2643">
                  <c:v>95.831823124320408</c:v>
                </c:pt>
                <c:pt idx="2644">
                  <c:v>95.868068140630655</c:v>
                </c:pt>
                <c:pt idx="2645">
                  <c:v>95.90431315694093</c:v>
                </c:pt>
                <c:pt idx="2646">
                  <c:v>95.940558173251176</c:v>
                </c:pt>
                <c:pt idx="2647">
                  <c:v>95.976803189561437</c:v>
                </c:pt>
                <c:pt idx="2648">
                  <c:v>96.013048205871684</c:v>
                </c:pt>
                <c:pt idx="2649">
                  <c:v>96.049293222181959</c:v>
                </c:pt>
                <c:pt idx="2650">
                  <c:v>96.085538238492205</c:v>
                </c:pt>
                <c:pt idx="2651">
                  <c:v>96.121783254802466</c:v>
                </c:pt>
                <c:pt idx="2652">
                  <c:v>96.158028271112713</c:v>
                </c:pt>
                <c:pt idx="2653">
                  <c:v>96.194273287422988</c:v>
                </c:pt>
                <c:pt idx="2654">
                  <c:v>96.230518303733234</c:v>
                </c:pt>
                <c:pt idx="2655">
                  <c:v>96.266763320043495</c:v>
                </c:pt>
                <c:pt idx="2656">
                  <c:v>96.303008336353741</c:v>
                </c:pt>
                <c:pt idx="2657">
                  <c:v>96.339253352664016</c:v>
                </c:pt>
                <c:pt idx="2658">
                  <c:v>96.375498368974263</c:v>
                </c:pt>
                <c:pt idx="2659">
                  <c:v>96.411743385284524</c:v>
                </c:pt>
                <c:pt idx="2660">
                  <c:v>96.44798840159477</c:v>
                </c:pt>
                <c:pt idx="2661">
                  <c:v>96.484233417905045</c:v>
                </c:pt>
                <c:pt idx="2662">
                  <c:v>96.520478434215292</c:v>
                </c:pt>
                <c:pt idx="2663">
                  <c:v>96.556723450525553</c:v>
                </c:pt>
                <c:pt idx="2664">
                  <c:v>96.592968466835799</c:v>
                </c:pt>
                <c:pt idx="2665">
                  <c:v>96.629213483146074</c:v>
                </c:pt>
                <c:pt idx="2666">
                  <c:v>96.665458499456321</c:v>
                </c:pt>
                <c:pt idx="2667">
                  <c:v>96.701703515766582</c:v>
                </c:pt>
                <c:pt idx="2668">
                  <c:v>96.737948532076828</c:v>
                </c:pt>
                <c:pt idx="2669">
                  <c:v>96.774193548387103</c:v>
                </c:pt>
                <c:pt idx="2670">
                  <c:v>96.81043856469735</c:v>
                </c:pt>
                <c:pt idx="2671">
                  <c:v>96.846683581007611</c:v>
                </c:pt>
                <c:pt idx="2672">
                  <c:v>96.882928597317857</c:v>
                </c:pt>
                <c:pt idx="2673">
                  <c:v>96.919173613628132</c:v>
                </c:pt>
                <c:pt idx="2674">
                  <c:v>96.955418629938379</c:v>
                </c:pt>
                <c:pt idx="2675">
                  <c:v>96.991663646248639</c:v>
                </c:pt>
                <c:pt idx="2676">
                  <c:v>97.027908662558886</c:v>
                </c:pt>
                <c:pt idx="2677">
                  <c:v>97.064153678869161</c:v>
                </c:pt>
                <c:pt idx="2678">
                  <c:v>97.100398695179408</c:v>
                </c:pt>
                <c:pt idx="2679">
                  <c:v>97.136643711489668</c:v>
                </c:pt>
                <c:pt idx="2680">
                  <c:v>97.172888727799915</c:v>
                </c:pt>
                <c:pt idx="2681">
                  <c:v>97.20913374411019</c:v>
                </c:pt>
                <c:pt idx="2682">
                  <c:v>97.245378760420436</c:v>
                </c:pt>
                <c:pt idx="2683">
                  <c:v>97.281623776730697</c:v>
                </c:pt>
                <c:pt idx="2684">
                  <c:v>97.317868793040958</c:v>
                </c:pt>
                <c:pt idx="2685">
                  <c:v>97.354113809351219</c:v>
                </c:pt>
                <c:pt idx="2686">
                  <c:v>97.390358825661465</c:v>
                </c:pt>
                <c:pt idx="2687">
                  <c:v>97.426603841971726</c:v>
                </c:pt>
                <c:pt idx="2688">
                  <c:v>97.462848858281987</c:v>
                </c:pt>
                <c:pt idx="2689">
                  <c:v>97.499093874592248</c:v>
                </c:pt>
                <c:pt idx="2690">
                  <c:v>97.535338890902494</c:v>
                </c:pt>
                <c:pt idx="2691">
                  <c:v>97.571583907212755</c:v>
                </c:pt>
                <c:pt idx="2692">
                  <c:v>97.607828923523016</c:v>
                </c:pt>
                <c:pt idx="2693">
                  <c:v>97.644073939833277</c:v>
                </c:pt>
                <c:pt idx="2694">
                  <c:v>97.680318956143537</c:v>
                </c:pt>
                <c:pt idx="2695">
                  <c:v>97.716563972453784</c:v>
                </c:pt>
                <c:pt idx="2696">
                  <c:v>97.752808988764045</c:v>
                </c:pt>
                <c:pt idx="2697">
                  <c:v>97.789054005074306</c:v>
                </c:pt>
                <c:pt idx="2698">
                  <c:v>97.825299021384566</c:v>
                </c:pt>
                <c:pt idx="2699">
                  <c:v>97.861544037694813</c:v>
                </c:pt>
                <c:pt idx="2700">
                  <c:v>97.897789054005074</c:v>
                </c:pt>
                <c:pt idx="2701">
                  <c:v>97.934034070315334</c:v>
                </c:pt>
                <c:pt idx="2702">
                  <c:v>97.970279086625595</c:v>
                </c:pt>
                <c:pt idx="2703">
                  <c:v>98.006524102935842</c:v>
                </c:pt>
                <c:pt idx="2704">
                  <c:v>98.042769119246103</c:v>
                </c:pt>
                <c:pt idx="2705">
                  <c:v>98.079014135556363</c:v>
                </c:pt>
                <c:pt idx="2706">
                  <c:v>98.115259151866624</c:v>
                </c:pt>
                <c:pt idx="2707">
                  <c:v>98.151504168176871</c:v>
                </c:pt>
                <c:pt idx="2708">
                  <c:v>98.187749184487132</c:v>
                </c:pt>
                <c:pt idx="2709">
                  <c:v>98.223994200797392</c:v>
                </c:pt>
                <c:pt idx="2710">
                  <c:v>98.260239217107653</c:v>
                </c:pt>
                <c:pt idx="2711">
                  <c:v>98.2964842334179</c:v>
                </c:pt>
                <c:pt idx="2712">
                  <c:v>98.33272924972816</c:v>
                </c:pt>
                <c:pt idx="2713">
                  <c:v>98.368974266038421</c:v>
                </c:pt>
                <c:pt idx="2714">
                  <c:v>98.405219282348682</c:v>
                </c:pt>
                <c:pt idx="2715">
                  <c:v>98.441464298658929</c:v>
                </c:pt>
                <c:pt idx="2716">
                  <c:v>98.477709314969189</c:v>
                </c:pt>
                <c:pt idx="2717">
                  <c:v>98.51395433127945</c:v>
                </c:pt>
                <c:pt idx="2718">
                  <c:v>98.550199347589711</c:v>
                </c:pt>
                <c:pt idx="2719">
                  <c:v>98.586444363899957</c:v>
                </c:pt>
                <c:pt idx="2720">
                  <c:v>98.622689380210218</c:v>
                </c:pt>
                <c:pt idx="2721">
                  <c:v>98.658934396520479</c:v>
                </c:pt>
                <c:pt idx="2722">
                  <c:v>98.69517941283074</c:v>
                </c:pt>
                <c:pt idx="2723">
                  <c:v>98.731424429140986</c:v>
                </c:pt>
                <c:pt idx="2724">
                  <c:v>98.767669445451247</c:v>
                </c:pt>
                <c:pt idx="2725">
                  <c:v>98.803914461761508</c:v>
                </c:pt>
                <c:pt idx="2726">
                  <c:v>98.840159478071769</c:v>
                </c:pt>
                <c:pt idx="2727">
                  <c:v>98.876404494382015</c:v>
                </c:pt>
                <c:pt idx="2728">
                  <c:v>98.912649510692276</c:v>
                </c:pt>
                <c:pt idx="2729">
                  <c:v>98.948894527002537</c:v>
                </c:pt>
                <c:pt idx="2730">
                  <c:v>98.985139543312798</c:v>
                </c:pt>
                <c:pt idx="2731">
                  <c:v>99.021384559623044</c:v>
                </c:pt>
                <c:pt idx="2732">
                  <c:v>99.057629575933305</c:v>
                </c:pt>
                <c:pt idx="2733">
                  <c:v>99.093874592243566</c:v>
                </c:pt>
                <c:pt idx="2734">
                  <c:v>99.130119608553827</c:v>
                </c:pt>
                <c:pt idx="2735">
                  <c:v>99.166364624864073</c:v>
                </c:pt>
                <c:pt idx="2736">
                  <c:v>99.202609641174334</c:v>
                </c:pt>
                <c:pt idx="2737">
                  <c:v>99.238854657484595</c:v>
                </c:pt>
                <c:pt idx="2738">
                  <c:v>99.275099673794855</c:v>
                </c:pt>
                <c:pt idx="2739">
                  <c:v>99.311344690105102</c:v>
                </c:pt>
                <c:pt idx="2740">
                  <c:v>99.347589706415363</c:v>
                </c:pt>
                <c:pt idx="2741">
                  <c:v>99.383834722725624</c:v>
                </c:pt>
                <c:pt idx="2742">
                  <c:v>99.420079739035884</c:v>
                </c:pt>
                <c:pt idx="2743">
                  <c:v>99.456324755346131</c:v>
                </c:pt>
                <c:pt idx="2744">
                  <c:v>99.492569771656392</c:v>
                </c:pt>
                <c:pt idx="2745">
                  <c:v>99.528814787966652</c:v>
                </c:pt>
                <c:pt idx="2746">
                  <c:v>99.565059804276913</c:v>
                </c:pt>
                <c:pt idx="2747">
                  <c:v>99.60130482058716</c:v>
                </c:pt>
                <c:pt idx="2748">
                  <c:v>99.637549836897421</c:v>
                </c:pt>
                <c:pt idx="2749">
                  <c:v>99.673794853207681</c:v>
                </c:pt>
                <c:pt idx="2750">
                  <c:v>99.710039869517942</c:v>
                </c:pt>
                <c:pt idx="2751">
                  <c:v>99.746284885828203</c:v>
                </c:pt>
                <c:pt idx="2752">
                  <c:v>99.78252990213845</c:v>
                </c:pt>
                <c:pt idx="2753">
                  <c:v>99.81877491844871</c:v>
                </c:pt>
                <c:pt idx="2754">
                  <c:v>99.855019934758971</c:v>
                </c:pt>
                <c:pt idx="2755">
                  <c:v>99.891264951069232</c:v>
                </c:pt>
                <c:pt idx="2756">
                  <c:v>99.927509967379478</c:v>
                </c:pt>
                <c:pt idx="2757">
                  <c:v>99.963754983689739</c:v>
                </c:pt>
                <c:pt idx="2758">
                  <c:v>100</c:v>
                </c:pt>
              </c:numCache>
            </c:numRef>
          </c:cat>
          <c:val>
            <c:numRef>
              <c:f>szse!$F$2:$F$2760</c:f>
              <c:numCache>
                <c:formatCode>_(* #,##0_);_(* \(#,##0\);_(* "-"??_);_(@_)</c:formatCode>
                <c:ptCount val="2759"/>
                <c:pt idx="0">
                  <c:v>774287094.5603857</c:v>
                </c:pt>
                <c:pt idx="1">
                  <c:v>461684960.21385843</c:v>
                </c:pt>
                <c:pt idx="2">
                  <c:v>459088995.04951632</c:v>
                </c:pt>
                <c:pt idx="3">
                  <c:v>178948674.99410579</c:v>
                </c:pt>
                <c:pt idx="4">
                  <c:v>130628983.2329233</c:v>
                </c:pt>
                <c:pt idx="5">
                  <c:v>241856851.42502651</c:v>
                </c:pt>
                <c:pt idx="6">
                  <c:v>280262307.31070989</c:v>
                </c:pt>
                <c:pt idx="7">
                  <c:v>120581759.6267235</c:v>
                </c:pt>
                <c:pt idx="8">
                  <c:v>601727992.22983074</c:v>
                </c:pt>
                <c:pt idx="9">
                  <c:v>182663612.71082881</c:v>
                </c:pt>
                <c:pt idx="10">
                  <c:v>188849917.73214731</c:v>
                </c:pt>
                <c:pt idx="11">
                  <c:v>41978555.593752638</c:v>
                </c:pt>
                <c:pt idx="12">
                  <c:v>119221623.95792671</c:v>
                </c:pt>
                <c:pt idx="13">
                  <c:v>252406165.61558989</c:v>
                </c:pt>
                <c:pt idx="14">
                  <c:v>216798534.5093582</c:v>
                </c:pt>
                <c:pt idx="15">
                  <c:v>135930272.2786909</c:v>
                </c:pt>
                <c:pt idx="16">
                  <c:v>413990379.49539798</c:v>
                </c:pt>
                <c:pt idx="17">
                  <c:v>128457960.38283511</c:v>
                </c:pt>
                <c:pt idx="18">
                  <c:v>633764538.32391417</c:v>
                </c:pt>
                <c:pt idx="19">
                  <c:v>371244435.12345612</c:v>
                </c:pt>
                <c:pt idx="20">
                  <c:v>365650687.38696039</c:v>
                </c:pt>
                <c:pt idx="21">
                  <c:v>109018333.872449</c:v>
                </c:pt>
                <c:pt idx="22">
                  <c:v>168049116.0690296</c:v>
                </c:pt>
                <c:pt idx="23">
                  <c:v>192681243.0009419</c:v>
                </c:pt>
                <c:pt idx="24">
                  <c:v>42486447.046632648</c:v>
                </c:pt>
                <c:pt idx="25">
                  <c:v>152749823.29250571</c:v>
                </c:pt>
                <c:pt idx="26">
                  <c:v>15419546.86708937</c:v>
                </c:pt>
                <c:pt idx="27">
                  <c:v>225524492.9304131</c:v>
                </c:pt>
                <c:pt idx="28">
                  <c:v>215076101.11894989</c:v>
                </c:pt>
                <c:pt idx="29">
                  <c:v>233982712.6003364</c:v>
                </c:pt>
                <c:pt idx="30">
                  <c:v>63040226.877296358</c:v>
                </c:pt>
                <c:pt idx="31">
                  <c:v>375002314.52903438</c:v>
                </c:pt>
                <c:pt idx="32">
                  <c:v>91963926.272100314</c:v>
                </c:pt>
                <c:pt idx="33">
                  <c:v>92060755.190028876</c:v>
                </c:pt>
                <c:pt idx="34">
                  <c:v>341879172.79923838</c:v>
                </c:pt>
                <c:pt idx="35">
                  <c:v>105564287.0373508</c:v>
                </c:pt>
                <c:pt idx="36">
                  <c:v>213858267.84312859</c:v>
                </c:pt>
                <c:pt idx="37">
                  <c:v>42019207.354154088</c:v>
                </c:pt>
                <c:pt idx="38">
                  <c:v>125762712.9705763</c:v>
                </c:pt>
                <c:pt idx="39">
                  <c:v>144648903.47572669</c:v>
                </c:pt>
                <c:pt idx="40">
                  <c:v>80340007.075140372</c:v>
                </c:pt>
                <c:pt idx="41">
                  <c:v>104824865.1308136</c:v>
                </c:pt>
                <c:pt idx="42">
                  <c:v>73317396.537646621</c:v>
                </c:pt>
                <c:pt idx="43">
                  <c:v>74566822.35672906</c:v>
                </c:pt>
                <c:pt idx="44">
                  <c:v>228598593.67543381</c:v>
                </c:pt>
                <c:pt idx="45">
                  <c:v>256429242.64060429</c:v>
                </c:pt>
                <c:pt idx="46">
                  <c:v>109499041.9038562</c:v>
                </c:pt>
                <c:pt idx="47">
                  <c:v>238262582.26580191</c:v>
                </c:pt>
                <c:pt idx="48">
                  <c:v>51036920.403326541</c:v>
                </c:pt>
                <c:pt idx="49">
                  <c:v>64237286.347421087</c:v>
                </c:pt>
                <c:pt idx="50">
                  <c:v>61046413.683518812</c:v>
                </c:pt>
                <c:pt idx="51">
                  <c:v>18469086.558116961</c:v>
                </c:pt>
                <c:pt idx="52">
                  <c:v>34897632.298151247</c:v>
                </c:pt>
                <c:pt idx="53">
                  <c:v>153651209.09266981</c:v>
                </c:pt>
                <c:pt idx="54">
                  <c:v>739099835.12730789</c:v>
                </c:pt>
                <c:pt idx="55">
                  <c:v>39778772.1439256</c:v>
                </c:pt>
                <c:pt idx="56">
                  <c:v>137713559.84697971</c:v>
                </c:pt>
                <c:pt idx="57">
                  <c:v>70492571.400474757</c:v>
                </c:pt>
                <c:pt idx="58">
                  <c:v>75814282.441973001</c:v>
                </c:pt>
                <c:pt idx="59">
                  <c:v>14024051.702406051</c:v>
                </c:pt>
                <c:pt idx="60">
                  <c:v>59298409.434556767</c:v>
                </c:pt>
                <c:pt idx="61">
                  <c:v>234912596.43802789</c:v>
                </c:pt>
                <c:pt idx="62">
                  <c:v>311729929.31711352</c:v>
                </c:pt>
                <c:pt idx="63">
                  <c:v>108408903.4106909</c:v>
                </c:pt>
                <c:pt idx="64">
                  <c:v>598649436.19710863</c:v>
                </c:pt>
                <c:pt idx="65">
                  <c:v>58897663.482578523</c:v>
                </c:pt>
                <c:pt idx="66">
                  <c:v>111419891.27966779</c:v>
                </c:pt>
                <c:pt idx="67">
                  <c:v>15821983.285076451</c:v>
                </c:pt>
                <c:pt idx="68">
                  <c:v>99368569.162343234</c:v>
                </c:pt>
                <c:pt idx="69">
                  <c:v>229201516.9901512</c:v>
                </c:pt>
                <c:pt idx="70">
                  <c:v>68824585.602618217</c:v>
                </c:pt>
                <c:pt idx="71">
                  <c:v>79118497.041746452</c:v>
                </c:pt>
                <c:pt idx="72">
                  <c:v>72186113.971166417</c:v>
                </c:pt>
                <c:pt idx="73">
                  <c:v>346709159.22392678</c:v>
                </c:pt>
                <c:pt idx="74">
                  <c:v>86416491.695804864</c:v>
                </c:pt>
                <c:pt idx="75">
                  <c:v>65277577.361085117</c:v>
                </c:pt>
                <c:pt idx="76">
                  <c:v>77122677.191831306</c:v>
                </c:pt>
                <c:pt idx="77">
                  <c:v>62660641.926927619</c:v>
                </c:pt>
                <c:pt idx="78">
                  <c:v>178210673.82149091</c:v>
                </c:pt>
                <c:pt idx="79">
                  <c:v>26410571.729821488</c:v>
                </c:pt>
                <c:pt idx="80">
                  <c:v>134724710.94453809</c:v>
                </c:pt>
                <c:pt idx="81">
                  <c:v>72466321.488026381</c:v>
                </c:pt>
                <c:pt idx="82">
                  <c:v>50735792.850109093</c:v>
                </c:pt>
                <c:pt idx="83">
                  <c:v>9081585.5639043022</c:v>
                </c:pt>
                <c:pt idx="84">
                  <c:v>17749012.0616537</c:v>
                </c:pt>
                <c:pt idx="85">
                  <c:v>114075614.7661566</c:v>
                </c:pt>
                <c:pt idx="86">
                  <c:v>45567734.045439668</c:v>
                </c:pt>
                <c:pt idx="87">
                  <c:v>86710730.212155163</c:v>
                </c:pt>
                <c:pt idx="88">
                  <c:v>32725702.068062119</c:v>
                </c:pt>
                <c:pt idx="89">
                  <c:v>118459979.2045404</c:v>
                </c:pt>
                <c:pt idx="90">
                  <c:v>74439007.12550813</c:v>
                </c:pt>
                <c:pt idx="91">
                  <c:v>63035481.733662948</c:v>
                </c:pt>
                <c:pt idx="92">
                  <c:v>43881446.757874317</c:v>
                </c:pt>
                <c:pt idx="93">
                  <c:v>93098691.907380149</c:v>
                </c:pt>
                <c:pt idx="94">
                  <c:v>32763927.90196538</c:v>
                </c:pt>
                <c:pt idx="95">
                  <c:v>41697950.880412869</c:v>
                </c:pt>
                <c:pt idx="96">
                  <c:v>62503048.993713841</c:v>
                </c:pt>
                <c:pt idx="97">
                  <c:v>143079599.95404321</c:v>
                </c:pt>
                <c:pt idx="98">
                  <c:v>315654565.34614861</c:v>
                </c:pt>
                <c:pt idx="99">
                  <c:v>29684657.27733713</c:v>
                </c:pt>
                <c:pt idx="100">
                  <c:v>157961729.4411718</c:v>
                </c:pt>
                <c:pt idx="101">
                  <c:v>30207753.358706091</c:v>
                </c:pt>
                <c:pt idx="102">
                  <c:v>49552671.080634668</c:v>
                </c:pt>
                <c:pt idx="103">
                  <c:v>78980899.826566413</c:v>
                </c:pt>
                <c:pt idx="104">
                  <c:v>53858602.01726871</c:v>
                </c:pt>
                <c:pt idx="105">
                  <c:v>88126749.025632069</c:v>
                </c:pt>
                <c:pt idx="106">
                  <c:v>272261410.05557227</c:v>
                </c:pt>
                <c:pt idx="107">
                  <c:v>64377353.186884798</c:v>
                </c:pt>
                <c:pt idx="108">
                  <c:v>83101077.413035125</c:v>
                </c:pt>
                <c:pt idx="109">
                  <c:v>152596573.96551591</c:v>
                </c:pt>
                <c:pt idx="110">
                  <c:v>181648967.37280291</c:v>
                </c:pt>
                <c:pt idx="111">
                  <c:v>67925437.534081712</c:v>
                </c:pt>
                <c:pt idx="112">
                  <c:v>42961083.176956959</c:v>
                </c:pt>
                <c:pt idx="113">
                  <c:v>10157125.721215369</c:v>
                </c:pt>
                <c:pt idx="114">
                  <c:v>66518582.569796979</c:v>
                </c:pt>
                <c:pt idx="115">
                  <c:v>57857896.894332893</c:v>
                </c:pt>
                <c:pt idx="116">
                  <c:v>175000372.18486181</c:v>
                </c:pt>
                <c:pt idx="117">
                  <c:v>214000839.61934751</c:v>
                </c:pt>
                <c:pt idx="118">
                  <c:v>30672846.536178268</c:v>
                </c:pt>
                <c:pt idx="119">
                  <c:v>132484231.9204371</c:v>
                </c:pt>
                <c:pt idx="120">
                  <c:v>40375920.596002623</c:v>
                </c:pt>
                <c:pt idx="121">
                  <c:v>31720876.366308071</c:v>
                </c:pt>
                <c:pt idx="122">
                  <c:v>95012462.692630097</c:v>
                </c:pt>
                <c:pt idx="123">
                  <c:v>236742272.0223591</c:v>
                </c:pt>
                <c:pt idx="124">
                  <c:v>63849729.523455627</c:v>
                </c:pt>
                <c:pt idx="125">
                  <c:v>62044872.396321543</c:v>
                </c:pt>
                <c:pt idx="126">
                  <c:v>57310814.695406459</c:v>
                </c:pt>
                <c:pt idx="127">
                  <c:v>134130817.9603598</c:v>
                </c:pt>
                <c:pt idx="128">
                  <c:v>43525805.061082043</c:v>
                </c:pt>
                <c:pt idx="129">
                  <c:v>137733882.1689125</c:v>
                </c:pt>
                <c:pt idx="130">
                  <c:v>35316925.839658231</c:v>
                </c:pt>
                <c:pt idx="131">
                  <c:v>68140180.695352435</c:v>
                </c:pt>
                <c:pt idx="132">
                  <c:v>39731539.570319787</c:v>
                </c:pt>
                <c:pt idx="133">
                  <c:v>40070211.59992823</c:v>
                </c:pt>
                <c:pt idx="134">
                  <c:v>9447543.6232188046</c:v>
                </c:pt>
                <c:pt idx="135">
                  <c:v>11138027.37851643</c:v>
                </c:pt>
                <c:pt idx="136">
                  <c:v>18958896.11085682</c:v>
                </c:pt>
                <c:pt idx="137">
                  <c:v>131564231.6887866</c:v>
                </c:pt>
                <c:pt idx="138">
                  <c:v>30033628.148959111</c:v>
                </c:pt>
                <c:pt idx="139">
                  <c:v>53902980.586380608</c:v>
                </c:pt>
                <c:pt idx="140">
                  <c:v>229801373.86588851</c:v>
                </c:pt>
                <c:pt idx="141">
                  <c:v>141316584.1682016</c:v>
                </c:pt>
                <c:pt idx="142">
                  <c:v>42735090.930050671</c:v>
                </c:pt>
                <c:pt idx="143">
                  <c:v>28638925.09684702</c:v>
                </c:pt>
                <c:pt idx="144">
                  <c:v>177189881.91598451</c:v>
                </c:pt>
                <c:pt idx="145">
                  <c:v>33158819.88940306</c:v>
                </c:pt>
                <c:pt idx="146">
                  <c:v>17536923.395592012</c:v>
                </c:pt>
                <c:pt idx="147">
                  <c:v>32543220.692690339</c:v>
                </c:pt>
                <c:pt idx="148">
                  <c:v>45493641.805832319</c:v>
                </c:pt>
                <c:pt idx="149">
                  <c:v>118032859.925042</c:v>
                </c:pt>
                <c:pt idx="150">
                  <c:v>43169598.362227708</c:v>
                </c:pt>
                <c:pt idx="151">
                  <c:v>33915329.353093937</c:v>
                </c:pt>
                <c:pt idx="152">
                  <c:v>105938844.9922667</c:v>
                </c:pt>
                <c:pt idx="153">
                  <c:v>36107877.012269303</c:v>
                </c:pt>
                <c:pt idx="154">
                  <c:v>67404593.458563074</c:v>
                </c:pt>
                <c:pt idx="155">
                  <c:v>52495192.326371297</c:v>
                </c:pt>
                <c:pt idx="156">
                  <c:v>46498201.965527639</c:v>
                </c:pt>
                <c:pt idx="157">
                  <c:v>21272271.916570719</c:v>
                </c:pt>
                <c:pt idx="158">
                  <c:v>36810322.37978445</c:v>
                </c:pt>
                <c:pt idx="159">
                  <c:v>73164806.910487056</c:v>
                </c:pt>
                <c:pt idx="160">
                  <c:v>14580038.25879187</c:v>
                </c:pt>
                <c:pt idx="161">
                  <c:v>33948424.349993333</c:v>
                </c:pt>
                <c:pt idx="162">
                  <c:v>22446730.930070579</c:v>
                </c:pt>
                <c:pt idx="163">
                  <c:v>53494017.201453671</c:v>
                </c:pt>
                <c:pt idx="164">
                  <c:v>201755816.60025701</c:v>
                </c:pt>
                <c:pt idx="165">
                  <c:v>88506343.774406537</c:v>
                </c:pt>
                <c:pt idx="166">
                  <c:v>22846678.85430596</c:v>
                </c:pt>
                <c:pt idx="167">
                  <c:v>24633259.09517853</c:v>
                </c:pt>
                <c:pt idx="168">
                  <c:v>21816542.651964478</c:v>
                </c:pt>
                <c:pt idx="169">
                  <c:v>31014094.058465011</c:v>
                </c:pt>
                <c:pt idx="170">
                  <c:v>33926560.040758356</c:v>
                </c:pt>
                <c:pt idx="171">
                  <c:v>52418117.28302101</c:v>
                </c:pt>
                <c:pt idx="172">
                  <c:v>119663996.2557798</c:v>
                </c:pt>
                <c:pt idx="173">
                  <c:v>112398556.1679544</c:v>
                </c:pt>
                <c:pt idx="174">
                  <c:v>63183037.366821282</c:v>
                </c:pt>
                <c:pt idx="175">
                  <c:v>126437844.29751229</c:v>
                </c:pt>
                <c:pt idx="176">
                  <c:v>30720040.36020381</c:v>
                </c:pt>
                <c:pt idx="177">
                  <c:v>38329759.73638723</c:v>
                </c:pt>
                <c:pt idx="178">
                  <c:v>41455910.597600378</c:v>
                </c:pt>
                <c:pt idx="179">
                  <c:v>53331448.195277043</c:v>
                </c:pt>
                <c:pt idx="180">
                  <c:v>38411269.502825618</c:v>
                </c:pt>
                <c:pt idx="181">
                  <c:v>54031528.843778789</c:v>
                </c:pt>
                <c:pt idx="182">
                  <c:v>80483015.366936728</c:v>
                </c:pt>
                <c:pt idx="183">
                  <c:v>81828341.137926489</c:v>
                </c:pt>
                <c:pt idx="184">
                  <c:v>57584023.576771364</c:v>
                </c:pt>
                <c:pt idx="185">
                  <c:v>81259010.119476274</c:v>
                </c:pt>
                <c:pt idx="186">
                  <c:v>141712350.1633403</c:v>
                </c:pt>
                <c:pt idx="187">
                  <c:v>44209722.241290256</c:v>
                </c:pt>
                <c:pt idx="188">
                  <c:v>61399847.95790343</c:v>
                </c:pt>
                <c:pt idx="189">
                  <c:v>30078768.991780989</c:v>
                </c:pt>
                <c:pt idx="190">
                  <c:v>128686187.34596241</c:v>
                </c:pt>
                <c:pt idx="191">
                  <c:v>49516032.370038532</c:v>
                </c:pt>
                <c:pt idx="192">
                  <c:v>34457428.443429582</c:v>
                </c:pt>
                <c:pt idx="193">
                  <c:v>14567536.12982735</c:v>
                </c:pt>
                <c:pt idx="194">
                  <c:v>59976147.47103209</c:v>
                </c:pt>
                <c:pt idx="195">
                  <c:v>25366669.734408628</c:v>
                </c:pt>
                <c:pt idx="196">
                  <c:v>27036611.074070059</c:v>
                </c:pt>
                <c:pt idx="197">
                  <c:v>35050067.881699249</c:v>
                </c:pt>
                <c:pt idx="198">
                  <c:v>345294994.43112051</c:v>
                </c:pt>
                <c:pt idx="199">
                  <c:v>46236887.402827904</c:v>
                </c:pt>
                <c:pt idx="200">
                  <c:v>24101411.223131791</c:v>
                </c:pt>
                <c:pt idx="201">
                  <c:v>47533991.919539154</c:v>
                </c:pt>
                <c:pt idx="202">
                  <c:v>13591004.611254221</c:v>
                </c:pt>
                <c:pt idx="203">
                  <c:v>46397825.303895362</c:v>
                </c:pt>
                <c:pt idx="204">
                  <c:v>24461961.837631941</c:v>
                </c:pt>
                <c:pt idx="205">
                  <c:v>38430377.660032064</c:v>
                </c:pt>
                <c:pt idx="206">
                  <c:v>53032372.073368013</c:v>
                </c:pt>
                <c:pt idx="207">
                  <c:v>185131705.5886685</c:v>
                </c:pt>
                <c:pt idx="208">
                  <c:v>121453865.3476166</c:v>
                </c:pt>
                <c:pt idx="209">
                  <c:v>106336801.87825111</c:v>
                </c:pt>
                <c:pt idx="210">
                  <c:v>12364469.25360222</c:v>
                </c:pt>
                <c:pt idx="211">
                  <c:v>87285105.259485453</c:v>
                </c:pt>
                <c:pt idx="212">
                  <c:v>31101250.996511828</c:v>
                </c:pt>
                <c:pt idx="213">
                  <c:v>8001339.8520692531</c:v>
                </c:pt>
                <c:pt idx="214">
                  <c:v>89195647.002846718</c:v>
                </c:pt>
                <c:pt idx="215">
                  <c:v>32411884.367674049</c:v>
                </c:pt>
                <c:pt idx="216">
                  <c:v>11588274.071135459</c:v>
                </c:pt>
                <c:pt idx="217">
                  <c:v>65022808.517944761</c:v>
                </c:pt>
                <c:pt idx="218">
                  <c:v>118945572.0306381</c:v>
                </c:pt>
                <c:pt idx="219">
                  <c:v>60710655.235955633</c:v>
                </c:pt>
                <c:pt idx="220">
                  <c:v>73261101.395734549</c:v>
                </c:pt>
                <c:pt idx="221">
                  <c:v>47379851.956460372</c:v>
                </c:pt>
                <c:pt idx="222">
                  <c:v>20151328.883811481</c:v>
                </c:pt>
                <c:pt idx="223">
                  <c:v>47804380.409749053</c:v>
                </c:pt>
                <c:pt idx="224">
                  <c:v>49610436.929589413</c:v>
                </c:pt>
                <c:pt idx="225">
                  <c:v>17485101.494461048</c:v>
                </c:pt>
                <c:pt idx="226">
                  <c:v>83428349.634295791</c:v>
                </c:pt>
                <c:pt idx="227">
                  <c:v>225276857.3417215</c:v>
                </c:pt>
                <c:pt idx="228">
                  <c:v>74808634.225577027</c:v>
                </c:pt>
                <c:pt idx="229">
                  <c:v>35042595.014406256</c:v>
                </c:pt>
                <c:pt idx="230">
                  <c:v>91698618.205355346</c:v>
                </c:pt>
                <c:pt idx="231">
                  <c:v>221077539.4299956</c:v>
                </c:pt>
                <c:pt idx="232">
                  <c:v>28840945.818364069</c:v>
                </c:pt>
                <c:pt idx="233">
                  <c:v>11926297.46084711</c:v>
                </c:pt>
                <c:pt idx="234">
                  <c:v>132031337.4547575</c:v>
                </c:pt>
                <c:pt idx="235">
                  <c:v>30696819.534893218</c:v>
                </c:pt>
                <c:pt idx="236">
                  <c:v>79526008.136853486</c:v>
                </c:pt>
                <c:pt idx="237">
                  <c:v>35179547.880533777</c:v>
                </c:pt>
                <c:pt idx="238">
                  <c:v>13558753.583950751</c:v>
                </c:pt>
                <c:pt idx="239">
                  <c:v>152673839.930756</c:v>
                </c:pt>
                <c:pt idx="240">
                  <c:v>57981616.611785397</c:v>
                </c:pt>
                <c:pt idx="241">
                  <c:v>14788536.42818605</c:v>
                </c:pt>
                <c:pt idx="242">
                  <c:v>53733112.767464653</c:v>
                </c:pt>
                <c:pt idx="243">
                  <c:v>81972642.273028299</c:v>
                </c:pt>
                <c:pt idx="244">
                  <c:v>13878354.9985485</c:v>
                </c:pt>
                <c:pt idx="245">
                  <c:v>214719590.68502441</c:v>
                </c:pt>
                <c:pt idx="246">
                  <c:v>44053474.372979298</c:v>
                </c:pt>
                <c:pt idx="247">
                  <c:v>7770728.5098464508</c:v>
                </c:pt>
                <c:pt idx="248">
                  <c:v>27850428.2252906</c:v>
                </c:pt>
                <c:pt idx="249">
                  <c:v>371415939.09687299</c:v>
                </c:pt>
                <c:pt idx="250">
                  <c:v>132970440.9571822</c:v>
                </c:pt>
                <c:pt idx="251">
                  <c:v>367809974.3144998</c:v>
                </c:pt>
                <c:pt idx="252">
                  <c:v>39999562.209558733</c:v>
                </c:pt>
                <c:pt idx="253">
                  <c:v>32936385.321102019</c:v>
                </c:pt>
                <c:pt idx="254">
                  <c:v>8982101.9364793058</c:v>
                </c:pt>
                <c:pt idx="255">
                  <c:v>24995808.09977464</c:v>
                </c:pt>
                <c:pt idx="256">
                  <c:v>32137867.195765968</c:v>
                </c:pt>
                <c:pt idx="257">
                  <c:v>35629697.343598813</c:v>
                </c:pt>
                <c:pt idx="258">
                  <c:v>120734272.323552</c:v>
                </c:pt>
                <c:pt idx="259">
                  <c:v>322804678.36160451</c:v>
                </c:pt>
                <c:pt idx="260">
                  <c:v>43908724.725036271</c:v>
                </c:pt>
                <c:pt idx="261">
                  <c:v>26776190.501817308</c:v>
                </c:pt>
                <c:pt idx="262">
                  <c:v>49790294.800709806</c:v>
                </c:pt>
                <c:pt idx="263">
                  <c:v>30702748.205985371</c:v>
                </c:pt>
                <c:pt idx="264">
                  <c:v>20830584.40291163</c:v>
                </c:pt>
                <c:pt idx="265">
                  <c:v>36152232.569000714</c:v>
                </c:pt>
                <c:pt idx="266">
                  <c:v>7155309.8398552164</c:v>
                </c:pt>
                <c:pt idx="267">
                  <c:v>36812677.380939007</c:v>
                </c:pt>
                <c:pt idx="268">
                  <c:v>45464877.044923611</c:v>
                </c:pt>
                <c:pt idx="269">
                  <c:v>53597303.016625486</c:v>
                </c:pt>
                <c:pt idx="270">
                  <c:v>108422526.7863515</c:v>
                </c:pt>
                <c:pt idx="271">
                  <c:v>18915422.026284721</c:v>
                </c:pt>
                <c:pt idx="272">
                  <c:v>55611066.771511398</c:v>
                </c:pt>
                <c:pt idx="273">
                  <c:v>40639087.630671762</c:v>
                </c:pt>
                <c:pt idx="274">
                  <c:v>19470688.261067301</c:v>
                </c:pt>
                <c:pt idx="275">
                  <c:v>33697490.705463164</c:v>
                </c:pt>
                <c:pt idx="276">
                  <c:v>70898750.352708668</c:v>
                </c:pt>
                <c:pt idx="277">
                  <c:v>14501533.70166312</c:v>
                </c:pt>
                <c:pt idx="278">
                  <c:v>11253744.154917721</c:v>
                </c:pt>
                <c:pt idx="279">
                  <c:v>32532822.043004218</c:v>
                </c:pt>
                <c:pt idx="280">
                  <c:v>55251481.643057942</c:v>
                </c:pt>
                <c:pt idx="281">
                  <c:v>55178835.20262666</c:v>
                </c:pt>
                <c:pt idx="282">
                  <c:v>11751602.304285681</c:v>
                </c:pt>
                <c:pt idx="283">
                  <c:v>71692254.075097695</c:v>
                </c:pt>
                <c:pt idx="284">
                  <c:v>14649871.335907999</c:v>
                </c:pt>
                <c:pt idx="285">
                  <c:v>43451790.32836166</c:v>
                </c:pt>
                <c:pt idx="286">
                  <c:v>157620130.49722299</c:v>
                </c:pt>
                <c:pt idx="287">
                  <c:v>104656058.3476897</c:v>
                </c:pt>
                <c:pt idx="288">
                  <c:v>105365956.7785783</c:v>
                </c:pt>
                <c:pt idx="289">
                  <c:v>51247240.698562011</c:v>
                </c:pt>
                <c:pt idx="290">
                  <c:v>22903645.558089592</c:v>
                </c:pt>
                <c:pt idx="291">
                  <c:v>64203896.995125182</c:v>
                </c:pt>
                <c:pt idx="292">
                  <c:v>22784723.66577353</c:v>
                </c:pt>
                <c:pt idx="293">
                  <c:v>20300532.753977749</c:v>
                </c:pt>
                <c:pt idx="294">
                  <c:v>47257428.811122566</c:v>
                </c:pt>
                <c:pt idx="295">
                  <c:v>34542617.110516593</c:v>
                </c:pt>
                <c:pt idx="296">
                  <c:v>27284634.307745751</c:v>
                </c:pt>
                <c:pt idx="297">
                  <c:v>14030427.478523981</c:v>
                </c:pt>
                <c:pt idx="298">
                  <c:v>92319292.567650944</c:v>
                </c:pt>
                <c:pt idx="299">
                  <c:v>24235081.139028519</c:v>
                </c:pt>
                <c:pt idx="300">
                  <c:v>94584794.092972741</c:v>
                </c:pt>
                <c:pt idx="301">
                  <c:v>52847174.198014401</c:v>
                </c:pt>
                <c:pt idx="302">
                  <c:v>27330821.44524977</c:v>
                </c:pt>
                <c:pt idx="303">
                  <c:v>58301683.908447407</c:v>
                </c:pt>
                <c:pt idx="304">
                  <c:v>24798329.730830669</c:v>
                </c:pt>
                <c:pt idx="305">
                  <c:v>33436394.88549516</c:v>
                </c:pt>
                <c:pt idx="306">
                  <c:v>64543858.940331563</c:v>
                </c:pt>
                <c:pt idx="307">
                  <c:v>31209617.331369609</c:v>
                </c:pt>
                <c:pt idx="308">
                  <c:v>29715273.13088344</c:v>
                </c:pt>
                <c:pt idx="309">
                  <c:v>36271278.993858308</c:v>
                </c:pt>
                <c:pt idx="310">
                  <c:v>8252325.889537652</c:v>
                </c:pt>
                <c:pt idx="311">
                  <c:v>118704329.00293881</c:v>
                </c:pt>
                <c:pt idx="312">
                  <c:v>31575762.409709111</c:v>
                </c:pt>
                <c:pt idx="313">
                  <c:v>21620732.093937419</c:v>
                </c:pt>
                <c:pt idx="314">
                  <c:v>15903661.78890397</c:v>
                </c:pt>
                <c:pt idx="315">
                  <c:v>11518243.30469762</c:v>
                </c:pt>
                <c:pt idx="316">
                  <c:v>64770650.020952813</c:v>
                </c:pt>
                <c:pt idx="317">
                  <c:v>16221603.951564889</c:v>
                </c:pt>
                <c:pt idx="318">
                  <c:v>12312472.72653074</c:v>
                </c:pt>
                <c:pt idx="319">
                  <c:v>26026227.38150451</c:v>
                </c:pt>
                <c:pt idx="320">
                  <c:v>54458105.0265131</c:v>
                </c:pt>
                <c:pt idx="321">
                  <c:v>27456553.53855997</c:v>
                </c:pt>
                <c:pt idx="322">
                  <c:v>13359554.287583999</c:v>
                </c:pt>
                <c:pt idx="323">
                  <c:v>43714877.175755203</c:v>
                </c:pt>
                <c:pt idx="324">
                  <c:v>22451808.378069181</c:v>
                </c:pt>
                <c:pt idx="325">
                  <c:v>42352402.736310303</c:v>
                </c:pt>
                <c:pt idx="326">
                  <c:v>22243108.831405278</c:v>
                </c:pt>
                <c:pt idx="327">
                  <c:v>39166939.772224583</c:v>
                </c:pt>
                <c:pt idx="328">
                  <c:v>205777244.21410951</c:v>
                </c:pt>
                <c:pt idx="329">
                  <c:v>18553839.931657139</c:v>
                </c:pt>
                <c:pt idx="330">
                  <c:v>140432853.76577669</c:v>
                </c:pt>
                <c:pt idx="331">
                  <c:v>121632112.7292933</c:v>
                </c:pt>
                <c:pt idx="332">
                  <c:v>30471428.906132191</c:v>
                </c:pt>
                <c:pt idx="333">
                  <c:v>22751385.510843311</c:v>
                </c:pt>
                <c:pt idx="334">
                  <c:v>23118329.45584888</c:v>
                </c:pt>
                <c:pt idx="335">
                  <c:v>126456012.3526088</c:v>
                </c:pt>
                <c:pt idx="336">
                  <c:v>58713130.660634317</c:v>
                </c:pt>
                <c:pt idx="337">
                  <c:v>15145673.557527609</c:v>
                </c:pt>
                <c:pt idx="338">
                  <c:v>190977962.0257706</c:v>
                </c:pt>
                <c:pt idx="339">
                  <c:v>68344521.232395068</c:v>
                </c:pt>
                <c:pt idx="340">
                  <c:v>160273617.5752416</c:v>
                </c:pt>
                <c:pt idx="341">
                  <c:v>7059343.1569224447</c:v>
                </c:pt>
                <c:pt idx="342">
                  <c:v>29432309.737174992</c:v>
                </c:pt>
                <c:pt idx="343">
                  <c:v>13229987.54896133</c:v>
                </c:pt>
                <c:pt idx="344">
                  <c:v>31518278.100099981</c:v>
                </c:pt>
                <c:pt idx="345">
                  <c:v>37262546.318477519</c:v>
                </c:pt>
                <c:pt idx="346">
                  <c:v>141869727.06530821</c:v>
                </c:pt>
                <c:pt idx="347">
                  <c:v>31593896.149169859</c:v>
                </c:pt>
                <c:pt idx="348">
                  <c:v>20515910.85964378</c:v>
                </c:pt>
                <c:pt idx="349">
                  <c:v>77461617.879658461</c:v>
                </c:pt>
                <c:pt idx="350">
                  <c:v>96533899.035134792</c:v>
                </c:pt>
                <c:pt idx="351">
                  <c:v>18607642.384839639</c:v>
                </c:pt>
                <c:pt idx="352">
                  <c:v>20798814.174660228</c:v>
                </c:pt>
                <c:pt idx="353">
                  <c:v>78918717.760739878</c:v>
                </c:pt>
                <c:pt idx="354">
                  <c:v>23029850.226130672</c:v>
                </c:pt>
                <c:pt idx="355">
                  <c:v>102481308.609384</c:v>
                </c:pt>
                <c:pt idx="356">
                  <c:v>87202488.635546178</c:v>
                </c:pt>
                <c:pt idx="357">
                  <c:v>16632466.039915159</c:v>
                </c:pt>
                <c:pt idx="358">
                  <c:v>13275748.5743268</c:v>
                </c:pt>
                <c:pt idx="359">
                  <c:v>32012431.883085709</c:v>
                </c:pt>
                <c:pt idx="360">
                  <c:v>86424108.286386684</c:v>
                </c:pt>
                <c:pt idx="361">
                  <c:v>22414080.832327679</c:v>
                </c:pt>
                <c:pt idx="362">
                  <c:v>17096066.193330821</c:v>
                </c:pt>
                <c:pt idx="363">
                  <c:v>6134786.3933189362</c:v>
                </c:pt>
                <c:pt idx="364">
                  <c:v>10617646.70640954</c:v>
                </c:pt>
                <c:pt idx="365">
                  <c:v>11493216.3222824</c:v>
                </c:pt>
                <c:pt idx="366">
                  <c:v>36637682.148372114</c:v>
                </c:pt>
                <c:pt idx="367">
                  <c:v>23736064.171770498</c:v>
                </c:pt>
                <c:pt idx="368">
                  <c:v>21463187.37045633</c:v>
                </c:pt>
                <c:pt idx="369">
                  <c:v>79799963.240337268</c:v>
                </c:pt>
                <c:pt idx="370">
                  <c:v>124551904.8255204</c:v>
                </c:pt>
                <c:pt idx="371">
                  <c:v>61251963.879696958</c:v>
                </c:pt>
                <c:pt idx="372">
                  <c:v>53106933.367913619</c:v>
                </c:pt>
                <c:pt idx="373">
                  <c:v>60150057.858164907</c:v>
                </c:pt>
                <c:pt idx="374">
                  <c:v>36311786.759820327</c:v>
                </c:pt>
                <c:pt idx="375">
                  <c:v>14286122.13617233</c:v>
                </c:pt>
                <c:pt idx="376">
                  <c:v>27993082.837015159</c:v>
                </c:pt>
                <c:pt idx="377">
                  <c:v>21243639.68559688</c:v>
                </c:pt>
                <c:pt idx="378">
                  <c:v>19498593.357278161</c:v>
                </c:pt>
                <c:pt idx="379">
                  <c:v>52709419.122432671</c:v>
                </c:pt>
                <c:pt idx="380">
                  <c:v>19756655.029547632</c:v>
                </c:pt>
                <c:pt idx="381">
                  <c:v>21908058.223987259</c:v>
                </c:pt>
                <c:pt idx="382">
                  <c:v>264871843.48896819</c:v>
                </c:pt>
                <c:pt idx="383">
                  <c:v>14862269.067280769</c:v>
                </c:pt>
                <c:pt idx="384">
                  <c:v>142342404.10462639</c:v>
                </c:pt>
                <c:pt idx="385">
                  <c:v>15749818.832538949</c:v>
                </c:pt>
                <c:pt idx="386">
                  <c:v>113344105.2907875</c:v>
                </c:pt>
                <c:pt idx="387">
                  <c:v>34029084.040557392</c:v>
                </c:pt>
                <c:pt idx="388">
                  <c:v>21610958.315647181</c:v>
                </c:pt>
                <c:pt idx="389">
                  <c:v>6922516.0435501477</c:v>
                </c:pt>
                <c:pt idx="390">
                  <c:v>6539157.3648684742</c:v>
                </c:pt>
                <c:pt idx="391">
                  <c:v>16719511.810964311</c:v>
                </c:pt>
                <c:pt idx="392">
                  <c:v>43307773.000434346</c:v>
                </c:pt>
                <c:pt idx="393">
                  <c:v>7942492.6350956336</c:v>
                </c:pt>
                <c:pt idx="394">
                  <c:v>53319648.2123302</c:v>
                </c:pt>
                <c:pt idx="395">
                  <c:v>12823163.785189349</c:v>
                </c:pt>
                <c:pt idx="396">
                  <c:v>260020376.46000239</c:v>
                </c:pt>
                <c:pt idx="397">
                  <c:v>28487075.847828869</c:v>
                </c:pt>
                <c:pt idx="398">
                  <c:v>30697177.244249798</c:v>
                </c:pt>
                <c:pt idx="399">
                  <c:v>61710054.012238599</c:v>
                </c:pt>
                <c:pt idx="400">
                  <c:v>31618533.574459448</c:v>
                </c:pt>
                <c:pt idx="401">
                  <c:v>12085663.927106669</c:v>
                </c:pt>
                <c:pt idx="402">
                  <c:v>36038045.661480062</c:v>
                </c:pt>
                <c:pt idx="403">
                  <c:v>45731609.283754893</c:v>
                </c:pt>
                <c:pt idx="404">
                  <c:v>20334674.593942691</c:v>
                </c:pt>
                <c:pt idx="405">
                  <c:v>33943743.434278667</c:v>
                </c:pt>
                <c:pt idx="406">
                  <c:v>33978006.450548977</c:v>
                </c:pt>
                <c:pt idx="407">
                  <c:v>44498527.313589662</c:v>
                </c:pt>
                <c:pt idx="408">
                  <c:v>41277508.297536053</c:v>
                </c:pt>
                <c:pt idx="409">
                  <c:v>66184402.254961148</c:v>
                </c:pt>
                <c:pt idx="410">
                  <c:v>38399816.742602393</c:v>
                </c:pt>
                <c:pt idx="411">
                  <c:v>21821173.18933576</c:v>
                </c:pt>
                <c:pt idx="412">
                  <c:v>8348364.1873674402</c:v>
                </c:pt>
                <c:pt idx="413">
                  <c:v>10765266.16921699</c:v>
                </c:pt>
                <c:pt idx="414">
                  <c:v>25686465.108677961</c:v>
                </c:pt>
                <c:pt idx="415">
                  <c:v>25156880.567461848</c:v>
                </c:pt>
                <c:pt idx="416">
                  <c:v>84147378.815156773</c:v>
                </c:pt>
                <c:pt idx="417">
                  <c:v>29503401.290591761</c:v>
                </c:pt>
                <c:pt idx="418">
                  <c:v>10113347.723056201</c:v>
                </c:pt>
                <c:pt idx="419">
                  <c:v>29818540.760268271</c:v>
                </c:pt>
                <c:pt idx="420">
                  <c:v>13796170.28896267</c:v>
                </c:pt>
                <c:pt idx="421">
                  <c:v>89210360.123411074</c:v>
                </c:pt>
                <c:pt idx="422">
                  <c:v>7165825.4432095466</c:v>
                </c:pt>
                <c:pt idx="423">
                  <c:v>177743031.17764041</c:v>
                </c:pt>
                <c:pt idx="424">
                  <c:v>16539124.221835461</c:v>
                </c:pt>
                <c:pt idx="425">
                  <c:v>13729043.32393082</c:v>
                </c:pt>
                <c:pt idx="426">
                  <c:v>13950508.432770571</c:v>
                </c:pt>
                <c:pt idx="427">
                  <c:v>11283081.76122319</c:v>
                </c:pt>
                <c:pt idx="428">
                  <c:v>11749651.20142314</c:v>
                </c:pt>
                <c:pt idx="429">
                  <c:v>19391600.561101191</c:v>
                </c:pt>
                <c:pt idx="430">
                  <c:v>70213033.639764979</c:v>
                </c:pt>
                <c:pt idx="431">
                  <c:v>4903493.4816600978</c:v>
                </c:pt>
                <c:pt idx="432">
                  <c:v>16577876.426103501</c:v>
                </c:pt>
                <c:pt idx="433">
                  <c:v>66615091.7290117</c:v>
                </c:pt>
                <c:pt idx="434">
                  <c:v>16561546.20353272</c:v>
                </c:pt>
                <c:pt idx="435">
                  <c:v>9755736.5445648246</c:v>
                </c:pt>
                <c:pt idx="436">
                  <c:v>33971930.117884293</c:v>
                </c:pt>
                <c:pt idx="437">
                  <c:v>77634030.134096026</c:v>
                </c:pt>
                <c:pt idx="438">
                  <c:v>60164575.485522792</c:v>
                </c:pt>
                <c:pt idx="439">
                  <c:v>81803432.080111071</c:v>
                </c:pt>
                <c:pt idx="440">
                  <c:v>13608237.544626029</c:v>
                </c:pt>
                <c:pt idx="441">
                  <c:v>17349927.940467808</c:v>
                </c:pt>
                <c:pt idx="442">
                  <c:v>22439281.468213569</c:v>
                </c:pt>
                <c:pt idx="443">
                  <c:v>121404240.0164156</c:v>
                </c:pt>
                <c:pt idx="444">
                  <c:v>10310990.709840421</c:v>
                </c:pt>
                <c:pt idx="445">
                  <c:v>144205106.4060896</c:v>
                </c:pt>
                <c:pt idx="446">
                  <c:v>15617140.19022044</c:v>
                </c:pt>
                <c:pt idx="447">
                  <c:v>12678439.36360828</c:v>
                </c:pt>
                <c:pt idx="448">
                  <c:v>8607433.9822763074</c:v>
                </c:pt>
                <c:pt idx="449">
                  <c:v>23760548.081055369</c:v>
                </c:pt>
                <c:pt idx="450">
                  <c:v>8356942.7252434529</c:v>
                </c:pt>
                <c:pt idx="451">
                  <c:v>13558007.120572541</c:v>
                </c:pt>
                <c:pt idx="452">
                  <c:v>94319887.308697194</c:v>
                </c:pt>
                <c:pt idx="453">
                  <c:v>38883870.615098737</c:v>
                </c:pt>
                <c:pt idx="454">
                  <c:v>48124299.387219943</c:v>
                </c:pt>
                <c:pt idx="455">
                  <c:v>16477241.05129531</c:v>
                </c:pt>
                <c:pt idx="456">
                  <c:v>4796941.8376448741</c:v>
                </c:pt>
                <c:pt idx="457">
                  <c:v>13754273.727792891</c:v>
                </c:pt>
                <c:pt idx="458">
                  <c:v>10780803.229350001</c:v>
                </c:pt>
                <c:pt idx="459">
                  <c:v>36307811.449836157</c:v>
                </c:pt>
                <c:pt idx="460">
                  <c:v>19402508.253441591</c:v>
                </c:pt>
                <c:pt idx="461">
                  <c:v>17410273.326343112</c:v>
                </c:pt>
                <c:pt idx="462">
                  <c:v>17785086.88202833</c:v>
                </c:pt>
                <c:pt idx="463">
                  <c:v>9352119.6780924387</c:v>
                </c:pt>
                <c:pt idx="464">
                  <c:v>5765849.2003146224</c:v>
                </c:pt>
                <c:pt idx="465">
                  <c:v>12844989.451199699</c:v>
                </c:pt>
                <c:pt idx="466">
                  <c:v>21536835.587604471</c:v>
                </c:pt>
                <c:pt idx="467">
                  <c:v>14479404.048852891</c:v>
                </c:pt>
                <c:pt idx="468">
                  <c:v>29039562.468860529</c:v>
                </c:pt>
                <c:pt idx="469">
                  <c:v>16133065.28184038</c:v>
                </c:pt>
                <c:pt idx="470">
                  <c:v>27361543.669502091</c:v>
                </c:pt>
                <c:pt idx="471">
                  <c:v>137036333.5231126</c:v>
                </c:pt>
                <c:pt idx="472">
                  <c:v>14072213.969321139</c:v>
                </c:pt>
                <c:pt idx="473">
                  <c:v>86903526.905843407</c:v>
                </c:pt>
                <c:pt idx="474">
                  <c:v>71001619.493024543</c:v>
                </c:pt>
                <c:pt idx="475">
                  <c:v>70859467.680964828</c:v>
                </c:pt>
                <c:pt idx="476">
                  <c:v>22725773.17389226</c:v>
                </c:pt>
                <c:pt idx="477">
                  <c:v>40879249.346290991</c:v>
                </c:pt>
                <c:pt idx="478">
                  <c:v>32743000.192302559</c:v>
                </c:pt>
                <c:pt idx="479">
                  <c:v>65513143.008278146</c:v>
                </c:pt>
                <c:pt idx="480">
                  <c:v>67294827.922655284</c:v>
                </c:pt>
                <c:pt idx="481">
                  <c:v>66329029.590402953</c:v>
                </c:pt>
                <c:pt idx="482">
                  <c:v>19287600.970583081</c:v>
                </c:pt>
                <c:pt idx="483">
                  <c:v>161503327.2232486</c:v>
                </c:pt>
                <c:pt idx="484">
                  <c:v>35143529.907188043</c:v>
                </c:pt>
                <c:pt idx="485">
                  <c:v>10687801.555785051</c:v>
                </c:pt>
                <c:pt idx="486">
                  <c:v>17910135.16927845</c:v>
                </c:pt>
                <c:pt idx="487">
                  <c:v>53217742.178485014</c:v>
                </c:pt>
                <c:pt idx="488">
                  <c:v>19883830.824229259</c:v>
                </c:pt>
                <c:pt idx="489">
                  <c:v>35162498.398194648</c:v>
                </c:pt>
                <c:pt idx="490">
                  <c:v>10676990.210128671</c:v>
                </c:pt>
                <c:pt idx="491">
                  <c:v>51866492.003113411</c:v>
                </c:pt>
                <c:pt idx="492">
                  <c:v>18582122.840575282</c:v>
                </c:pt>
                <c:pt idx="493">
                  <c:v>37158115.549514957</c:v>
                </c:pt>
                <c:pt idx="494">
                  <c:v>31497287.15799043</c:v>
                </c:pt>
                <c:pt idx="495">
                  <c:v>25626946.445714779</c:v>
                </c:pt>
                <c:pt idx="496">
                  <c:v>29983198.860845778</c:v>
                </c:pt>
                <c:pt idx="497">
                  <c:v>133033741.3848974</c:v>
                </c:pt>
                <c:pt idx="498">
                  <c:v>60338366.399776801</c:v>
                </c:pt>
                <c:pt idx="499">
                  <c:v>9242134.2140482012</c:v>
                </c:pt>
                <c:pt idx="500">
                  <c:v>12505219.009454509</c:v>
                </c:pt>
                <c:pt idx="501">
                  <c:v>9353850.9065497387</c:v>
                </c:pt>
                <c:pt idx="502">
                  <c:v>23004451.642137129</c:v>
                </c:pt>
                <c:pt idx="503">
                  <c:v>12615937.52480117</c:v>
                </c:pt>
                <c:pt idx="504">
                  <c:v>18425362.53201035</c:v>
                </c:pt>
                <c:pt idx="505">
                  <c:v>9961943.0051051248</c:v>
                </c:pt>
                <c:pt idx="506">
                  <c:v>14966011.344275219</c:v>
                </c:pt>
                <c:pt idx="507">
                  <c:v>30124719.663134079</c:v>
                </c:pt>
                <c:pt idx="508">
                  <c:v>62590292.511412524</c:v>
                </c:pt>
                <c:pt idx="509">
                  <c:v>39139855.352341697</c:v>
                </c:pt>
                <c:pt idx="510">
                  <c:v>29887898.56683768</c:v>
                </c:pt>
                <c:pt idx="511">
                  <c:v>33945680.635620274</c:v>
                </c:pt>
                <c:pt idx="512">
                  <c:v>15657840.746486129</c:v>
                </c:pt>
                <c:pt idx="513">
                  <c:v>18238542.169902012</c:v>
                </c:pt>
                <c:pt idx="514">
                  <c:v>50021226.708708048</c:v>
                </c:pt>
                <c:pt idx="515">
                  <c:v>18076881.534200858</c:v>
                </c:pt>
                <c:pt idx="516">
                  <c:v>23219658.167949729</c:v>
                </c:pt>
                <c:pt idx="517">
                  <c:v>122485421.10135379</c:v>
                </c:pt>
                <c:pt idx="518">
                  <c:v>43268255.204468846</c:v>
                </c:pt>
                <c:pt idx="519">
                  <c:v>14839871.980073869</c:v>
                </c:pt>
                <c:pt idx="520">
                  <c:v>18100290.527091369</c:v>
                </c:pt>
                <c:pt idx="521">
                  <c:v>9721041.8761955872</c:v>
                </c:pt>
                <c:pt idx="522">
                  <c:v>22460871.919572689</c:v>
                </c:pt>
                <c:pt idx="523">
                  <c:v>24797519.871224999</c:v>
                </c:pt>
                <c:pt idx="524">
                  <c:v>14528378.11221155</c:v>
                </c:pt>
                <c:pt idx="525">
                  <c:v>12216308.770546259</c:v>
                </c:pt>
                <c:pt idx="526">
                  <c:v>13311266.75748807</c:v>
                </c:pt>
                <c:pt idx="527">
                  <c:v>29598051.775044449</c:v>
                </c:pt>
                <c:pt idx="528">
                  <c:v>22876810.628504731</c:v>
                </c:pt>
                <c:pt idx="529">
                  <c:v>52995334.764953174</c:v>
                </c:pt>
                <c:pt idx="530">
                  <c:v>18057539.92831267</c:v>
                </c:pt>
                <c:pt idx="531">
                  <c:v>22580678.043943081</c:v>
                </c:pt>
                <c:pt idx="532">
                  <c:v>44873078.67701228</c:v>
                </c:pt>
                <c:pt idx="533">
                  <c:v>70495690.613179952</c:v>
                </c:pt>
                <c:pt idx="534">
                  <c:v>29869195.66494377</c:v>
                </c:pt>
                <c:pt idx="535">
                  <c:v>16049610.622363809</c:v>
                </c:pt>
                <c:pt idx="536">
                  <c:v>34532852.517513096</c:v>
                </c:pt>
                <c:pt idx="537">
                  <c:v>46205167.932315551</c:v>
                </c:pt>
                <c:pt idx="538">
                  <c:v>7905406.7509575579</c:v>
                </c:pt>
                <c:pt idx="539">
                  <c:v>14878354.44080089</c:v>
                </c:pt>
                <c:pt idx="540">
                  <c:v>8143473.5243490059</c:v>
                </c:pt>
                <c:pt idx="541">
                  <c:v>37099231.29165829</c:v>
                </c:pt>
                <c:pt idx="542">
                  <c:v>16169221.90318366</c:v>
                </c:pt>
                <c:pt idx="543">
                  <c:v>9193071.7274700087</c:v>
                </c:pt>
                <c:pt idx="544">
                  <c:v>91088147.863284737</c:v>
                </c:pt>
                <c:pt idx="545">
                  <c:v>83586302.74864617</c:v>
                </c:pt>
                <c:pt idx="546">
                  <c:v>21186042.329115201</c:v>
                </c:pt>
                <c:pt idx="547">
                  <c:v>15294243.024476031</c:v>
                </c:pt>
                <c:pt idx="548">
                  <c:v>89541525.221102178</c:v>
                </c:pt>
                <c:pt idx="549">
                  <c:v>38581274.641199768</c:v>
                </c:pt>
                <c:pt idx="550">
                  <c:v>28037491.64331663</c:v>
                </c:pt>
                <c:pt idx="551">
                  <c:v>193257245.52247289</c:v>
                </c:pt>
                <c:pt idx="552">
                  <c:v>60266167.77118855</c:v>
                </c:pt>
                <c:pt idx="553">
                  <c:v>12919535.923656009</c:v>
                </c:pt>
                <c:pt idx="554">
                  <c:v>6925027.0229090666</c:v>
                </c:pt>
                <c:pt idx="555">
                  <c:v>12340193.285062229</c:v>
                </c:pt>
                <c:pt idx="556">
                  <c:v>32786290.483787369</c:v>
                </c:pt>
                <c:pt idx="557">
                  <c:v>12820646.734617271</c:v>
                </c:pt>
                <c:pt idx="558">
                  <c:v>24859747.511144459</c:v>
                </c:pt>
                <c:pt idx="559">
                  <c:v>11874682.6734445</c:v>
                </c:pt>
                <c:pt idx="560">
                  <c:v>94545685.701564148</c:v>
                </c:pt>
                <c:pt idx="561">
                  <c:v>12183074.109383071</c:v>
                </c:pt>
                <c:pt idx="562">
                  <c:v>28600924.68607761</c:v>
                </c:pt>
                <c:pt idx="563">
                  <c:v>46148949.347198911</c:v>
                </c:pt>
                <c:pt idx="564">
                  <c:v>14328969.05739044</c:v>
                </c:pt>
                <c:pt idx="565">
                  <c:v>26145578.85155528</c:v>
                </c:pt>
                <c:pt idx="566">
                  <c:v>11672274.644954139</c:v>
                </c:pt>
                <c:pt idx="567">
                  <c:v>71165432.208566472</c:v>
                </c:pt>
                <c:pt idx="568">
                  <c:v>81775946.12239863</c:v>
                </c:pt>
                <c:pt idx="569">
                  <c:v>36106251.704123728</c:v>
                </c:pt>
                <c:pt idx="570">
                  <c:v>15449692.544220511</c:v>
                </c:pt>
                <c:pt idx="571">
                  <c:v>24960565.59774923</c:v>
                </c:pt>
                <c:pt idx="572">
                  <c:v>34236064.531506523</c:v>
                </c:pt>
                <c:pt idx="573">
                  <c:v>39505387.950952008</c:v>
                </c:pt>
                <c:pt idx="574">
                  <c:v>71869920.598184019</c:v>
                </c:pt>
                <c:pt idx="575">
                  <c:v>6494658.6151562994</c:v>
                </c:pt>
                <c:pt idx="576">
                  <c:v>12598554.30079248</c:v>
                </c:pt>
                <c:pt idx="577">
                  <c:v>23065024.297008771</c:v>
                </c:pt>
                <c:pt idx="578">
                  <c:v>49345534.447618261</c:v>
                </c:pt>
                <c:pt idx="579">
                  <c:v>40178206.298499599</c:v>
                </c:pt>
                <c:pt idx="580">
                  <c:v>30571638.8071074</c:v>
                </c:pt>
                <c:pt idx="581">
                  <c:v>26148381.967886161</c:v>
                </c:pt>
                <c:pt idx="582">
                  <c:v>30885324.455500841</c:v>
                </c:pt>
                <c:pt idx="583">
                  <c:v>12794238.593363911</c:v>
                </c:pt>
                <c:pt idx="584">
                  <c:v>35004712.03091006</c:v>
                </c:pt>
                <c:pt idx="585">
                  <c:v>10224933.486645831</c:v>
                </c:pt>
                <c:pt idx="586">
                  <c:v>12445520.017796461</c:v>
                </c:pt>
                <c:pt idx="587">
                  <c:v>53033169.480300456</c:v>
                </c:pt>
                <c:pt idx="588">
                  <c:v>42852704.869069293</c:v>
                </c:pt>
                <c:pt idx="589">
                  <c:v>51791931.154940657</c:v>
                </c:pt>
                <c:pt idx="590">
                  <c:v>13415952.350264721</c:v>
                </c:pt>
                <c:pt idx="591">
                  <c:v>42808716.597078152</c:v>
                </c:pt>
                <c:pt idx="592">
                  <c:v>35452990.075507857</c:v>
                </c:pt>
                <c:pt idx="593">
                  <c:v>102421870.25343551</c:v>
                </c:pt>
                <c:pt idx="594">
                  <c:v>81783713.858254373</c:v>
                </c:pt>
                <c:pt idx="595">
                  <c:v>103297383.9331069</c:v>
                </c:pt>
                <c:pt idx="596">
                  <c:v>50366476.477998659</c:v>
                </c:pt>
                <c:pt idx="597">
                  <c:v>13563856.28469789</c:v>
                </c:pt>
                <c:pt idx="598">
                  <c:v>60181671.107296243</c:v>
                </c:pt>
                <c:pt idx="599">
                  <c:v>51083956.044568941</c:v>
                </c:pt>
                <c:pt idx="600">
                  <c:v>53664306.091745913</c:v>
                </c:pt>
                <c:pt idx="601">
                  <c:v>15060005.68820579</c:v>
                </c:pt>
                <c:pt idx="602">
                  <c:v>37362326.998691373</c:v>
                </c:pt>
                <c:pt idx="603">
                  <c:v>19094400.027859099</c:v>
                </c:pt>
                <c:pt idx="604">
                  <c:v>38594038.654379189</c:v>
                </c:pt>
                <c:pt idx="605">
                  <c:v>14840448.756297929</c:v>
                </c:pt>
                <c:pt idx="606">
                  <c:v>96706544.913920254</c:v>
                </c:pt>
                <c:pt idx="607">
                  <c:v>35487405.948047027</c:v>
                </c:pt>
                <c:pt idx="608">
                  <c:v>9732086.1777005177</c:v>
                </c:pt>
                <c:pt idx="609">
                  <c:v>109677806.7151036</c:v>
                </c:pt>
                <c:pt idx="610">
                  <c:v>41017895.914057583</c:v>
                </c:pt>
                <c:pt idx="611">
                  <c:v>33124328.412754331</c:v>
                </c:pt>
                <c:pt idx="612">
                  <c:v>9303113.7046802305</c:v>
                </c:pt>
                <c:pt idx="613">
                  <c:v>18860459.936816581</c:v>
                </c:pt>
                <c:pt idx="614">
                  <c:v>32698082.14342279</c:v>
                </c:pt>
                <c:pt idx="615">
                  <c:v>29716594.445753109</c:v>
                </c:pt>
                <c:pt idx="616">
                  <c:v>46631566.461038418</c:v>
                </c:pt>
                <c:pt idx="617">
                  <c:v>38439364.514544614</c:v>
                </c:pt>
                <c:pt idx="618">
                  <c:v>170733799.399481</c:v>
                </c:pt>
                <c:pt idx="619">
                  <c:v>32589611.149026532</c:v>
                </c:pt>
                <c:pt idx="620">
                  <c:v>18595457.179816119</c:v>
                </c:pt>
                <c:pt idx="621">
                  <c:v>6610295.7445446858</c:v>
                </c:pt>
                <c:pt idx="622">
                  <c:v>11261306.22328929</c:v>
                </c:pt>
                <c:pt idx="623">
                  <c:v>121308355.5497696</c:v>
                </c:pt>
                <c:pt idx="624">
                  <c:v>26600786.94852379</c:v>
                </c:pt>
                <c:pt idx="625">
                  <c:v>10245205.988615509</c:v>
                </c:pt>
                <c:pt idx="626">
                  <c:v>63444932.076998927</c:v>
                </c:pt>
                <c:pt idx="627">
                  <c:v>8853324.5639425609</c:v>
                </c:pt>
                <c:pt idx="628">
                  <c:v>22726745.9680898</c:v>
                </c:pt>
                <c:pt idx="629">
                  <c:v>49197371.778245777</c:v>
                </c:pt>
                <c:pt idx="630">
                  <c:v>43827718.25841447</c:v>
                </c:pt>
                <c:pt idx="631">
                  <c:v>12997025.9231898</c:v>
                </c:pt>
                <c:pt idx="632">
                  <c:v>12977493.93681154</c:v>
                </c:pt>
                <c:pt idx="633">
                  <c:v>14398183.26665825</c:v>
                </c:pt>
                <c:pt idx="634">
                  <c:v>79805916.697561368</c:v>
                </c:pt>
                <c:pt idx="635">
                  <c:v>25909764.457005069</c:v>
                </c:pt>
                <c:pt idx="636">
                  <c:v>35890309.073898293</c:v>
                </c:pt>
                <c:pt idx="637">
                  <c:v>12808470.42581577</c:v>
                </c:pt>
                <c:pt idx="638">
                  <c:v>72577301.17811574</c:v>
                </c:pt>
                <c:pt idx="639">
                  <c:v>34935641.825983591</c:v>
                </c:pt>
                <c:pt idx="640">
                  <c:v>10738356.830789519</c:v>
                </c:pt>
                <c:pt idx="641">
                  <c:v>26307426.155497231</c:v>
                </c:pt>
                <c:pt idx="642">
                  <c:v>11534180.19415118</c:v>
                </c:pt>
                <c:pt idx="643">
                  <c:v>35658791.690177672</c:v>
                </c:pt>
                <c:pt idx="644">
                  <c:v>5495520.2763652764</c:v>
                </c:pt>
                <c:pt idx="645">
                  <c:v>57364339.700278863</c:v>
                </c:pt>
                <c:pt idx="646">
                  <c:v>39061211.604602791</c:v>
                </c:pt>
                <c:pt idx="647">
                  <c:v>19049264.480742689</c:v>
                </c:pt>
                <c:pt idx="648">
                  <c:v>16772337.658639031</c:v>
                </c:pt>
                <c:pt idx="649">
                  <c:v>16583713.09341142</c:v>
                </c:pt>
                <c:pt idx="650">
                  <c:v>8407680.1536461357</c:v>
                </c:pt>
                <c:pt idx="651">
                  <c:v>11236586.042566439</c:v>
                </c:pt>
                <c:pt idx="652">
                  <c:v>15733258.87887538</c:v>
                </c:pt>
                <c:pt idx="653">
                  <c:v>8950220.3656399753</c:v>
                </c:pt>
                <c:pt idx="654">
                  <c:v>69169698.681003675</c:v>
                </c:pt>
                <c:pt idx="655">
                  <c:v>8757551.5478078146</c:v>
                </c:pt>
                <c:pt idx="656">
                  <c:v>66158660.392493077</c:v>
                </c:pt>
                <c:pt idx="657">
                  <c:v>17435664.017041828</c:v>
                </c:pt>
                <c:pt idx="658">
                  <c:v>22499730.773122091</c:v>
                </c:pt>
                <c:pt idx="659">
                  <c:v>34721837.974977434</c:v>
                </c:pt>
                <c:pt idx="660">
                  <c:v>89592940.980784312</c:v>
                </c:pt>
                <c:pt idx="661">
                  <c:v>14239359.73920699</c:v>
                </c:pt>
                <c:pt idx="662">
                  <c:v>7388154.065783821</c:v>
                </c:pt>
                <c:pt idx="663">
                  <c:v>45473947.53865578</c:v>
                </c:pt>
                <c:pt idx="664">
                  <c:v>15626314.129157569</c:v>
                </c:pt>
                <c:pt idx="665">
                  <c:v>42301233.631582133</c:v>
                </c:pt>
                <c:pt idx="666">
                  <c:v>30431747.647627089</c:v>
                </c:pt>
                <c:pt idx="667">
                  <c:v>10306633.961264949</c:v>
                </c:pt>
                <c:pt idx="668">
                  <c:v>35033270.115093507</c:v>
                </c:pt>
                <c:pt idx="669">
                  <c:v>38933023.205335677</c:v>
                </c:pt>
                <c:pt idx="670">
                  <c:v>10652956.69509943</c:v>
                </c:pt>
                <c:pt idx="671">
                  <c:v>35908608.732290581</c:v>
                </c:pt>
                <c:pt idx="672">
                  <c:v>37948189.250790536</c:v>
                </c:pt>
                <c:pt idx="673">
                  <c:v>6447303.7603087891</c:v>
                </c:pt>
                <c:pt idx="674">
                  <c:v>28991284.558662239</c:v>
                </c:pt>
                <c:pt idx="675">
                  <c:v>9547237.2472892087</c:v>
                </c:pt>
                <c:pt idx="676">
                  <c:v>58970750.263609983</c:v>
                </c:pt>
                <c:pt idx="677">
                  <c:v>46939526.967052892</c:v>
                </c:pt>
                <c:pt idx="678">
                  <c:v>17581105.6883361</c:v>
                </c:pt>
                <c:pt idx="679">
                  <c:v>6702944.6708639152</c:v>
                </c:pt>
                <c:pt idx="680">
                  <c:v>58046787.91497048</c:v>
                </c:pt>
                <c:pt idx="681">
                  <c:v>10151295.066437989</c:v>
                </c:pt>
                <c:pt idx="682">
                  <c:v>17829059.9599634</c:v>
                </c:pt>
                <c:pt idx="683">
                  <c:v>39255914.983394012</c:v>
                </c:pt>
                <c:pt idx="684">
                  <c:v>12598382.767116349</c:v>
                </c:pt>
                <c:pt idx="685">
                  <c:v>44998111.890579812</c:v>
                </c:pt>
                <c:pt idx="686">
                  <c:v>32053349.525554661</c:v>
                </c:pt>
                <c:pt idx="687">
                  <c:v>9383508.6412622444</c:v>
                </c:pt>
                <c:pt idx="688">
                  <c:v>27536968.82590054</c:v>
                </c:pt>
                <c:pt idx="689">
                  <c:v>19657164.471147109</c:v>
                </c:pt>
                <c:pt idx="690">
                  <c:v>26173226.796740599</c:v>
                </c:pt>
                <c:pt idx="691">
                  <c:v>23270098.955820691</c:v>
                </c:pt>
                <c:pt idx="692">
                  <c:v>26728749.61226327</c:v>
                </c:pt>
                <c:pt idx="693">
                  <c:v>33949124.540882453</c:v>
                </c:pt>
                <c:pt idx="694">
                  <c:v>74901605.043098673</c:v>
                </c:pt>
                <c:pt idx="695">
                  <c:v>40637978.942629866</c:v>
                </c:pt>
                <c:pt idx="696">
                  <c:v>22031739.390049949</c:v>
                </c:pt>
                <c:pt idx="697">
                  <c:v>10029690.929294109</c:v>
                </c:pt>
                <c:pt idx="698">
                  <c:v>8921067.7864833437</c:v>
                </c:pt>
                <c:pt idx="699">
                  <c:v>19245257.517160829</c:v>
                </c:pt>
                <c:pt idx="700">
                  <c:v>64457859.895651303</c:v>
                </c:pt>
                <c:pt idx="701">
                  <c:v>64520965.593122438</c:v>
                </c:pt>
                <c:pt idx="702">
                  <c:v>26362675.547520868</c:v>
                </c:pt>
                <c:pt idx="703">
                  <c:v>43698898.981987119</c:v>
                </c:pt>
                <c:pt idx="704">
                  <c:v>15864573.610764969</c:v>
                </c:pt>
                <c:pt idx="705">
                  <c:v>110590642.2365931</c:v>
                </c:pt>
                <c:pt idx="706">
                  <c:v>20398498.41576894</c:v>
                </c:pt>
                <c:pt idx="707">
                  <c:v>7440905.5109836683</c:v>
                </c:pt>
                <c:pt idx="708">
                  <c:v>37887943.37271025</c:v>
                </c:pt>
                <c:pt idx="709">
                  <c:v>9770620.4089877866</c:v>
                </c:pt>
                <c:pt idx="710">
                  <c:v>5431785.5688056052</c:v>
                </c:pt>
                <c:pt idx="711">
                  <c:v>20873451.437675539</c:v>
                </c:pt>
                <c:pt idx="712">
                  <c:v>14444738.42271151</c:v>
                </c:pt>
                <c:pt idx="713">
                  <c:v>24650553.936478872</c:v>
                </c:pt>
                <c:pt idx="714">
                  <c:v>17982654.504507501</c:v>
                </c:pt>
                <c:pt idx="715">
                  <c:v>19880901.42230102</c:v>
                </c:pt>
                <c:pt idx="716">
                  <c:v>12977587.63556923</c:v>
                </c:pt>
                <c:pt idx="717">
                  <c:v>31409591.213058561</c:v>
                </c:pt>
                <c:pt idx="718">
                  <c:v>20075040.14135645</c:v>
                </c:pt>
                <c:pt idx="719">
                  <c:v>3879096.0402471931</c:v>
                </c:pt>
                <c:pt idx="720">
                  <c:v>13711731.43292683</c:v>
                </c:pt>
                <c:pt idx="721">
                  <c:v>7683654.6026928239</c:v>
                </c:pt>
                <c:pt idx="722">
                  <c:v>22675120.942329429</c:v>
                </c:pt>
                <c:pt idx="723">
                  <c:v>21228633.060887419</c:v>
                </c:pt>
                <c:pt idx="724">
                  <c:v>24262255.60550487</c:v>
                </c:pt>
                <c:pt idx="725">
                  <c:v>55269439.979686342</c:v>
                </c:pt>
                <c:pt idx="726">
                  <c:v>9556193.5763888117</c:v>
                </c:pt>
                <c:pt idx="727">
                  <c:v>72312737.277975231</c:v>
                </c:pt>
                <c:pt idx="728">
                  <c:v>33183646.253532961</c:v>
                </c:pt>
                <c:pt idx="729">
                  <c:v>40339116.572752833</c:v>
                </c:pt>
                <c:pt idx="730">
                  <c:v>9799861.5694981478</c:v>
                </c:pt>
                <c:pt idx="731">
                  <c:v>13594959.767673619</c:v>
                </c:pt>
                <c:pt idx="732">
                  <c:v>30704549.65537193</c:v>
                </c:pt>
                <c:pt idx="733">
                  <c:v>19047114.908260509</c:v>
                </c:pt>
                <c:pt idx="734">
                  <c:v>5843502.6542832302</c:v>
                </c:pt>
                <c:pt idx="735">
                  <c:v>7363891.0066930298</c:v>
                </c:pt>
                <c:pt idx="736">
                  <c:v>43640326.966017149</c:v>
                </c:pt>
                <c:pt idx="737">
                  <c:v>25215172.721483082</c:v>
                </c:pt>
                <c:pt idx="738">
                  <c:v>8321166.4872411564</c:v>
                </c:pt>
                <c:pt idx="739">
                  <c:v>8999515.3044363018</c:v>
                </c:pt>
                <c:pt idx="740">
                  <c:v>13089063.93596876</c:v>
                </c:pt>
                <c:pt idx="741">
                  <c:v>15056693.082817949</c:v>
                </c:pt>
                <c:pt idx="742">
                  <c:v>21752538.141304471</c:v>
                </c:pt>
                <c:pt idx="743">
                  <c:v>82427136.233412832</c:v>
                </c:pt>
                <c:pt idx="744">
                  <c:v>8976779.9062129539</c:v>
                </c:pt>
                <c:pt idx="745">
                  <c:v>19421421.057533871</c:v>
                </c:pt>
                <c:pt idx="746">
                  <c:v>34581280.16512417</c:v>
                </c:pt>
                <c:pt idx="747">
                  <c:v>59848161.967487983</c:v>
                </c:pt>
                <c:pt idx="748">
                  <c:v>6826694.8336713025</c:v>
                </c:pt>
                <c:pt idx="749">
                  <c:v>8419001.2906299345</c:v>
                </c:pt>
                <c:pt idx="750">
                  <c:v>48728994.726913549</c:v>
                </c:pt>
                <c:pt idx="751">
                  <c:v>39608212.393874697</c:v>
                </c:pt>
                <c:pt idx="752">
                  <c:v>19932329.431023501</c:v>
                </c:pt>
                <c:pt idx="753">
                  <c:v>45670429.35347753</c:v>
                </c:pt>
                <c:pt idx="754">
                  <c:v>16875406.920389868</c:v>
                </c:pt>
                <c:pt idx="755">
                  <c:v>16982097.746176202</c:v>
                </c:pt>
                <c:pt idx="756">
                  <c:v>14722986.262351001</c:v>
                </c:pt>
                <c:pt idx="757">
                  <c:v>47586707.515383549</c:v>
                </c:pt>
                <c:pt idx="758">
                  <c:v>74247931.083854929</c:v>
                </c:pt>
                <c:pt idx="759">
                  <c:v>8006854.9063542197</c:v>
                </c:pt>
                <c:pt idx="760">
                  <c:v>12351599.57431999</c:v>
                </c:pt>
                <c:pt idx="761">
                  <c:v>55374132.969584063</c:v>
                </c:pt>
                <c:pt idx="762">
                  <c:v>15188831.47604863</c:v>
                </c:pt>
                <c:pt idx="763">
                  <c:v>20480934.923637681</c:v>
                </c:pt>
                <c:pt idx="764">
                  <c:v>11371096.57950804</c:v>
                </c:pt>
                <c:pt idx="765">
                  <c:v>22734327.438757092</c:v>
                </c:pt>
                <c:pt idx="766">
                  <c:v>5631420.893774366</c:v>
                </c:pt>
                <c:pt idx="767">
                  <c:v>25469067.031970199</c:v>
                </c:pt>
                <c:pt idx="768">
                  <c:v>58773600.005104981</c:v>
                </c:pt>
                <c:pt idx="769">
                  <c:v>45160595.982791141</c:v>
                </c:pt>
                <c:pt idx="770">
                  <c:v>38653214.195892423</c:v>
                </c:pt>
                <c:pt idx="771">
                  <c:v>9314800.2294542603</c:v>
                </c:pt>
                <c:pt idx="772">
                  <c:v>5980790.0312169166</c:v>
                </c:pt>
                <c:pt idx="773">
                  <c:v>5488696.7406747974</c:v>
                </c:pt>
                <c:pt idx="774">
                  <c:v>40768144.146288209</c:v>
                </c:pt>
                <c:pt idx="775">
                  <c:v>81628000.438585684</c:v>
                </c:pt>
                <c:pt idx="776">
                  <c:v>11680811.161985431</c:v>
                </c:pt>
                <c:pt idx="777">
                  <c:v>13519117.574867129</c:v>
                </c:pt>
                <c:pt idx="778">
                  <c:v>20374976.886794969</c:v>
                </c:pt>
                <c:pt idx="779">
                  <c:v>7660192.6765580857</c:v>
                </c:pt>
                <c:pt idx="780">
                  <c:v>23980157.866652131</c:v>
                </c:pt>
                <c:pt idx="781">
                  <c:v>14040338.360274591</c:v>
                </c:pt>
                <c:pt idx="782">
                  <c:v>76099325.02965191</c:v>
                </c:pt>
                <c:pt idx="783">
                  <c:v>19618445.856453858</c:v>
                </c:pt>
                <c:pt idx="784">
                  <c:v>16879719.394921999</c:v>
                </c:pt>
                <c:pt idx="785">
                  <c:v>19125981.719253808</c:v>
                </c:pt>
                <c:pt idx="786">
                  <c:v>15359796.57374952</c:v>
                </c:pt>
                <c:pt idx="787">
                  <c:v>16402628.80679051</c:v>
                </c:pt>
                <c:pt idx="788">
                  <c:v>12211440.640648611</c:v>
                </c:pt>
                <c:pt idx="789">
                  <c:v>68989901.716988713</c:v>
                </c:pt>
                <c:pt idx="790">
                  <c:v>17283832.169139329</c:v>
                </c:pt>
                <c:pt idx="791">
                  <c:v>7237246.3678021533</c:v>
                </c:pt>
                <c:pt idx="792">
                  <c:v>7484553.2355904002</c:v>
                </c:pt>
                <c:pt idx="793">
                  <c:v>33994594.024805792</c:v>
                </c:pt>
                <c:pt idx="794">
                  <c:v>9498484.653722126</c:v>
                </c:pt>
                <c:pt idx="795">
                  <c:v>18746982.278029859</c:v>
                </c:pt>
                <c:pt idx="796">
                  <c:v>46849733.46667362</c:v>
                </c:pt>
                <c:pt idx="797">
                  <c:v>21131497.265851479</c:v>
                </c:pt>
                <c:pt idx="798">
                  <c:v>24812221.483170431</c:v>
                </c:pt>
                <c:pt idx="799">
                  <c:v>37391124.56139791</c:v>
                </c:pt>
                <c:pt idx="800">
                  <c:v>8442005.8439226002</c:v>
                </c:pt>
                <c:pt idx="801">
                  <c:v>81839923.122192189</c:v>
                </c:pt>
                <c:pt idx="802">
                  <c:v>10428682.46831961</c:v>
                </c:pt>
                <c:pt idx="803">
                  <c:v>24202028.354510561</c:v>
                </c:pt>
                <c:pt idx="804">
                  <c:v>6626587.5913085667</c:v>
                </c:pt>
                <c:pt idx="805">
                  <c:v>40682636.19175677</c:v>
                </c:pt>
                <c:pt idx="806">
                  <c:v>46096709.072435342</c:v>
                </c:pt>
                <c:pt idx="807">
                  <c:v>10678717.625500221</c:v>
                </c:pt>
                <c:pt idx="808">
                  <c:v>9952687.5712833758</c:v>
                </c:pt>
                <c:pt idx="809">
                  <c:v>11526132.39436112</c:v>
                </c:pt>
                <c:pt idx="810">
                  <c:v>6555999.0838151257</c:v>
                </c:pt>
                <c:pt idx="811">
                  <c:v>12900195.709938571</c:v>
                </c:pt>
                <c:pt idx="812">
                  <c:v>14891612.3696454</c:v>
                </c:pt>
                <c:pt idx="813">
                  <c:v>26740774.115683809</c:v>
                </c:pt>
                <c:pt idx="814">
                  <c:v>37283714.25422781</c:v>
                </c:pt>
                <c:pt idx="815">
                  <c:v>14815763.710685501</c:v>
                </c:pt>
                <c:pt idx="816">
                  <c:v>111420635.99212161</c:v>
                </c:pt>
                <c:pt idx="817">
                  <c:v>4166013.0330231972</c:v>
                </c:pt>
                <c:pt idx="818">
                  <c:v>13339827.19650083</c:v>
                </c:pt>
                <c:pt idx="819">
                  <c:v>15240156.9030283</c:v>
                </c:pt>
                <c:pt idx="820">
                  <c:v>82452324.686010182</c:v>
                </c:pt>
                <c:pt idx="821">
                  <c:v>5938733.265146507</c:v>
                </c:pt>
                <c:pt idx="822">
                  <c:v>5948553.9288179576</c:v>
                </c:pt>
                <c:pt idx="823">
                  <c:v>8866027.9497751966</c:v>
                </c:pt>
                <c:pt idx="824">
                  <c:v>34159488.281528197</c:v>
                </c:pt>
                <c:pt idx="825">
                  <c:v>8321320.02626881</c:v>
                </c:pt>
                <c:pt idx="826">
                  <c:v>8126835.3335028011</c:v>
                </c:pt>
                <c:pt idx="827">
                  <c:v>39055516.033698633</c:v>
                </c:pt>
                <c:pt idx="828">
                  <c:v>7735580.0986419041</c:v>
                </c:pt>
                <c:pt idx="829">
                  <c:v>5739925.0770769343</c:v>
                </c:pt>
                <c:pt idx="830">
                  <c:v>84299590.844508499</c:v>
                </c:pt>
                <c:pt idx="831">
                  <c:v>29661114.765765011</c:v>
                </c:pt>
                <c:pt idx="832">
                  <c:v>9414593.0856841728</c:v>
                </c:pt>
                <c:pt idx="833">
                  <c:v>16327208.960298879</c:v>
                </c:pt>
                <c:pt idx="834">
                  <c:v>30713924.281555001</c:v>
                </c:pt>
                <c:pt idx="835">
                  <c:v>47347540.94952251</c:v>
                </c:pt>
                <c:pt idx="836">
                  <c:v>17622527.547144581</c:v>
                </c:pt>
                <c:pt idx="837">
                  <c:v>9410945.0838983562</c:v>
                </c:pt>
                <c:pt idx="838">
                  <c:v>38270252.832268119</c:v>
                </c:pt>
                <c:pt idx="839">
                  <c:v>35250529.472229503</c:v>
                </c:pt>
                <c:pt idx="840">
                  <c:v>18764895.385854419</c:v>
                </c:pt>
                <c:pt idx="841">
                  <c:v>9855950.4351610579</c:v>
                </c:pt>
                <c:pt idx="842">
                  <c:v>22592188.983745739</c:v>
                </c:pt>
                <c:pt idx="843">
                  <c:v>53793959.371317551</c:v>
                </c:pt>
                <c:pt idx="844">
                  <c:v>32864863.2773159</c:v>
                </c:pt>
                <c:pt idx="845">
                  <c:v>14518569.205958171</c:v>
                </c:pt>
                <c:pt idx="846">
                  <c:v>40948956.314343587</c:v>
                </c:pt>
                <c:pt idx="847">
                  <c:v>16812347.310291778</c:v>
                </c:pt>
                <c:pt idx="848">
                  <c:v>13617527.065603349</c:v>
                </c:pt>
                <c:pt idx="849">
                  <c:v>30871619.045187131</c:v>
                </c:pt>
                <c:pt idx="850">
                  <c:v>60660278.548636056</c:v>
                </c:pt>
                <c:pt idx="851">
                  <c:v>14193087.04959185</c:v>
                </c:pt>
                <c:pt idx="852">
                  <c:v>11339590.096980849</c:v>
                </c:pt>
                <c:pt idx="853">
                  <c:v>19191814.89958322</c:v>
                </c:pt>
                <c:pt idx="854">
                  <c:v>22573652.516111121</c:v>
                </c:pt>
                <c:pt idx="855">
                  <c:v>14603440.21461902</c:v>
                </c:pt>
                <c:pt idx="856">
                  <c:v>36164751.643375397</c:v>
                </c:pt>
                <c:pt idx="857">
                  <c:v>14400126.055296659</c:v>
                </c:pt>
                <c:pt idx="858">
                  <c:v>12434481.132825371</c:v>
                </c:pt>
                <c:pt idx="859">
                  <c:v>20071128.269988362</c:v>
                </c:pt>
                <c:pt idx="860">
                  <c:v>14858169.789322641</c:v>
                </c:pt>
                <c:pt idx="861">
                  <c:v>34131728.251178063</c:v>
                </c:pt>
                <c:pt idx="862">
                  <c:v>16862967.665774491</c:v>
                </c:pt>
                <c:pt idx="863">
                  <c:v>12874188.580963369</c:v>
                </c:pt>
                <c:pt idx="864">
                  <c:v>9456233.6969498638</c:v>
                </c:pt>
                <c:pt idx="865">
                  <c:v>17547347.675661441</c:v>
                </c:pt>
                <c:pt idx="866">
                  <c:v>18185345.584154639</c:v>
                </c:pt>
                <c:pt idx="867">
                  <c:v>51933955.492544867</c:v>
                </c:pt>
                <c:pt idx="868">
                  <c:v>21579564.693187971</c:v>
                </c:pt>
                <c:pt idx="869">
                  <c:v>8313006.8073426206</c:v>
                </c:pt>
                <c:pt idx="870">
                  <c:v>50752033.872935571</c:v>
                </c:pt>
                <c:pt idx="871">
                  <c:v>29242655.78710812</c:v>
                </c:pt>
                <c:pt idx="872">
                  <c:v>18716520.111572869</c:v>
                </c:pt>
                <c:pt idx="873">
                  <c:v>30074988.525674868</c:v>
                </c:pt>
                <c:pt idx="874">
                  <c:v>6514021.4706487283</c:v>
                </c:pt>
                <c:pt idx="875">
                  <c:v>13762448.65941442</c:v>
                </c:pt>
                <c:pt idx="876">
                  <c:v>5957715.8318321416</c:v>
                </c:pt>
                <c:pt idx="877">
                  <c:v>16379987.45758641</c:v>
                </c:pt>
                <c:pt idx="878">
                  <c:v>16377535.10922854</c:v>
                </c:pt>
                <c:pt idx="879">
                  <c:v>33648348.220248356</c:v>
                </c:pt>
                <c:pt idx="880">
                  <c:v>42345777.401083373</c:v>
                </c:pt>
                <c:pt idx="881">
                  <c:v>21347082.65475722</c:v>
                </c:pt>
                <c:pt idx="882">
                  <c:v>14037337.68947668</c:v>
                </c:pt>
                <c:pt idx="883">
                  <c:v>15590632.58969776</c:v>
                </c:pt>
                <c:pt idx="884">
                  <c:v>8144843.1560578309</c:v>
                </c:pt>
                <c:pt idx="885">
                  <c:v>9936152.6533261389</c:v>
                </c:pt>
                <c:pt idx="886">
                  <c:v>13362894.079297811</c:v>
                </c:pt>
                <c:pt idx="887">
                  <c:v>32483249.14397097</c:v>
                </c:pt>
                <c:pt idx="888">
                  <c:v>6016402.9077320369</c:v>
                </c:pt>
                <c:pt idx="889">
                  <c:v>15980014.54779822</c:v>
                </c:pt>
                <c:pt idx="890">
                  <c:v>8590521.9626378529</c:v>
                </c:pt>
                <c:pt idx="891">
                  <c:v>25288837.720676009</c:v>
                </c:pt>
                <c:pt idx="892">
                  <c:v>6348426.2930831145</c:v>
                </c:pt>
                <c:pt idx="893">
                  <c:v>56678580.679075688</c:v>
                </c:pt>
                <c:pt idx="894">
                  <c:v>21641470.682548579</c:v>
                </c:pt>
                <c:pt idx="895">
                  <c:v>146674832.69291529</c:v>
                </c:pt>
                <c:pt idx="896">
                  <c:v>7546346.8940506848</c:v>
                </c:pt>
                <c:pt idx="897">
                  <c:v>18085867.271061111</c:v>
                </c:pt>
                <c:pt idx="898">
                  <c:v>80401265.781128898</c:v>
                </c:pt>
                <c:pt idx="899">
                  <c:v>5028114.39083979</c:v>
                </c:pt>
                <c:pt idx="900">
                  <c:v>52705413.392654113</c:v>
                </c:pt>
                <c:pt idx="901">
                  <c:v>91083401.201232746</c:v>
                </c:pt>
                <c:pt idx="902">
                  <c:v>13029408.50340509</c:v>
                </c:pt>
                <c:pt idx="903">
                  <c:v>15193797.804278649</c:v>
                </c:pt>
                <c:pt idx="904">
                  <c:v>37408615.817302331</c:v>
                </c:pt>
                <c:pt idx="905">
                  <c:v>32638930.133860219</c:v>
                </c:pt>
                <c:pt idx="906">
                  <c:v>45077468.99755358</c:v>
                </c:pt>
                <c:pt idx="907">
                  <c:v>35943853.630556963</c:v>
                </c:pt>
                <c:pt idx="908">
                  <c:v>13637458.08469368</c:v>
                </c:pt>
                <c:pt idx="909">
                  <c:v>17185518.235972859</c:v>
                </c:pt>
                <c:pt idx="910">
                  <c:v>25493133.265956379</c:v>
                </c:pt>
                <c:pt idx="911">
                  <c:v>37082414.517475888</c:v>
                </c:pt>
                <c:pt idx="912">
                  <c:v>11935025.75675814</c:v>
                </c:pt>
                <c:pt idx="913">
                  <c:v>8145631.5678308038</c:v>
                </c:pt>
                <c:pt idx="914">
                  <c:v>42940163.769527443</c:v>
                </c:pt>
                <c:pt idx="915">
                  <c:v>56188743.926255248</c:v>
                </c:pt>
                <c:pt idx="916">
                  <c:v>59921663.136789978</c:v>
                </c:pt>
                <c:pt idx="917">
                  <c:v>25390419.08321505</c:v>
                </c:pt>
                <c:pt idx="918">
                  <c:v>17903799.53822897</c:v>
                </c:pt>
                <c:pt idx="919">
                  <c:v>8747590.9178091623</c:v>
                </c:pt>
                <c:pt idx="920">
                  <c:v>4751147.2816878762</c:v>
                </c:pt>
                <c:pt idx="921">
                  <c:v>13024616.46639934</c:v>
                </c:pt>
                <c:pt idx="922">
                  <c:v>25726857.49357358</c:v>
                </c:pt>
                <c:pt idx="923">
                  <c:v>36251600.610706083</c:v>
                </c:pt>
                <c:pt idx="924">
                  <c:v>15591312.54399422</c:v>
                </c:pt>
                <c:pt idx="925">
                  <c:v>23654298.255740341</c:v>
                </c:pt>
                <c:pt idx="926">
                  <c:v>18077557.04697676</c:v>
                </c:pt>
                <c:pt idx="927">
                  <c:v>24822114.152340021</c:v>
                </c:pt>
                <c:pt idx="928">
                  <c:v>6163738.4528624481</c:v>
                </c:pt>
                <c:pt idx="929">
                  <c:v>9980443.6390339043</c:v>
                </c:pt>
                <c:pt idx="930">
                  <c:v>14090468.82112759</c:v>
                </c:pt>
                <c:pt idx="931">
                  <c:v>30888206.849845961</c:v>
                </c:pt>
                <c:pt idx="932">
                  <c:v>46148214.028419681</c:v>
                </c:pt>
                <c:pt idx="933">
                  <c:v>42920991.899246357</c:v>
                </c:pt>
                <c:pt idx="934">
                  <c:v>71291692.841786981</c:v>
                </c:pt>
                <c:pt idx="935">
                  <c:v>10160118.397724589</c:v>
                </c:pt>
                <c:pt idx="936">
                  <c:v>62090278.303767189</c:v>
                </c:pt>
                <c:pt idx="937">
                  <c:v>31991561.806201681</c:v>
                </c:pt>
                <c:pt idx="938">
                  <c:v>61007971.292123452</c:v>
                </c:pt>
                <c:pt idx="939">
                  <c:v>29418923.34722627</c:v>
                </c:pt>
                <c:pt idx="940">
                  <c:v>15182426.845385339</c:v>
                </c:pt>
                <c:pt idx="941">
                  <c:v>23866457.336773731</c:v>
                </c:pt>
                <c:pt idx="942">
                  <c:v>14143711.87649457</c:v>
                </c:pt>
                <c:pt idx="943">
                  <c:v>20623275.523212008</c:v>
                </c:pt>
                <c:pt idx="944">
                  <c:v>22935244.09270753</c:v>
                </c:pt>
                <c:pt idx="945">
                  <c:v>14879803.97086877</c:v>
                </c:pt>
                <c:pt idx="946">
                  <c:v>10463723.48023599</c:v>
                </c:pt>
                <c:pt idx="947">
                  <c:v>18138240.639589299</c:v>
                </c:pt>
                <c:pt idx="948">
                  <c:v>32755306.036294408</c:v>
                </c:pt>
                <c:pt idx="949">
                  <c:v>23934743.820424579</c:v>
                </c:pt>
                <c:pt idx="950">
                  <c:v>76234003.752614096</c:v>
                </c:pt>
                <c:pt idx="951">
                  <c:v>20534356.173334129</c:v>
                </c:pt>
                <c:pt idx="952">
                  <c:v>41395146.297968447</c:v>
                </c:pt>
                <c:pt idx="953">
                  <c:v>19734137.003132891</c:v>
                </c:pt>
                <c:pt idx="954">
                  <c:v>15601362.382646499</c:v>
                </c:pt>
                <c:pt idx="955">
                  <c:v>38438845.678236946</c:v>
                </c:pt>
                <c:pt idx="956">
                  <c:v>7823153.0749693112</c:v>
                </c:pt>
                <c:pt idx="957">
                  <c:v>17907881.17774377</c:v>
                </c:pt>
                <c:pt idx="958">
                  <c:v>11538206.04343785</c:v>
                </c:pt>
                <c:pt idx="959">
                  <c:v>52520881.97037337</c:v>
                </c:pt>
                <c:pt idx="960">
                  <c:v>11326050.68626998</c:v>
                </c:pt>
                <c:pt idx="961">
                  <c:v>25943768.41356482</c:v>
                </c:pt>
                <c:pt idx="962">
                  <c:v>81657925.911112323</c:v>
                </c:pt>
                <c:pt idx="963">
                  <c:v>156988214.64240021</c:v>
                </c:pt>
                <c:pt idx="964">
                  <c:v>25623048.8540085</c:v>
                </c:pt>
                <c:pt idx="965">
                  <c:v>9372285.3650754932</c:v>
                </c:pt>
                <c:pt idx="966">
                  <c:v>19590898.038347568</c:v>
                </c:pt>
                <c:pt idx="967">
                  <c:v>8367310.6298878463</c:v>
                </c:pt>
                <c:pt idx="968">
                  <c:v>36268116.680998348</c:v>
                </c:pt>
                <c:pt idx="969">
                  <c:v>38137005.171774782</c:v>
                </c:pt>
                <c:pt idx="970">
                  <c:v>41609650.255083203</c:v>
                </c:pt>
                <c:pt idx="971">
                  <c:v>8861006.3192240205</c:v>
                </c:pt>
                <c:pt idx="972">
                  <c:v>26659562.342968062</c:v>
                </c:pt>
                <c:pt idx="973">
                  <c:v>35056763.359608613</c:v>
                </c:pt>
                <c:pt idx="974">
                  <c:v>39666136.82238356</c:v>
                </c:pt>
                <c:pt idx="975">
                  <c:v>33255489.913259711</c:v>
                </c:pt>
                <c:pt idx="976">
                  <c:v>24992851.2994285</c:v>
                </c:pt>
                <c:pt idx="977">
                  <c:v>11280265.135732191</c:v>
                </c:pt>
                <c:pt idx="978">
                  <c:v>15921893.37816711</c:v>
                </c:pt>
                <c:pt idx="979">
                  <c:v>8099216.1831068788</c:v>
                </c:pt>
                <c:pt idx="980">
                  <c:v>4919331.9075798839</c:v>
                </c:pt>
                <c:pt idx="981">
                  <c:v>31656173.817730971</c:v>
                </c:pt>
                <c:pt idx="982">
                  <c:v>93106624.322113335</c:v>
                </c:pt>
                <c:pt idx="983">
                  <c:v>14399773.303655479</c:v>
                </c:pt>
                <c:pt idx="984">
                  <c:v>14860417.343837511</c:v>
                </c:pt>
                <c:pt idx="985">
                  <c:v>15505045.375298779</c:v>
                </c:pt>
                <c:pt idx="986">
                  <c:v>22488828.44448607</c:v>
                </c:pt>
                <c:pt idx="987">
                  <c:v>82562258.54600881</c:v>
                </c:pt>
                <c:pt idx="988">
                  <c:v>33973776.945510752</c:v>
                </c:pt>
                <c:pt idx="989">
                  <c:v>10069164.659239469</c:v>
                </c:pt>
                <c:pt idx="990">
                  <c:v>24503827.113921542</c:v>
                </c:pt>
                <c:pt idx="991">
                  <c:v>31129591.291656751</c:v>
                </c:pt>
                <c:pt idx="992">
                  <c:v>32718767.599399969</c:v>
                </c:pt>
                <c:pt idx="993">
                  <c:v>11920363.18021401</c:v>
                </c:pt>
                <c:pt idx="994">
                  <c:v>6793670.253245675</c:v>
                </c:pt>
                <c:pt idx="995">
                  <c:v>12849006.169720979</c:v>
                </c:pt>
                <c:pt idx="996">
                  <c:v>5566672.3096084073</c:v>
                </c:pt>
                <c:pt idx="997">
                  <c:v>9077057.6573659573</c:v>
                </c:pt>
                <c:pt idx="998">
                  <c:v>7098417.5308543192</c:v>
                </c:pt>
                <c:pt idx="999">
                  <c:v>37406166.166896664</c:v>
                </c:pt>
                <c:pt idx="1000">
                  <c:v>14201580.848903989</c:v>
                </c:pt>
                <c:pt idx="1001">
                  <c:v>13100922.27319864</c:v>
                </c:pt>
                <c:pt idx="1002">
                  <c:v>46712017.638221502</c:v>
                </c:pt>
                <c:pt idx="1003">
                  <c:v>13552075.828066541</c:v>
                </c:pt>
                <c:pt idx="1004">
                  <c:v>10872738.360603061</c:v>
                </c:pt>
                <c:pt idx="1005">
                  <c:v>13020500.15547616</c:v>
                </c:pt>
                <c:pt idx="1006">
                  <c:v>26818062.349516001</c:v>
                </c:pt>
                <c:pt idx="1007">
                  <c:v>18897817.778324459</c:v>
                </c:pt>
                <c:pt idx="1008">
                  <c:v>14492390.821173791</c:v>
                </c:pt>
                <c:pt idx="1009">
                  <c:v>4009107.4874909231</c:v>
                </c:pt>
                <c:pt idx="1010">
                  <c:v>51282328.588547014</c:v>
                </c:pt>
                <c:pt idx="1011">
                  <c:v>71616242.70445548</c:v>
                </c:pt>
                <c:pt idx="1012">
                  <c:v>11096360.564175179</c:v>
                </c:pt>
                <c:pt idx="1013">
                  <c:v>8171731.1588939056</c:v>
                </c:pt>
                <c:pt idx="1014">
                  <c:v>61577812.843962602</c:v>
                </c:pt>
                <c:pt idx="1015">
                  <c:v>30523482.6745135</c:v>
                </c:pt>
                <c:pt idx="1016">
                  <c:v>8596746.3219298087</c:v>
                </c:pt>
                <c:pt idx="1017">
                  <c:v>4299487.7667847816</c:v>
                </c:pt>
                <c:pt idx="1018">
                  <c:v>10681078.733687529</c:v>
                </c:pt>
                <c:pt idx="1019">
                  <c:v>18414029.91689638</c:v>
                </c:pt>
                <c:pt idx="1020">
                  <c:v>17626566.882413361</c:v>
                </c:pt>
                <c:pt idx="1021">
                  <c:v>91684832.295001209</c:v>
                </c:pt>
                <c:pt idx="1022">
                  <c:v>12068066.29178687</c:v>
                </c:pt>
                <c:pt idx="1023">
                  <c:v>9759740.5473103654</c:v>
                </c:pt>
                <c:pt idx="1024">
                  <c:v>15840300.18505477</c:v>
                </c:pt>
                <c:pt idx="1025">
                  <c:v>69146498.211629093</c:v>
                </c:pt>
                <c:pt idx="1026">
                  <c:v>17451279.64720048</c:v>
                </c:pt>
                <c:pt idx="1027">
                  <c:v>40860179.471816257</c:v>
                </c:pt>
                <c:pt idx="1028">
                  <c:v>7695034.6736839237</c:v>
                </c:pt>
                <c:pt idx="1029">
                  <c:v>10653809.57760774</c:v>
                </c:pt>
                <c:pt idx="1030">
                  <c:v>18561092.222559549</c:v>
                </c:pt>
                <c:pt idx="1031">
                  <c:v>7757520.8165380396</c:v>
                </c:pt>
                <c:pt idx="1032">
                  <c:v>28846605.029861581</c:v>
                </c:pt>
                <c:pt idx="1033">
                  <c:v>18216525.853141129</c:v>
                </c:pt>
                <c:pt idx="1034">
                  <c:v>10285591.92114787</c:v>
                </c:pt>
                <c:pt idx="1035">
                  <c:v>10518969.92672649</c:v>
                </c:pt>
                <c:pt idx="1036">
                  <c:v>14050563.535082269</c:v>
                </c:pt>
                <c:pt idx="1037">
                  <c:v>20065395.340184979</c:v>
                </c:pt>
                <c:pt idx="1038">
                  <c:v>8883438.1435688902</c:v>
                </c:pt>
                <c:pt idx="1039">
                  <c:v>30060460.64255745</c:v>
                </c:pt>
                <c:pt idx="1040">
                  <c:v>10430397.958656421</c:v>
                </c:pt>
                <c:pt idx="1041">
                  <c:v>6432641.4110471448</c:v>
                </c:pt>
                <c:pt idx="1042">
                  <c:v>9296345.8868823107</c:v>
                </c:pt>
                <c:pt idx="1043">
                  <c:v>42212870.949451193</c:v>
                </c:pt>
                <c:pt idx="1044">
                  <c:v>7832992.7767746514</c:v>
                </c:pt>
                <c:pt idx="1045">
                  <c:v>25851022.97441759</c:v>
                </c:pt>
                <c:pt idx="1046">
                  <c:v>52580925.860378496</c:v>
                </c:pt>
                <c:pt idx="1047">
                  <c:v>49930159.481695093</c:v>
                </c:pt>
                <c:pt idx="1048">
                  <c:v>10415979.342388101</c:v>
                </c:pt>
                <c:pt idx="1049">
                  <c:v>25367895.38202722</c:v>
                </c:pt>
                <c:pt idx="1050">
                  <c:v>6957956.7219814593</c:v>
                </c:pt>
                <c:pt idx="1051">
                  <c:v>32348148.186684061</c:v>
                </c:pt>
                <c:pt idx="1052">
                  <c:v>32754856.272750359</c:v>
                </c:pt>
                <c:pt idx="1053">
                  <c:v>32077200.765394259</c:v>
                </c:pt>
                <c:pt idx="1054">
                  <c:v>13212758.598233391</c:v>
                </c:pt>
                <c:pt idx="1055">
                  <c:v>10987690.19064291</c:v>
                </c:pt>
                <c:pt idx="1056">
                  <c:v>25383459.399390411</c:v>
                </c:pt>
                <c:pt idx="1057">
                  <c:v>10521385.2067957</c:v>
                </c:pt>
                <c:pt idx="1058">
                  <c:v>5080423.9882278228</c:v>
                </c:pt>
                <c:pt idx="1059">
                  <c:v>8865137.495568281</c:v>
                </c:pt>
                <c:pt idx="1060">
                  <c:v>12158494.459884269</c:v>
                </c:pt>
                <c:pt idx="1061">
                  <c:v>20802674.789104659</c:v>
                </c:pt>
                <c:pt idx="1062">
                  <c:v>15371894.948674349</c:v>
                </c:pt>
                <c:pt idx="1063">
                  <c:v>7313518.1476126118</c:v>
                </c:pt>
                <c:pt idx="1064">
                  <c:v>20743400.16896151</c:v>
                </c:pt>
                <c:pt idx="1065">
                  <c:v>49303063.95692569</c:v>
                </c:pt>
                <c:pt idx="1066">
                  <c:v>34482544.208122142</c:v>
                </c:pt>
                <c:pt idx="1067">
                  <c:v>15204108.67352058</c:v>
                </c:pt>
                <c:pt idx="1068">
                  <c:v>10837609.102035809</c:v>
                </c:pt>
                <c:pt idx="1069">
                  <c:v>8316605.7369635366</c:v>
                </c:pt>
                <c:pt idx="1070">
                  <c:v>14002460.095684949</c:v>
                </c:pt>
                <c:pt idx="1071">
                  <c:v>17038381.842120241</c:v>
                </c:pt>
                <c:pt idx="1072">
                  <c:v>36733736.71039746</c:v>
                </c:pt>
                <c:pt idx="1073">
                  <c:v>24845498.904394191</c:v>
                </c:pt>
                <c:pt idx="1074">
                  <c:v>23262982.960845951</c:v>
                </c:pt>
                <c:pt idx="1075">
                  <c:v>5342814.3100171573</c:v>
                </c:pt>
                <c:pt idx="1076">
                  <c:v>21327081.968473181</c:v>
                </c:pt>
                <c:pt idx="1077">
                  <c:v>14388456.26703422</c:v>
                </c:pt>
                <c:pt idx="1078">
                  <c:v>14938714.33599361</c:v>
                </c:pt>
                <c:pt idx="1079">
                  <c:v>27165060.138841379</c:v>
                </c:pt>
                <c:pt idx="1080">
                  <c:v>14114470.51745481</c:v>
                </c:pt>
                <c:pt idx="1081">
                  <c:v>69187557.4865475</c:v>
                </c:pt>
                <c:pt idx="1082">
                  <c:v>22158281.46304483</c:v>
                </c:pt>
                <c:pt idx="1083">
                  <c:v>18444260.805988591</c:v>
                </c:pt>
                <c:pt idx="1084">
                  <c:v>7228712.9975983053</c:v>
                </c:pt>
                <c:pt idx="1085">
                  <c:v>20803773.601674519</c:v>
                </c:pt>
                <c:pt idx="1086">
                  <c:v>4702371.7103637205</c:v>
                </c:pt>
                <c:pt idx="1087">
                  <c:v>22850988.455589451</c:v>
                </c:pt>
                <c:pt idx="1088">
                  <c:v>15332739.073652649</c:v>
                </c:pt>
                <c:pt idx="1089">
                  <c:v>25524376.124310371</c:v>
                </c:pt>
                <c:pt idx="1090">
                  <c:v>21688508.82509565</c:v>
                </c:pt>
                <c:pt idx="1091">
                  <c:v>37435896.695255972</c:v>
                </c:pt>
                <c:pt idx="1092">
                  <c:v>13093726.59874239</c:v>
                </c:pt>
                <c:pt idx="1093">
                  <c:v>5208939.6445667539</c:v>
                </c:pt>
                <c:pt idx="1094">
                  <c:v>9234388.0816310961</c:v>
                </c:pt>
                <c:pt idx="1095">
                  <c:v>41367538.286022879</c:v>
                </c:pt>
                <c:pt idx="1096">
                  <c:v>8472486.4232819658</c:v>
                </c:pt>
                <c:pt idx="1097">
                  <c:v>21722773.72789412</c:v>
                </c:pt>
                <c:pt idx="1098">
                  <c:v>13328136.965956589</c:v>
                </c:pt>
                <c:pt idx="1099">
                  <c:v>18273693.000649281</c:v>
                </c:pt>
                <c:pt idx="1100">
                  <c:v>6466498.1482883468</c:v>
                </c:pt>
                <c:pt idx="1101">
                  <c:v>14832760.17983252</c:v>
                </c:pt>
                <c:pt idx="1102">
                  <c:v>21222787.974346891</c:v>
                </c:pt>
                <c:pt idx="1103">
                  <c:v>42539574.362700887</c:v>
                </c:pt>
                <c:pt idx="1104">
                  <c:v>25660123.1297055</c:v>
                </c:pt>
                <c:pt idx="1105">
                  <c:v>10046091.96150055</c:v>
                </c:pt>
                <c:pt idx="1106">
                  <c:v>32108104.561668038</c:v>
                </c:pt>
                <c:pt idx="1107">
                  <c:v>9253294.5726912841</c:v>
                </c:pt>
                <c:pt idx="1108">
                  <c:v>6809819.9275302533</c:v>
                </c:pt>
                <c:pt idx="1109">
                  <c:v>7886619.7921594866</c:v>
                </c:pt>
                <c:pt idx="1110">
                  <c:v>12659107.460157899</c:v>
                </c:pt>
                <c:pt idx="1111">
                  <c:v>16058469.78755969</c:v>
                </c:pt>
                <c:pt idx="1112">
                  <c:v>10338839.45282853</c:v>
                </c:pt>
                <c:pt idx="1113">
                  <c:v>10353863.417563999</c:v>
                </c:pt>
                <c:pt idx="1114">
                  <c:v>10053396.857088691</c:v>
                </c:pt>
                <c:pt idx="1115">
                  <c:v>13937873.417001041</c:v>
                </c:pt>
                <c:pt idx="1116">
                  <c:v>25620039.35700921</c:v>
                </c:pt>
                <c:pt idx="1117">
                  <c:v>34790477.469896004</c:v>
                </c:pt>
                <c:pt idx="1118">
                  <c:v>29428005.729778841</c:v>
                </c:pt>
                <c:pt idx="1119">
                  <c:v>24507946.085532699</c:v>
                </c:pt>
                <c:pt idx="1120">
                  <c:v>9032407.1107109133</c:v>
                </c:pt>
                <c:pt idx="1121">
                  <c:v>17805426.707609821</c:v>
                </c:pt>
                <c:pt idx="1122">
                  <c:v>16809467.65335254</c:v>
                </c:pt>
                <c:pt idx="1123">
                  <c:v>26447232.041609831</c:v>
                </c:pt>
                <c:pt idx="1124">
                  <c:v>8488527.5773704275</c:v>
                </c:pt>
                <c:pt idx="1125">
                  <c:v>19657989.52981424</c:v>
                </c:pt>
                <c:pt idx="1126">
                  <c:v>13772409.457829289</c:v>
                </c:pt>
                <c:pt idx="1127">
                  <c:v>21476760.441544831</c:v>
                </c:pt>
                <c:pt idx="1128">
                  <c:v>32153086.71045915</c:v>
                </c:pt>
                <c:pt idx="1129">
                  <c:v>45047677.113762058</c:v>
                </c:pt>
                <c:pt idx="1130">
                  <c:v>14181430.31175719</c:v>
                </c:pt>
                <c:pt idx="1131">
                  <c:v>7637869.3105911007</c:v>
                </c:pt>
                <c:pt idx="1132">
                  <c:v>108777702.0632765</c:v>
                </c:pt>
                <c:pt idx="1133">
                  <c:v>17126002.779896989</c:v>
                </c:pt>
                <c:pt idx="1134">
                  <c:v>19106778.55479518</c:v>
                </c:pt>
                <c:pt idx="1135">
                  <c:v>14733281.41009859</c:v>
                </c:pt>
                <c:pt idx="1136">
                  <c:v>9893902.6494616717</c:v>
                </c:pt>
                <c:pt idx="1137">
                  <c:v>26418187.66777873</c:v>
                </c:pt>
                <c:pt idx="1138">
                  <c:v>25518509.300303459</c:v>
                </c:pt>
                <c:pt idx="1139">
                  <c:v>5283444.6298221406</c:v>
                </c:pt>
                <c:pt idx="1140">
                  <c:v>5712561.8718320867</c:v>
                </c:pt>
                <c:pt idx="1141">
                  <c:v>17751360.449228149</c:v>
                </c:pt>
                <c:pt idx="1142">
                  <c:v>30066505.039096098</c:v>
                </c:pt>
                <c:pt idx="1143">
                  <c:v>5536894.166814561</c:v>
                </c:pt>
                <c:pt idx="1144">
                  <c:v>6409064.9607916716</c:v>
                </c:pt>
                <c:pt idx="1145">
                  <c:v>40367672.431097768</c:v>
                </c:pt>
                <c:pt idx="1146">
                  <c:v>5981547.9856940201</c:v>
                </c:pt>
                <c:pt idx="1147">
                  <c:v>13181304.93057337</c:v>
                </c:pt>
                <c:pt idx="1148">
                  <c:v>25865239.53776063</c:v>
                </c:pt>
                <c:pt idx="1149">
                  <c:v>9762872.171922842</c:v>
                </c:pt>
                <c:pt idx="1150">
                  <c:v>41511438.228295699</c:v>
                </c:pt>
                <c:pt idx="1151">
                  <c:v>53222434.244055107</c:v>
                </c:pt>
                <c:pt idx="1152">
                  <c:v>8696068.7641024645</c:v>
                </c:pt>
                <c:pt idx="1153">
                  <c:v>23919131.51817473</c:v>
                </c:pt>
                <c:pt idx="1154">
                  <c:v>60853058.738929123</c:v>
                </c:pt>
                <c:pt idx="1155">
                  <c:v>3723669.8096910878</c:v>
                </c:pt>
                <c:pt idx="1156">
                  <c:v>11983317.534668131</c:v>
                </c:pt>
                <c:pt idx="1157">
                  <c:v>42294255.767247818</c:v>
                </c:pt>
                <c:pt idx="1158">
                  <c:v>37267257.131650262</c:v>
                </c:pt>
                <c:pt idx="1159">
                  <c:v>8780533.5781484116</c:v>
                </c:pt>
                <c:pt idx="1160">
                  <c:v>4341534.9451635191</c:v>
                </c:pt>
                <c:pt idx="1161">
                  <c:v>37233729.982870087</c:v>
                </c:pt>
                <c:pt idx="1162">
                  <c:v>29429193.98235172</c:v>
                </c:pt>
                <c:pt idx="1163">
                  <c:v>14870029.898005759</c:v>
                </c:pt>
                <c:pt idx="1164">
                  <c:v>16071901.754124301</c:v>
                </c:pt>
                <c:pt idx="1165">
                  <c:v>19664431.659843899</c:v>
                </c:pt>
                <c:pt idx="1166">
                  <c:v>11656349.19216918</c:v>
                </c:pt>
                <c:pt idx="1167">
                  <c:v>29636461.062744569</c:v>
                </c:pt>
                <c:pt idx="1168">
                  <c:v>10799250.26098902</c:v>
                </c:pt>
                <c:pt idx="1169">
                  <c:v>68119261.412420616</c:v>
                </c:pt>
                <c:pt idx="1170">
                  <c:v>10176427.348214811</c:v>
                </c:pt>
                <c:pt idx="1171">
                  <c:v>22311859.332648471</c:v>
                </c:pt>
                <c:pt idx="1172">
                  <c:v>4188877.2092044409</c:v>
                </c:pt>
                <c:pt idx="1173">
                  <c:v>7485615.4456738364</c:v>
                </c:pt>
                <c:pt idx="1174">
                  <c:v>38049358.29998298</c:v>
                </c:pt>
                <c:pt idx="1175">
                  <c:v>9751268.8669094313</c:v>
                </c:pt>
                <c:pt idx="1176">
                  <c:v>12593874.440623339</c:v>
                </c:pt>
                <c:pt idx="1177">
                  <c:v>13765473.754662439</c:v>
                </c:pt>
                <c:pt idx="1178">
                  <c:v>7196136.3176696124</c:v>
                </c:pt>
                <c:pt idx="1179">
                  <c:v>13179114.933183869</c:v>
                </c:pt>
                <c:pt idx="1180">
                  <c:v>10447736.711557619</c:v>
                </c:pt>
                <c:pt idx="1181">
                  <c:v>10545989.9063152</c:v>
                </c:pt>
                <c:pt idx="1182">
                  <c:v>27536687.62747125</c:v>
                </c:pt>
                <c:pt idx="1183">
                  <c:v>17820031.397435378</c:v>
                </c:pt>
                <c:pt idx="1184">
                  <c:v>32547541.250548478</c:v>
                </c:pt>
                <c:pt idx="1185">
                  <c:v>8126341.7070880216</c:v>
                </c:pt>
                <c:pt idx="1186">
                  <c:v>7889235.4121390246</c:v>
                </c:pt>
                <c:pt idx="1187">
                  <c:v>15223974.001869131</c:v>
                </c:pt>
                <c:pt idx="1188">
                  <c:v>9995584.3472352121</c:v>
                </c:pt>
                <c:pt idx="1189">
                  <c:v>71872390.897558138</c:v>
                </c:pt>
                <c:pt idx="1190">
                  <c:v>11017198.20966793</c:v>
                </c:pt>
                <c:pt idx="1191">
                  <c:v>14881638.47707984</c:v>
                </c:pt>
                <c:pt idx="1192">
                  <c:v>40502073.724134833</c:v>
                </c:pt>
                <c:pt idx="1193">
                  <c:v>21652813.34081766</c:v>
                </c:pt>
                <c:pt idx="1194">
                  <c:v>13691765.490270071</c:v>
                </c:pt>
                <c:pt idx="1195">
                  <c:v>27481035.012409121</c:v>
                </c:pt>
                <c:pt idx="1196">
                  <c:v>25183304.592970431</c:v>
                </c:pt>
                <c:pt idx="1197">
                  <c:v>54494891.611686051</c:v>
                </c:pt>
                <c:pt idx="1198">
                  <c:v>23437812.84300388</c:v>
                </c:pt>
                <c:pt idx="1199">
                  <c:v>14588286.401004091</c:v>
                </c:pt>
                <c:pt idx="1200">
                  <c:v>20361247.080927111</c:v>
                </c:pt>
                <c:pt idx="1201">
                  <c:v>16597032.6800636</c:v>
                </c:pt>
                <c:pt idx="1202">
                  <c:v>23614748.77150159</c:v>
                </c:pt>
                <c:pt idx="1203">
                  <c:v>11490294.14905547</c:v>
                </c:pt>
                <c:pt idx="1204">
                  <c:v>16383635.264580639</c:v>
                </c:pt>
                <c:pt idx="1205">
                  <c:v>9760511.4681321271</c:v>
                </c:pt>
                <c:pt idx="1206">
                  <c:v>19949697.018770698</c:v>
                </c:pt>
                <c:pt idx="1207">
                  <c:v>11866364.917611489</c:v>
                </c:pt>
                <c:pt idx="1208">
                  <c:v>20488478.44447428</c:v>
                </c:pt>
                <c:pt idx="1209">
                  <c:v>22601015.366100311</c:v>
                </c:pt>
                <c:pt idx="1210">
                  <c:v>7985229.8739735493</c:v>
                </c:pt>
                <c:pt idx="1211">
                  <c:v>16550055.309624029</c:v>
                </c:pt>
                <c:pt idx="1212">
                  <c:v>56577490.444923103</c:v>
                </c:pt>
                <c:pt idx="1213">
                  <c:v>13792480.646405119</c:v>
                </c:pt>
                <c:pt idx="1214">
                  <c:v>13123628.72265774</c:v>
                </c:pt>
                <c:pt idx="1215">
                  <c:v>18000801.826609328</c:v>
                </c:pt>
                <c:pt idx="1216">
                  <c:v>32662980.97035671</c:v>
                </c:pt>
                <c:pt idx="1217">
                  <c:v>9040698.0403265096</c:v>
                </c:pt>
                <c:pt idx="1218">
                  <c:v>38254809.911254279</c:v>
                </c:pt>
                <c:pt idx="1219">
                  <c:v>52975043.274892047</c:v>
                </c:pt>
                <c:pt idx="1220">
                  <c:v>12663723.14165402</c:v>
                </c:pt>
                <c:pt idx="1221">
                  <c:v>16992163.055119999</c:v>
                </c:pt>
                <c:pt idx="1222">
                  <c:v>35305107.704191297</c:v>
                </c:pt>
                <c:pt idx="1223">
                  <c:v>17855144.212752599</c:v>
                </c:pt>
                <c:pt idx="1224">
                  <c:v>13740041.25686866</c:v>
                </c:pt>
                <c:pt idx="1225">
                  <c:v>4920515.1070793718</c:v>
                </c:pt>
                <c:pt idx="1226">
                  <c:v>23229717.247281659</c:v>
                </c:pt>
                <c:pt idx="1227">
                  <c:v>18143836.212540701</c:v>
                </c:pt>
                <c:pt idx="1228">
                  <c:v>17574846.95796638</c:v>
                </c:pt>
                <c:pt idx="1229">
                  <c:v>9483164.7028522324</c:v>
                </c:pt>
                <c:pt idx="1230">
                  <c:v>54569304.115617096</c:v>
                </c:pt>
                <c:pt idx="1231">
                  <c:v>14859007.39162394</c:v>
                </c:pt>
                <c:pt idx="1232">
                  <c:v>88023454.310688183</c:v>
                </c:pt>
                <c:pt idx="1233">
                  <c:v>8170530.5626987712</c:v>
                </c:pt>
                <c:pt idx="1234">
                  <c:v>55484117.427254029</c:v>
                </c:pt>
                <c:pt idx="1235">
                  <c:v>7974305.6469818866</c:v>
                </c:pt>
                <c:pt idx="1236">
                  <c:v>45818797.700845473</c:v>
                </c:pt>
                <c:pt idx="1237">
                  <c:v>60471371.754689783</c:v>
                </c:pt>
                <c:pt idx="1238">
                  <c:v>4101388.9570127609</c:v>
                </c:pt>
                <c:pt idx="1239">
                  <c:v>7539865.8827320831</c:v>
                </c:pt>
                <c:pt idx="1240">
                  <c:v>9611365.1759083364</c:v>
                </c:pt>
                <c:pt idx="1241">
                  <c:v>28215112.502234619</c:v>
                </c:pt>
                <c:pt idx="1242">
                  <c:v>27121160.364745591</c:v>
                </c:pt>
                <c:pt idx="1243">
                  <c:v>11410137.38590475</c:v>
                </c:pt>
                <c:pt idx="1244">
                  <c:v>8430251.55929818</c:v>
                </c:pt>
                <c:pt idx="1245">
                  <c:v>15695684.67385352</c:v>
                </c:pt>
                <c:pt idx="1246">
                  <c:v>4351018.6098738546</c:v>
                </c:pt>
                <c:pt idx="1247">
                  <c:v>6977709.1807617014</c:v>
                </c:pt>
                <c:pt idx="1248">
                  <c:v>6914887.2451096661</c:v>
                </c:pt>
                <c:pt idx="1249">
                  <c:v>3790182.8650280032</c:v>
                </c:pt>
                <c:pt idx="1250">
                  <c:v>9585495.901890995</c:v>
                </c:pt>
                <c:pt idx="1251">
                  <c:v>5824117.2415502463</c:v>
                </c:pt>
                <c:pt idx="1252">
                  <c:v>29716382.435348291</c:v>
                </c:pt>
                <c:pt idx="1253">
                  <c:v>8434005.543101307</c:v>
                </c:pt>
                <c:pt idx="1254">
                  <c:v>14685682.234608971</c:v>
                </c:pt>
                <c:pt idx="1255">
                  <c:v>16054019.052845979</c:v>
                </c:pt>
                <c:pt idx="1256">
                  <c:v>17384472.675319038</c:v>
                </c:pt>
                <c:pt idx="1257">
                  <c:v>19919388.748405419</c:v>
                </c:pt>
                <c:pt idx="1258">
                  <c:v>14546507.16158063</c:v>
                </c:pt>
                <c:pt idx="1259">
                  <c:v>5133837.9767591888</c:v>
                </c:pt>
                <c:pt idx="1260">
                  <c:v>14678861.202419139</c:v>
                </c:pt>
                <c:pt idx="1261">
                  <c:v>5043112.0937107895</c:v>
                </c:pt>
                <c:pt idx="1262">
                  <c:v>5168663.2515202332</c:v>
                </c:pt>
                <c:pt idx="1263">
                  <c:v>4091953.9010814112</c:v>
                </c:pt>
                <c:pt idx="1264">
                  <c:v>23949348.048433751</c:v>
                </c:pt>
                <c:pt idx="1265">
                  <c:v>14608200.484057371</c:v>
                </c:pt>
                <c:pt idx="1266">
                  <c:v>10769915.15203307</c:v>
                </c:pt>
                <c:pt idx="1267">
                  <c:v>12074265.11771759</c:v>
                </c:pt>
                <c:pt idx="1268">
                  <c:v>9372930.1220597066</c:v>
                </c:pt>
                <c:pt idx="1269">
                  <c:v>27759515.06357339</c:v>
                </c:pt>
                <c:pt idx="1270">
                  <c:v>17219929.14745757</c:v>
                </c:pt>
                <c:pt idx="1271">
                  <c:v>18529466.288616259</c:v>
                </c:pt>
                <c:pt idx="1272">
                  <c:v>20100553.089582998</c:v>
                </c:pt>
                <c:pt idx="1273">
                  <c:v>50300759.022103623</c:v>
                </c:pt>
                <c:pt idx="1274">
                  <c:v>56902946.270829029</c:v>
                </c:pt>
                <c:pt idx="1275">
                  <c:v>8983177.6878438499</c:v>
                </c:pt>
                <c:pt idx="1276">
                  <c:v>26455449.88637029</c:v>
                </c:pt>
                <c:pt idx="1277">
                  <c:v>7591576.3126887335</c:v>
                </c:pt>
                <c:pt idx="1278">
                  <c:v>13180206.623271059</c:v>
                </c:pt>
                <c:pt idx="1279">
                  <c:v>33484164.52135976</c:v>
                </c:pt>
                <c:pt idx="1280">
                  <c:v>15280812.568823211</c:v>
                </c:pt>
                <c:pt idx="1281">
                  <c:v>6443968.2331918171</c:v>
                </c:pt>
                <c:pt idx="1282">
                  <c:v>31346797.58426863</c:v>
                </c:pt>
                <c:pt idx="1283">
                  <c:v>9440627.6944806632</c:v>
                </c:pt>
                <c:pt idx="1284">
                  <c:v>24636168.297594178</c:v>
                </c:pt>
                <c:pt idx="1285">
                  <c:v>27749777.26263883</c:v>
                </c:pt>
                <c:pt idx="1286">
                  <c:v>20050829.923219409</c:v>
                </c:pt>
                <c:pt idx="1287">
                  <c:v>12231990.09008172</c:v>
                </c:pt>
                <c:pt idx="1288">
                  <c:v>7097745.780610892</c:v>
                </c:pt>
                <c:pt idx="1289">
                  <c:v>73117339.177210912</c:v>
                </c:pt>
                <c:pt idx="1290">
                  <c:v>22704435.20469844</c:v>
                </c:pt>
                <c:pt idx="1291">
                  <c:v>35655477.950037427</c:v>
                </c:pt>
                <c:pt idx="1292">
                  <c:v>2857847.4624293628</c:v>
                </c:pt>
                <c:pt idx="1293">
                  <c:v>16823454.45251324</c:v>
                </c:pt>
                <c:pt idx="1294">
                  <c:v>25784594.607589431</c:v>
                </c:pt>
                <c:pt idx="1295">
                  <c:v>23807019.19157372</c:v>
                </c:pt>
                <c:pt idx="1296">
                  <c:v>18716758.754125539</c:v>
                </c:pt>
                <c:pt idx="1297">
                  <c:v>26000101.981836371</c:v>
                </c:pt>
                <c:pt idx="1298">
                  <c:v>16372405.73861251</c:v>
                </c:pt>
                <c:pt idx="1299">
                  <c:v>8649048.5743936561</c:v>
                </c:pt>
                <c:pt idx="1300">
                  <c:v>18298045.28181649</c:v>
                </c:pt>
                <c:pt idx="1301">
                  <c:v>39494462.68299786</c:v>
                </c:pt>
                <c:pt idx="1302">
                  <c:v>19683513.233463619</c:v>
                </c:pt>
                <c:pt idx="1303">
                  <c:v>5701561.5814506216</c:v>
                </c:pt>
                <c:pt idx="1304">
                  <c:v>6243381.5119890561</c:v>
                </c:pt>
                <c:pt idx="1305">
                  <c:v>14710548.005659129</c:v>
                </c:pt>
                <c:pt idx="1306">
                  <c:v>26213678.564862501</c:v>
                </c:pt>
                <c:pt idx="1307">
                  <c:v>3591398.7270451118</c:v>
                </c:pt>
                <c:pt idx="1308">
                  <c:v>9474381.7658744846</c:v>
                </c:pt>
                <c:pt idx="1309">
                  <c:v>25371518.04428228</c:v>
                </c:pt>
                <c:pt idx="1310">
                  <c:v>9382601.2908254545</c:v>
                </c:pt>
                <c:pt idx="1311">
                  <c:v>11215472.920969211</c:v>
                </c:pt>
                <c:pt idx="1312">
                  <c:v>56002358.643408537</c:v>
                </c:pt>
                <c:pt idx="1313">
                  <c:v>47901435.793232992</c:v>
                </c:pt>
                <c:pt idx="1314">
                  <c:v>6321023.0156880664</c:v>
                </c:pt>
                <c:pt idx="1315">
                  <c:v>10325477.553081639</c:v>
                </c:pt>
                <c:pt idx="1316">
                  <c:v>9121184.9100763611</c:v>
                </c:pt>
                <c:pt idx="1317">
                  <c:v>33497772.14693702</c:v>
                </c:pt>
                <c:pt idx="1318">
                  <c:v>8677145.9116295949</c:v>
                </c:pt>
                <c:pt idx="1319">
                  <c:v>4790828.2205460556</c:v>
                </c:pt>
                <c:pt idx="1320">
                  <c:v>3847165.7853862848</c:v>
                </c:pt>
                <c:pt idx="1321">
                  <c:v>16620580.16907835</c:v>
                </c:pt>
                <c:pt idx="1322">
                  <c:v>18100262.069793101</c:v>
                </c:pt>
                <c:pt idx="1323">
                  <c:v>6781291.9881753093</c:v>
                </c:pt>
                <c:pt idx="1324">
                  <c:v>17225020.07123924</c:v>
                </c:pt>
                <c:pt idx="1325">
                  <c:v>30431354.367148578</c:v>
                </c:pt>
                <c:pt idx="1326">
                  <c:v>11198599.93049285</c:v>
                </c:pt>
                <c:pt idx="1327">
                  <c:v>11815793.043233771</c:v>
                </c:pt>
                <c:pt idx="1328">
                  <c:v>6477945.7000184935</c:v>
                </c:pt>
                <c:pt idx="1329">
                  <c:v>6177796.1273588538</c:v>
                </c:pt>
                <c:pt idx="1330">
                  <c:v>32075887.53751564</c:v>
                </c:pt>
                <c:pt idx="1331">
                  <c:v>39652089.950425662</c:v>
                </c:pt>
                <c:pt idx="1332">
                  <c:v>18634475.69384478</c:v>
                </c:pt>
                <c:pt idx="1333">
                  <c:v>9222351.8036755342</c:v>
                </c:pt>
                <c:pt idx="1334">
                  <c:v>6084103.5933893425</c:v>
                </c:pt>
                <c:pt idx="1335">
                  <c:v>15015522.90285798</c:v>
                </c:pt>
                <c:pt idx="1336">
                  <c:v>28055460.635776378</c:v>
                </c:pt>
                <c:pt idx="1337">
                  <c:v>104081344.62183671</c:v>
                </c:pt>
                <c:pt idx="1338">
                  <c:v>7492541.3719095467</c:v>
                </c:pt>
                <c:pt idx="1339">
                  <c:v>16968796.6280476</c:v>
                </c:pt>
                <c:pt idx="1340">
                  <c:v>7037833.9349956838</c:v>
                </c:pt>
                <c:pt idx="1341">
                  <c:v>61878793.819843501</c:v>
                </c:pt>
                <c:pt idx="1342">
                  <c:v>49648797.916679569</c:v>
                </c:pt>
                <c:pt idx="1343">
                  <c:v>16239987.995872309</c:v>
                </c:pt>
                <c:pt idx="1344">
                  <c:v>3990470.0491060452</c:v>
                </c:pt>
                <c:pt idx="1345">
                  <c:v>13942404.337238731</c:v>
                </c:pt>
                <c:pt idx="1346">
                  <c:v>20119144.74814764</c:v>
                </c:pt>
                <c:pt idx="1347">
                  <c:v>37617351.431678481</c:v>
                </c:pt>
                <c:pt idx="1348">
                  <c:v>11847233.836182339</c:v>
                </c:pt>
                <c:pt idx="1349">
                  <c:v>17281263.22440083</c:v>
                </c:pt>
                <c:pt idx="1350">
                  <c:v>31280966.037242051</c:v>
                </c:pt>
                <c:pt idx="1351">
                  <c:v>10661873.142776489</c:v>
                </c:pt>
                <c:pt idx="1352">
                  <c:v>25789199.094673049</c:v>
                </c:pt>
                <c:pt idx="1353">
                  <c:v>37369226.785510167</c:v>
                </c:pt>
                <c:pt idx="1354">
                  <c:v>16113236.45121788</c:v>
                </c:pt>
                <c:pt idx="1355">
                  <c:v>2804182.478602774</c:v>
                </c:pt>
                <c:pt idx="1356">
                  <c:v>6362597.6169172404</c:v>
                </c:pt>
                <c:pt idx="1357">
                  <c:v>5266239.2838978786</c:v>
                </c:pt>
                <c:pt idx="1358">
                  <c:v>32337986.679869059</c:v>
                </c:pt>
                <c:pt idx="1359">
                  <c:v>8966130.0532424524</c:v>
                </c:pt>
                <c:pt idx="1360">
                  <c:v>26447741.999684211</c:v>
                </c:pt>
                <c:pt idx="1361">
                  <c:v>10447673.40968525</c:v>
                </c:pt>
                <c:pt idx="1362">
                  <c:v>26166701.542339198</c:v>
                </c:pt>
                <c:pt idx="1363">
                  <c:v>51580564.060401291</c:v>
                </c:pt>
                <c:pt idx="1364">
                  <c:v>10033428.844195411</c:v>
                </c:pt>
                <c:pt idx="1365">
                  <c:v>34164670.797890708</c:v>
                </c:pt>
                <c:pt idx="1366">
                  <c:v>6431009.6837128084</c:v>
                </c:pt>
                <c:pt idx="1367">
                  <c:v>5591223.1639299355</c:v>
                </c:pt>
                <c:pt idx="1368">
                  <c:v>7774260.1010178784</c:v>
                </c:pt>
                <c:pt idx="1369">
                  <c:v>17767337.002048641</c:v>
                </c:pt>
                <c:pt idx="1370">
                  <c:v>12348767.257824611</c:v>
                </c:pt>
                <c:pt idx="1371">
                  <c:v>8459673.9250322524</c:v>
                </c:pt>
                <c:pt idx="1372">
                  <c:v>68012087.204938069</c:v>
                </c:pt>
                <c:pt idx="1373">
                  <c:v>32499594.862320941</c:v>
                </c:pt>
                <c:pt idx="1374">
                  <c:v>12157425.094327141</c:v>
                </c:pt>
                <c:pt idx="1375">
                  <c:v>11193909.423396509</c:v>
                </c:pt>
                <c:pt idx="1376">
                  <c:v>23331854.841016758</c:v>
                </c:pt>
                <c:pt idx="1377">
                  <c:v>15590715.431177471</c:v>
                </c:pt>
                <c:pt idx="1378">
                  <c:v>11079390.628501801</c:v>
                </c:pt>
                <c:pt idx="1379">
                  <c:v>2560673.6133868112</c:v>
                </c:pt>
                <c:pt idx="1380">
                  <c:v>11738852.77702439</c:v>
                </c:pt>
                <c:pt idx="1381">
                  <c:v>20934830.616942011</c:v>
                </c:pt>
                <c:pt idx="1382">
                  <c:v>16320935.09552226</c:v>
                </c:pt>
                <c:pt idx="1383">
                  <c:v>11171186.53734564</c:v>
                </c:pt>
                <c:pt idx="1384">
                  <c:v>15791885.599828839</c:v>
                </c:pt>
                <c:pt idx="1385">
                  <c:v>24088739.082033079</c:v>
                </c:pt>
                <c:pt idx="1386">
                  <c:v>6478048.3336869264</c:v>
                </c:pt>
                <c:pt idx="1387">
                  <c:v>3616828.9936750839</c:v>
                </c:pt>
                <c:pt idx="1388">
                  <c:v>4770649.8860405954</c:v>
                </c:pt>
                <c:pt idx="1389">
                  <c:v>11217623.5915698</c:v>
                </c:pt>
                <c:pt idx="1390">
                  <c:v>32316453.9806755</c:v>
                </c:pt>
                <c:pt idx="1391">
                  <c:v>7089262.9812389612</c:v>
                </c:pt>
                <c:pt idx="1392">
                  <c:v>18718328.818144541</c:v>
                </c:pt>
                <c:pt idx="1393">
                  <c:v>17669859.829041298</c:v>
                </c:pt>
                <c:pt idx="1394">
                  <c:v>7233085.8821262522</c:v>
                </c:pt>
                <c:pt idx="1395">
                  <c:v>8892642.3908597659</c:v>
                </c:pt>
                <c:pt idx="1396">
                  <c:v>31553192.47021367</c:v>
                </c:pt>
                <c:pt idx="1397">
                  <c:v>19544205.750899442</c:v>
                </c:pt>
                <c:pt idx="1398">
                  <c:v>15361274.212512679</c:v>
                </c:pt>
                <c:pt idx="1399">
                  <c:v>8875555.2771279309</c:v>
                </c:pt>
                <c:pt idx="1400">
                  <c:v>37757003.678706922</c:v>
                </c:pt>
                <c:pt idx="1401">
                  <c:v>15594955.74675254</c:v>
                </c:pt>
                <c:pt idx="1402">
                  <c:v>15474510.45466326</c:v>
                </c:pt>
                <c:pt idx="1403">
                  <c:v>25487392.16189656</c:v>
                </c:pt>
                <c:pt idx="1404">
                  <c:v>6998260.4263707148</c:v>
                </c:pt>
                <c:pt idx="1405">
                  <c:v>31034864.417408019</c:v>
                </c:pt>
                <c:pt idx="1406">
                  <c:v>11643399.669192679</c:v>
                </c:pt>
                <c:pt idx="1407">
                  <c:v>14504849.860470399</c:v>
                </c:pt>
                <c:pt idx="1408">
                  <c:v>11618601.682209609</c:v>
                </c:pt>
                <c:pt idx="1409">
                  <c:v>5560118.6333004665</c:v>
                </c:pt>
                <c:pt idx="1410">
                  <c:v>10207018.176732991</c:v>
                </c:pt>
                <c:pt idx="1411">
                  <c:v>11683552.15496191</c:v>
                </c:pt>
                <c:pt idx="1412">
                  <c:v>31610749.775265861</c:v>
                </c:pt>
                <c:pt idx="1413">
                  <c:v>56487806.508164279</c:v>
                </c:pt>
                <c:pt idx="1414">
                  <c:v>14590406.187571021</c:v>
                </c:pt>
                <c:pt idx="1415">
                  <c:v>6162359.886673444</c:v>
                </c:pt>
                <c:pt idx="1416">
                  <c:v>30311899.089846421</c:v>
                </c:pt>
                <c:pt idx="1417">
                  <c:v>43238759.073098473</c:v>
                </c:pt>
                <c:pt idx="1418">
                  <c:v>9757582.3455497529</c:v>
                </c:pt>
                <c:pt idx="1419">
                  <c:v>10848062.50090638</c:v>
                </c:pt>
                <c:pt idx="1420">
                  <c:v>7127090.8489834704</c:v>
                </c:pt>
                <c:pt idx="1421">
                  <c:v>21537832.822732039</c:v>
                </c:pt>
                <c:pt idx="1422">
                  <c:v>12122048.765930871</c:v>
                </c:pt>
                <c:pt idx="1423">
                  <c:v>12807065.539786991</c:v>
                </c:pt>
                <c:pt idx="1424">
                  <c:v>42375533.075280666</c:v>
                </c:pt>
                <c:pt idx="1425">
                  <c:v>16185978.71960602</c:v>
                </c:pt>
                <c:pt idx="1426">
                  <c:v>10051938.07502803</c:v>
                </c:pt>
                <c:pt idx="1427">
                  <c:v>40743603.750859082</c:v>
                </c:pt>
                <c:pt idx="1428">
                  <c:v>10657204.36184264</c:v>
                </c:pt>
                <c:pt idx="1429">
                  <c:v>6864636.6431497401</c:v>
                </c:pt>
                <c:pt idx="1430">
                  <c:v>9718826.6156866513</c:v>
                </c:pt>
                <c:pt idx="1431">
                  <c:v>6759592.0217212075</c:v>
                </c:pt>
                <c:pt idx="1432">
                  <c:v>11489539.86201884</c:v>
                </c:pt>
                <c:pt idx="1433">
                  <c:v>11250978.299741941</c:v>
                </c:pt>
                <c:pt idx="1434">
                  <c:v>9687371.8314042371</c:v>
                </c:pt>
                <c:pt idx="1435">
                  <c:v>18678021.612179078</c:v>
                </c:pt>
                <c:pt idx="1436">
                  <c:v>5732468.5084814075</c:v>
                </c:pt>
                <c:pt idx="1437">
                  <c:v>31972801.956872739</c:v>
                </c:pt>
                <c:pt idx="1438">
                  <c:v>8251597.8519290276</c:v>
                </c:pt>
                <c:pt idx="1439">
                  <c:v>61345337.82636895</c:v>
                </c:pt>
                <c:pt idx="1440">
                  <c:v>10441010.16074256</c:v>
                </c:pt>
                <c:pt idx="1441">
                  <c:v>8632660.6237972714</c:v>
                </c:pt>
                <c:pt idx="1442">
                  <c:v>5288793.253898955</c:v>
                </c:pt>
                <c:pt idx="1443">
                  <c:v>8560875.0151871871</c:v>
                </c:pt>
                <c:pt idx="1444">
                  <c:v>14346553.740162609</c:v>
                </c:pt>
                <c:pt idx="1445">
                  <c:v>7732940.2047515437</c:v>
                </c:pt>
                <c:pt idx="1446">
                  <c:v>23460236.165301379</c:v>
                </c:pt>
                <c:pt idx="1447">
                  <c:v>7818850.5401075967</c:v>
                </c:pt>
                <c:pt idx="1448">
                  <c:v>8264709.2184625836</c:v>
                </c:pt>
                <c:pt idx="1449">
                  <c:v>29680149.00760613</c:v>
                </c:pt>
                <c:pt idx="1450">
                  <c:v>13102205.762861211</c:v>
                </c:pt>
                <c:pt idx="1451">
                  <c:v>13927031.505094569</c:v>
                </c:pt>
                <c:pt idx="1452">
                  <c:v>56216256.763310231</c:v>
                </c:pt>
                <c:pt idx="1453">
                  <c:v>14941265.400094829</c:v>
                </c:pt>
                <c:pt idx="1454">
                  <c:v>5897803.3412331967</c:v>
                </c:pt>
                <c:pt idx="1455">
                  <c:v>25966243.87519132</c:v>
                </c:pt>
                <c:pt idx="1456">
                  <c:v>3517438.4264490469</c:v>
                </c:pt>
                <c:pt idx="1457">
                  <c:v>13547457.853802631</c:v>
                </c:pt>
                <c:pt idx="1458">
                  <c:v>14678938.859109251</c:v>
                </c:pt>
                <c:pt idx="1459">
                  <c:v>3133934.3983012531</c:v>
                </c:pt>
                <c:pt idx="1460">
                  <c:v>15155222.41338237</c:v>
                </c:pt>
                <c:pt idx="1461">
                  <c:v>12954218.228859721</c:v>
                </c:pt>
                <c:pt idx="1462">
                  <c:v>15079142.00244266</c:v>
                </c:pt>
                <c:pt idx="1463">
                  <c:v>9704244.0059525054</c:v>
                </c:pt>
                <c:pt idx="1464">
                  <c:v>5226475.3814617144</c:v>
                </c:pt>
                <c:pt idx="1465">
                  <c:v>15517831.74144561</c:v>
                </c:pt>
                <c:pt idx="1466">
                  <c:v>22228612.52585116</c:v>
                </c:pt>
                <c:pt idx="1467">
                  <c:v>15574142.10432758</c:v>
                </c:pt>
                <c:pt idx="1468">
                  <c:v>7320213.9955309881</c:v>
                </c:pt>
                <c:pt idx="1469">
                  <c:v>4245714.6428014208</c:v>
                </c:pt>
                <c:pt idx="1470">
                  <c:v>13096620.74544443</c:v>
                </c:pt>
                <c:pt idx="1471">
                  <c:v>20051307.545828469</c:v>
                </c:pt>
                <c:pt idx="1472">
                  <c:v>4070588.7395117888</c:v>
                </c:pt>
                <c:pt idx="1473">
                  <c:v>7953377.8269250263</c:v>
                </c:pt>
                <c:pt idx="1474">
                  <c:v>26561639.403822359</c:v>
                </c:pt>
                <c:pt idx="1475">
                  <c:v>3023538.3443835732</c:v>
                </c:pt>
                <c:pt idx="1476">
                  <c:v>16483987.459936781</c:v>
                </c:pt>
                <c:pt idx="1477">
                  <c:v>5967131.6541540949</c:v>
                </c:pt>
                <c:pt idx="1478">
                  <c:v>3531121.891725515</c:v>
                </c:pt>
                <c:pt idx="1479">
                  <c:v>23114521.52411931</c:v>
                </c:pt>
                <c:pt idx="1480">
                  <c:v>8259713.3781284541</c:v>
                </c:pt>
                <c:pt idx="1481">
                  <c:v>10434641.4724901</c:v>
                </c:pt>
                <c:pt idx="1482">
                  <c:v>5512530.0221256949</c:v>
                </c:pt>
                <c:pt idx="1483">
                  <c:v>16886496.780494992</c:v>
                </c:pt>
                <c:pt idx="1484">
                  <c:v>21536194.075027641</c:v>
                </c:pt>
                <c:pt idx="1485">
                  <c:v>8298303.8364026407</c:v>
                </c:pt>
                <c:pt idx="1486">
                  <c:v>9336815.6182469632</c:v>
                </c:pt>
                <c:pt idx="1487">
                  <c:v>6098133.5175498798</c:v>
                </c:pt>
                <c:pt idx="1488">
                  <c:v>16640225.412570789</c:v>
                </c:pt>
                <c:pt idx="1489">
                  <c:v>7152234.3115919316</c:v>
                </c:pt>
                <c:pt idx="1490">
                  <c:v>10928995.384734331</c:v>
                </c:pt>
                <c:pt idx="1491">
                  <c:v>28413184.470316399</c:v>
                </c:pt>
                <c:pt idx="1492">
                  <c:v>17719090.422636941</c:v>
                </c:pt>
                <c:pt idx="1493">
                  <c:v>1772404.801960258</c:v>
                </c:pt>
                <c:pt idx="1494">
                  <c:v>11403896.231124289</c:v>
                </c:pt>
                <c:pt idx="1495">
                  <c:v>5501415.5959530389</c:v>
                </c:pt>
                <c:pt idx="1496">
                  <c:v>4632843.947405016</c:v>
                </c:pt>
                <c:pt idx="1497">
                  <c:v>15093888.287338579</c:v>
                </c:pt>
                <c:pt idx="1498">
                  <c:v>12448966.4233268</c:v>
                </c:pt>
                <c:pt idx="1499">
                  <c:v>14596540.61566318</c:v>
                </c:pt>
                <c:pt idx="1500">
                  <c:v>9499713.0142324511</c:v>
                </c:pt>
                <c:pt idx="1501">
                  <c:v>31475865.097844049</c:v>
                </c:pt>
                <c:pt idx="1502">
                  <c:v>17774906.712960899</c:v>
                </c:pt>
                <c:pt idx="1503">
                  <c:v>11668923.70011395</c:v>
                </c:pt>
                <c:pt idx="1504">
                  <c:v>2931757.922315985</c:v>
                </c:pt>
                <c:pt idx="1505">
                  <c:v>3362296.6479064981</c:v>
                </c:pt>
                <c:pt idx="1506">
                  <c:v>6892497.7903939933</c:v>
                </c:pt>
                <c:pt idx="1507">
                  <c:v>18195519.243735939</c:v>
                </c:pt>
                <c:pt idx="1508">
                  <c:v>5166785.664156477</c:v>
                </c:pt>
                <c:pt idx="1509">
                  <c:v>3994936.869768878</c:v>
                </c:pt>
                <c:pt idx="1510">
                  <c:v>7427176.3493745532</c:v>
                </c:pt>
                <c:pt idx="1511">
                  <c:v>5617289.2165836859</c:v>
                </c:pt>
                <c:pt idx="1512">
                  <c:v>15785183.252229961</c:v>
                </c:pt>
                <c:pt idx="1513">
                  <c:v>35470472.728830419</c:v>
                </c:pt>
                <c:pt idx="1514">
                  <c:v>7335594.8657576162</c:v>
                </c:pt>
                <c:pt idx="1515">
                  <c:v>34840909.698692657</c:v>
                </c:pt>
                <c:pt idx="1516">
                  <c:v>27022603.988076959</c:v>
                </c:pt>
                <c:pt idx="1517">
                  <c:v>7392236.7017409746</c:v>
                </c:pt>
                <c:pt idx="1518">
                  <c:v>7909365.1305743111</c:v>
                </c:pt>
                <c:pt idx="1519">
                  <c:v>5274478.5991837475</c:v>
                </c:pt>
                <c:pt idx="1520">
                  <c:v>23097778.391712949</c:v>
                </c:pt>
                <c:pt idx="1521">
                  <c:v>45035251.537720174</c:v>
                </c:pt>
                <c:pt idx="1522">
                  <c:v>31778567.80029913</c:v>
                </c:pt>
                <c:pt idx="1523">
                  <c:v>7954973.2023584954</c:v>
                </c:pt>
                <c:pt idx="1524">
                  <c:v>4325515.1645337231</c:v>
                </c:pt>
                <c:pt idx="1525">
                  <c:v>28163971.363089159</c:v>
                </c:pt>
                <c:pt idx="1526">
                  <c:v>23054264.45933827</c:v>
                </c:pt>
                <c:pt idx="1527">
                  <c:v>5006339.0657934071</c:v>
                </c:pt>
                <c:pt idx="1528">
                  <c:v>5850821.8343312433</c:v>
                </c:pt>
                <c:pt idx="1529">
                  <c:v>8379446.9103459436</c:v>
                </c:pt>
                <c:pt idx="1530">
                  <c:v>5469623.4122443926</c:v>
                </c:pt>
                <c:pt idx="1531">
                  <c:v>6293812.194107553</c:v>
                </c:pt>
                <c:pt idx="1532">
                  <c:v>17780156.250940271</c:v>
                </c:pt>
                <c:pt idx="1533">
                  <c:v>18674071.899691541</c:v>
                </c:pt>
                <c:pt idx="1534">
                  <c:v>6871239.6735459575</c:v>
                </c:pt>
                <c:pt idx="1535">
                  <c:v>4822462.676813554</c:v>
                </c:pt>
                <c:pt idx="1536">
                  <c:v>14281755.804659961</c:v>
                </c:pt>
                <c:pt idx="1537">
                  <c:v>12043631.46783377</c:v>
                </c:pt>
                <c:pt idx="1538">
                  <c:v>35246019.790768407</c:v>
                </c:pt>
                <c:pt idx="1539">
                  <c:v>23097317.17000787</c:v>
                </c:pt>
                <c:pt idx="1540">
                  <c:v>8250642.6843349943</c:v>
                </c:pt>
                <c:pt idx="1541">
                  <c:v>8200424.1207068814</c:v>
                </c:pt>
                <c:pt idx="1542">
                  <c:v>22028221.89658137</c:v>
                </c:pt>
                <c:pt idx="1543">
                  <c:v>5049630.9835584024</c:v>
                </c:pt>
                <c:pt idx="1544">
                  <c:v>16267078.52053717</c:v>
                </c:pt>
                <c:pt idx="1545">
                  <c:v>10377330.43015435</c:v>
                </c:pt>
                <c:pt idx="1546">
                  <c:v>4682847.0206770059</c:v>
                </c:pt>
                <c:pt idx="1547">
                  <c:v>22527831.494725391</c:v>
                </c:pt>
                <c:pt idx="1548">
                  <c:v>5027884.2642224533</c:v>
                </c:pt>
                <c:pt idx="1549">
                  <c:v>38401865.60344623</c:v>
                </c:pt>
                <c:pt idx="1550">
                  <c:v>25376671.61848617</c:v>
                </c:pt>
                <c:pt idx="1551">
                  <c:v>9846367.6628772393</c:v>
                </c:pt>
                <c:pt idx="1552">
                  <c:v>24328921.517900549</c:v>
                </c:pt>
                <c:pt idx="1553">
                  <c:v>12292205.109763021</c:v>
                </c:pt>
                <c:pt idx="1554">
                  <c:v>9762655.7955314144</c:v>
                </c:pt>
                <c:pt idx="1555">
                  <c:v>20894699.834162429</c:v>
                </c:pt>
                <c:pt idx="1556">
                  <c:v>5892180.8747223169</c:v>
                </c:pt>
                <c:pt idx="1557">
                  <c:v>22319876.557695229</c:v>
                </c:pt>
                <c:pt idx="1558">
                  <c:v>6490927.1510941442</c:v>
                </c:pt>
                <c:pt idx="1559">
                  <c:v>9565160.1070719548</c:v>
                </c:pt>
                <c:pt idx="1560">
                  <c:v>10546454.490957079</c:v>
                </c:pt>
                <c:pt idx="1561">
                  <c:v>4516866.0433449848</c:v>
                </c:pt>
                <c:pt idx="1562">
                  <c:v>7734595.4500205303</c:v>
                </c:pt>
                <c:pt idx="1563">
                  <c:v>4229920.5070709018</c:v>
                </c:pt>
                <c:pt idx="1564">
                  <c:v>10904827.53977913</c:v>
                </c:pt>
                <c:pt idx="1565">
                  <c:v>39762244.078762203</c:v>
                </c:pt>
                <c:pt idx="1566">
                  <c:v>8470282.9801218919</c:v>
                </c:pt>
                <c:pt idx="1567">
                  <c:v>12973376.863653369</c:v>
                </c:pt>
                <c:pt idx="1568">
                  <c:v>37250902.519429334</c:v>
                </c:pt>
                <c:pt idx="1569">
                  <c:v>12128534.778818769</c:v>
                </c:pt>
                <c:pt idx="1570">
                  <c:v>24606069.446761571</c:v>
                </c:pt>
                <c:pt idx="1571">
                  <c:v>56397544.737912007</c:v>
                </c:pt>
                <c:pt idx="1572">
                  <c:v>15126763.54001838</c:v>
                </c:pt>
                <c:pt idx="1573">
                  <c:v>9689250.7169092726</c:v>
                </c:pt>
                <c:pt idx="1574">
                  <c:v>8063758.4462475553</c:v>
                </c:pt>
                <c:pt idx="1575">
                  <c:v>7349323.544322039</c:v>
                </c:pt>
                <c:pt idx="1576">
                  <c:v>6946656.6901697414</c:v>
                </c:pt>
                <c:pt idx="1577">
                  <c:v>11367822.769650349</c:v>
                </c:pt>
                <c:pt idx="1578">
                  <c:v>22068746.60352679</c:v>
                </c:pt>
                <c:pt idx="1579">
                  <c:v>21382981.748062141</c:v>
                </c:pt>
                <c:pt idx="1580">
                  <c:v>15913996.79662103</c:v>
                </c:pt>
                <c:pt idx="1581">
                  <c:v>13492460.347980071</c:v>
                </c:pt>
                <c:pt idx="1582">
                  <c:v>14903921.038786899</c:v>
                </c:pt>
                <c:pt idx="1583">
                  <c:v>6386542.3858404066</c:v>
                </c:pt>
                <c:pt idx="1584">
                  <c:v>5953566.0472886516</c:v>
                </c:pt>
                <c:pt idx="1585">
                  <c:v>15436890.406736</c:v>
                </c:pt>
                <c:pt idx="1586">
                  <c:v>8406241.626892155</c:v>
                </c:pt>
                <c:pt idx="1587">
                  <c:v>10937231.956717139</c:v>
                </c:pt>
                <c:pt idx="1588">
                  <c:v>13026628.710955741</c:v>
                </c:pt>
                <c:pt idx="1589">
                  <c:v>11530244.432267779</c:v>
                </c:pt>
                <c:pt idx="1590">
                  <c:v>10214124.958520381</c:v>
                </c:pt>
                <c:pt idx="1591">
                  <c:v>4410240.1742876898</c:v>
                </c:pt>
                <c:pt idx="1592">
                  <c:v>16052736.276972</c:v>
                </c:pt>
                <c:pt idx="1593">
                  <c:v>5206981.4920880916</c:v>
                </c:pt>
                <c:pt idx="1594">
                  <c:v>8447378.283881437</c:v>
                </c:pt>
                <c:pt idx="1595">
                  <c:v>49748117.733035341</c:v>
                </c:pt>
                <c:pt idx="1596">
                  <c:v>16058374.13962274</c:v>
                </c:pt>
                <c:pt idx="1597">
                  <c:v>29308816.11698129</c:v>
                </c:pt>
                <c:pt idx="1598">
                  <c:v>15851814.24404058</c:v>
                </c:pt>
                <c:pt idx="1599">
                  <c:v>8326692.6729088547</c:v>
                </c:pt>
                <c:pt idx="1600">
                  <c:v>5677309.2928481568</c:v>
                </c:pt>
                <c:pt idx="1601">
                  <c:v>8776340.5199304931</c:v>
                </c:pt>
                <c:pt idx="1602">
                  <c:v>48605506.733414538</c:v>
                </c:pt>
                <c:pt idx="1603">
                  <c:v>6623839.7790108174</c:v>
                </c:pt>
                <c:pt idx="1604">
                  <c:v>18461635.663662471</c:v>
                </c:pt>
                <c:pt idx="1605">
                  <c:v>14801855.53716057</c:v>
                </c:pt>
                <c:pt idx="1606">
                  <c:v>15075492.733168351</c:v>
                </c:pt>
                <c:pt idx="1607">
                  <c:v>31714043.207363781</c:v>
                </c:pt>
                <c:pt idx="1608">
                  <c:v>21326209.326279439</c:v>
                </c:pt>
                <c:pt idx="1609">
                  <c:v>3096884.831587676</c:v>
                </c:pt>
                <c:pt idx="1610">
                  <c:v>38731258.149950422</c:v>
                </c:pt>
                <c:pt idx="1611">
                  <c:v>9618410.076328095</c:v>
                </c:pt>
                <c:pt idx="1612">
                  <c:v>22627824.53001966</c:v>
                </c:pt>
                <c:pt idx="1613">
                  <c:v>7028235.6065501012</c:v>
                </c:pt>
                <c:pt idx="1614">
                  <c:v>14748249.020927791</c:v>
                </c:pt>
                <c:pt idx="1615">
                  <c:v>22930065.78353139</c:v>
                </c:pt>
                <c:pt idx="1616">
                  <c:v>7729743.7753018802</c:v>
                </c:pt>
                <c:pt idx="1617">
                  <c:v>12659425.356233209</c:v>
                </c:pt>
                <c:pt idx="1618">
                  <c:v>33542782.68185671</c:v>
                </c:pt>
                <c:pt idx="1619">
                  <c:v>31046882.25435929</c:v>
                </c:pt>
                <c:pt idx="1620">
                  <c:v>9301989.8611104153</c:v>
                </c:pt>
                <c:pt idx="1621">
                  <c:v>37071945.056096047</c:v>
                </c:pt>
                <c:pt idx="1622">
                  <c:v>5044459.2120783431</c:v>
                </c:pt>
                <c:pt idx="1623">
                  <c:v>48934954.903377779</c:v>
                </c:pt>
                <c:pt idx="1624">
                  <c:v>46340742.156848028</c:v>
                </c:pt>
                <c:pt idx="1625">
                  <c:v>6116939.5121127507</c:v>
                </c:pt>
                <c:pt idx="1626">
                  <c:v>16934132.787044082</c:v>
                </c:pt>
                <c:pt idx="1627">
                  <c:v>21484978.7838687</c:v>
                </c:pt>
                <c:pt idx="1628">
                  <c:v>12829253.81872184</c:v>
                </c:pt>
                <c:pt idx="1629">
                  <c:v>15394055.24330556</c:v>
                </c:pt>
                <c:pt idx="1630">
                  <c:v>6919624.6954409946</c:v>
                </c:pt>
                <c:pt idx="1631">
                  <c:v>4141502.997792359</c:v>
                </c:pt>
                <c:pt idx="1632">
                  <c:v>17637664.475265671</c:v>
                </c:pt>
                <c:pt idx="1633">
                  <c:v>14563792.348578021</c:v>
                </c:pt>
                <c:pt idx="1634">
                  <c:v>24517839.090644401</c:v>
                </c:pt>
                <c:pt idx="1635">
                  <c:v>8738034.6160248332</c:v>
                </c:pt>
                <c:pt idx="1636">
                  <c:v>62198212.95533435</c:v>
                </c:pt>
                <c:pt idx="1637">
                  <c:v>3112952.7823187001</c:v>
                </c:pt>
                <c:pt idx="1638">
                  <c:v>12288298.41767038</c:v>
                </c:pt>
                <c:pt idx="1639">
                  <c:v>9654061.6027800068</c:v>
                </c:pt>
                <c:pt idx="1640">
                  <c:v>104158050.00000609</c:v>
                </c:pt>
                <c:pt idx="1641">
                  <c:v>9881360.6084736101</c:v>
                </c:pt>
                <c:pt idx="1642">
                  <c:v>1923602.9235647351</c:v>
                </c:pt>
                <c:pt idx="1643">
                  <c:v>6537510.7927653976</c:v>
                </c:pt>
                <c:pt idx="1644">
                  <c:v>15455762.5215523</c:v>
                </c:pt>
                <c:pt idx="1645">
                  <c:v>29246402.005129129</c:v>
                </c:pt>
                <c:pt idx="1646">
                  <c:v>59590721.123932153</c:v>
                </c:pt>
                <c:pt idx="1647">
                  <c:v>6341417.9228048613</c:v>
                </c:pt>
                <c:pt idx="1648">
                  <c:v>19377699.321274161</c:v>
                </c:pt>
                <c:pt idx="1649">
                  <c:v>10566624.666346811</c:v>
                </c:pt>
                <c:pt idx="1650">
                  <c:v>18569769.87328152</c:v>
                </c:pt>
                <c:pt idx="1651">
                  <c:v>9176681.0764528811</c:v>
                </c:pt>
                <c:pt idx="1652">
                  <c:v>41233726.018029317</c:v>
                </c:pt>
                <c:pt idx="1653">
                  <c:v>1833562.455870006</c:v>
                </c:pt>
                <c:pt idx="1654">
                  <c:v>9552222.9543710463</c:v>
                </c:pt>
                <c:pt idx="1655">
                  <c:v>34679205.563764811</c:v>
                </c:pt>
                <c:pt idx="1656">
                  <c:v>8110504.45171226</c:v>
                </c:pt>
                <c:pt idx="1657">
                  <c:v>8758783.6458354723</c:v>
                </c:pt>
                <c:pt idx="1658">
                  <c:v>11725846.83192664</c:v>
                </c:pt>
                <c:pt idx="1659">
                  <c:v>4348286.3187575778</c:v>
                </c:pt>
                <c:pt idx="1660">
                  <c:v>17826312.228983499</c:v>
                </c:pt>
                <c:pt idx="1661">
                  <c:v>13001656.54985236</c:v>
                </c:pt>
                <c:pt idx="1662">
                  <c:v>6515844.9782003285</c:v>
                </c:pt>
                <c:pt idx="1663">
                  <c:v>5324355.8063743338</c:v>
                </c:pt>
                <c:pt idx="1664">
                  <c:v>2748559.1329210768</c:v>
                </c:pt>
                <c:pt idx="1665">
                  <c:v>12868757.03678418</c:v>
                </c:pt>
                <c:pt idx="1666">
                  <c:v>8640542.7424207348</c:v>
                </c:pt>
                <c:pt idx="1667">
                  <c:v>15501433.46898826</c:v>
                </c:pt>
                <c:pt idx="1668">
                  <c:v>8416213.9700148273</c:v>
                </c:pt>
                <c:pt idx="1669">
                  <c:v>10621100.819157559</c:v>
                </c:pt>
                <c:pt idx="1670">
                  <c:v>13576083.28014186</c:v>
                </c:pt>
                <c:pt idx="1671">
                  <c:v>6520041.6278101234</c:v>
                </c:pt>
                <c:pt idx="1672">
                  <c:v>2800952.9343661498</c:v>
                </c:pt>
                <c:pt idx="1673">
                  <c:v>15474705.172430471</c:v>
                </c:pt>
                <c:pt idx="1674">
                  <c:v>26709087.938037772</c:v>
                </c:pt>
                <c:pt idx="1675">
                  <c:v>6319941.6934523918</c:v>
                </c:pt>
                <c:pt idx="1676">
                  <c:v>9452164.4784967341</c:v>
                </c:pt>
                <c:pt idx="1677">
                  <c:v>5060312.4444861868</c:v>
                </c:pt>
                <c:pt idx="1678">
                  <c:v>77910832.211340323</c:v>
                </c:pt>
                <c:pt idx="1679">
                  <c:v>14898533.295323269</c:v>
                </c:pt>
                <c:pt idx="1680">
                  <c:v>10564170.395103309</c:v>
                </c:pt>
                <c:pt idx="1681">
                  <c:v>18565269.14359371</c:v>
                </c:pt>
                <c:pt idx="1682">
                  <c:v>16040814.536408721</c:v>
                </c:pt>
                <c:pt idx="1683">
                  <c:v>5691773.1084816018</c:v>
                </c:pt>
                <c:pt idx="1684">
                  <c:v>17597908.24513964</c:v>
                </c:pt>
                <c:pt idx="1685">
                  <c:v>6590566.953434824</c:v>
                </c:pt>
                <c:pt idx="1686">
                  <c:v>11042965.2737727</c:v>
                </c:pt>
                <c:pt idx="1687">
                  <c:v>4852694.382194316</c:v>
                </c:pt>
                <c:pt idx="1688">
                  <c:v>11745190.1953307</c:v>
                </c:pt>
                <c:pt idx="1689">
                  <c:v>8276298.8987650853</c:v>
                </c:pt>
                <c:pt idx="1690">
                  <c:v>10245636.72839044</c:v>
                </c:pt>
                <c:pt idx="1691">
                  <c:v>4720793.5914410241</c:v>
                </c:pt>
                <c:pt idx="1692">
                  <c:v>29601298.272830449</c:v>
                </c:pt>
                <c:pt idx="1693">
                  <c:v>3854080.9318449558</c:v>
                </c:pt>
                <c:pt idx="1694">
                  <c:v>7023401.3135409402</c:v>
                </c:pt>
                <c:pt idx="1695">
                  <c:v>11436461.57144428</c:v>
                </c:pt>
                <c:pt idx="1696">
                  <c:v>4586907.4404068738</c:v>
                </c:pt>
                <c:pt idx="1697">
                  <c:v>17765379.63433234</c:v>
                </c:pt>
                <c:pt idx="1698">
                  <c:v>10184190.99146287</c:v>
                </c:pt>
                <c:pt idx="1699">
                  <c:v>7058444.0513434624</c:v>
                </c:pt>
                <c:pt idx="1700">
                  <c:v>13848294.571423789</c:v>
                </c:pt>
                <c:pt idx="1701">
                  <c:v>5162546.6897056159</c:v>
                </c:pt>
                <c:pt idx="1702">
                  <c:v>7385832.8916359115</c:v>
                </c:pt>
                <c:pt idx="1703">
                  <c:v>13528889.27258404</c:v>
                </c:pt>
                <c:pt idx="1704">
                  <c:v>10236195.887367349</c:v>
                </c:pt>
                <c:pt idx="1705">
                  <c:v>5884745.9704793254</c:v>
                </c:pt>
                <c:pt idx="1706">
                  <c:v>42308151.755317427</c:v>
                </c:pt>
                <c:pt idx="1707">
                  <c:v>6026372.7119850013</c:v>
                </c:pt>
                <c:pt idx="1708">
                  <c:v>8826391.9552832302</c:v>
                </c:pt>
                <c:pt idx="1709">
                  <c:v>34578632.952675268</c:v>
                </c:pt>
                <c:pt idx="1710">
                  <c:v>67565095.277242213</c:v>
                </c:pt>
                <c:pt idx="1711">
                  <c:v>10502858.649381511</c:v>
                </c:pt>
                <c:pt idx="1712">
                  <c:v>23542855.07458457</c:v>
                </c:pt>
                <c:pt idx="1713">
                  <c:v>5706759.1014630646</c:v>
                </c:pt>
                <c:pt idx="1714">
                  <c:v>17855190.226051621</c:v>
                </c:pt>
                <c:pt idx="1715">
                  <c:v>10108697.23548214</c:v>
                </c:pt>
                <c:pt idx="1716">
                  <c:v>68327190.650522083</c:v>
                </c:pt>
                <c:pt idx="1717">
                  <c:v>13929733.969114279</c:v>
                </c:pt>
                <c:pt idx="1718">
                  <c:v>9747491.5420094747</c:v>
                </c:pt>
                <c:pt idx="1719">
                  <c:v>14520172.8867532</c:v>
                </c:pt>
                <c:pt idx="1720">
                  <c:v>10234078.97753473</c:v>
                </c:pt>
                <c:pt idx="1721">
                  <c:v>5774942.9458673745</c:v>
                </c:pt>
                <c:pt idx="1722">
                  <c:v>10240775.02861871</c:v>
                </c:pt>
                <c:pt idx="1723">
                  <c:v>7021709.5113521647</c:v>
                </c:pt>
                <c:pt idx="1724">
                  <c:v>13237507.252746079</c:v>
                </c:pt>
                <c:pt idx="1725">
                  <c:v>8553353.515549913</c:v>
                </c:pt>
                <c:pt idx="1726">
                  <c:v>7156144.8092128923</c:v>
                </c:pt>
                <c:pt idx="1727">
                  <c:v>10450248.255543269</c:v>
                </c:pt>
                <c:pt idx="1728">
                  <c:v>47675217.423412368</c:v>
                </c:pt>
                <c:pt idx="1729">
                  <c:v>28024288.521960989</c:v>
                </c:pt>
                <c:pt idx="1730">
                  <c:v>24965333.310061701</c:v>
                </c:pt>
                <c:pt idx="1731">
                  <c:v>30237248.253666259</c:v>
                </c:pt>
                <c:pt idx="1732">
                  <c:v>15212281.49257247</c:v>
                </c:pt>
                <c:pt idx="1733">
                  <c:v>8541979.6792819444</c:v>
                </c:pt>
                <c:pt idx="1734">
                  <c:v>26677113.778748792</c:v>
                </c:pt>
                <c:pt idx="1735">
                  <c:v>6332571.2701104367</c:v>
                </c:pt>
                <c:pt idx="1736">
                  <c:v>14175886.619350521</c:v>
                </c:pt>
                <c:pt idx="1737">
                  <c:v>4590451.760209579</c:v>
                </c:pt>
                <c:pt idx="1738">
                  <c:v>38943066.366427213</c:v>
                </c:pt>
                <c:pt idx="1739">
                  <c:v>9681488.3947710954</c:v>
                </c:pt>
                <c:pt idx="1740">
                  <c:v>26264141.905334581</c:v>
                </c:pt>
                <c:pt idx="1741">
                  <c:v>8915877.0496074054</c:v>
                </c:pt>
                <c:pt idx="1742">
                  <c:v>9527078.129250396</c:v>
                </c:pt>
                <c:pt idx="1743">
                  <c:v>40027899.34096504</c:v>
                </c:pt>
                <c:pt idx="1744">
                  <c:v>9995751.4638868999</c:v>
                </c:pt>
                <c:pt idx="1745">
                  <c:v>6939879.5754977213</c:v>
                </c:pt>
                <c:pt idx="1746">
                  <c:v>23057013.604703858</c:v>
                </c:pt>
                <c:pt idx="1747">
                  <c:v>21641907.572353911</c:v>
                </c:pt>
                <c:pt idx="1748">
                  <c:v>7114727.3406510111</c:v>
                </c:pt>
                <c:pt idx="1749">
                  <c:v>27513693.004545432</c:v>
                </c:pt>
                <c:pt idx="1750">
                  <c:v>15753108.831360821</c:v>
                </c:pt>
                <c:pt idx="1751">
                  <c:v>6696209.8449501321</c:v>
                </c:pt>
                <c:pt idx="1752">
                  <c:v>6339413.0636653276</c:v>
                </c:pt>
                <c:pt idx="1753">
                  <c:v>42140319.351137973</c:v>
                </c:pt>
                <c:pt idx="1754">
                  <c:v>11387660.24377555</c:v>
                </c:pt>
                <c:pt idx="1755">
                  <c:v>5407248.972634349</c:v>
                </c:pt>
                <c:pt idx="1756">
                  <c:v>11554451.46418654</c:v>
                </c:pt>
                <c:pt idx="1757">
                  <c:v>12639918.930258719</c:v>
                </c:pt>
                <c:pt idx="1758">
                  <c:v>18041379.43286575</c:v>
                </c:pt>
                <c:pt idx="1759">
                  <c:v>15000182.28623208</c:v>
                </c:pt>
                <c:pt idx="1760">
                  <c:v>12301555.427063899</c:v>
                </c:pt>
                <c:pt idx="1761">
                  <c:v>9983989.3072593734</c:v>
                </c:pt>
                <c:pt idx="1762">
                  <c:v>13895144.50869846</c:v>
                </c:pt>
                <c:pt idx="1763">
                  <c:v>3793500.5693628122</c:v>
                </c:pt>
                <c:pt idx="1764">
                  <c:v>4155333.052310131</c:v>
                </c:pt>
                <c:pt idx="1765">
                  <c:v>15500586.20660089</c:v>
                </c:pt>
                <c:pt idx="1766">
                  <c:v>18752036.702168781</c:v>
                </c:pt>
                <c:pt idx="1767">
                  <c:v>15062316.26942951</c:v>
                </c:pt>
                <c:pt idx="1768">
                  <c:v>2924589.392129228</c:v>
                </c:pt>
                <c:pt idx="1769">
                  <c:v>5717447.8093349962</c:v>
                </c:pt>
                <c:pt idx="1770">
                  <c:v>8322201.0579284187</c:v>
                </c:pt>
                <c:pt idx="1771">
                  <c:v>35235467.898479737</c:v>
                </c:pt>
                <c:pt idx="1772">
                  <c:v>14120212.104808521</c:v>
                </c:pt>
                <c:pt idx="1773">
                  <c:v>9475623.4163705837</c:v>
                </c:pt>
                <c:pt idx="1774">
                  <c:v>7221439.3167678285</c:v>
                </c:pt>
                <c:pt idx="1775">
                  <c:v>22039047.22106377</c:v>
                </c:pt>
                <c:pt idx="1776">
                  <c:v>4014809.9172115251</c:v>
                </c:pt>
                <c:pt idx="1777">
                  <c:v>5098955.4287801106</c:v>
                </c:pt>
                <c:pt idx="1778">
                  <c:v>7518572.1001274316</c:v>
                </c:pt>
                <c:pt idx="1779">
                  <c:v>19337151.392761871</c:v>
                </c:pt>
                <c:pt idx="1780">
                  <c:v>9293932.4416840654</c:v>
                </c:pt>
                <c:pt idx="1781">
                  <c:v>8809216.1743130535</c:v>
                </c:pt>
                <c:pt idx="1782">
                  <c:v>19259498.442754671</c:v>
                </c:pt>
                <c:pt idx="1783">
                  <c:v>16348746.434869669</c:v>
                </c:pt>
                <c:pt idx="1784">
                  <c:v>6886885.8975687511</c:v>
                </c:pt>
                <c:pt idx="1785">
                  <c:v>4793949.526989473</c:v>
                </c:pt>
                <c:pt idx="1786">
                  <c:v>10040007.892875951</c:v>
                </c:pt>
                <c:pt idx="1787">
                  <c:v>20937028.051128969</c:v>
                </c:pt>
                <c:pt idx="1788">
                  <c:v>10044771.491869429</c:v>
                </c:pt>
                <c:pt idx="1789">
                  <c:v>4949982.4573763972</c:v>
                </c:pt>
                <c:pt idx="1790">
                  <c:v>2048281.7154373659</c:v>
                </c:pt>
                <c:pt idx="1791">
                  <c:v>13229478.40514694</c:v>
                </c:pt>
                <c:pt idx="1792">
                  <c:v>10663295.38843721</c:v>
                </c:pt>
                <c:pt idx="1793">
                  <c:v>5886606.1148179853</c:v>
                </c:pt>
                <c:pt idx="1794">
                  <c:v>8702674.8084011469</c:v>
                </c:pt>
                <c:pt idx="1795">
                  <c:v>4094774.1135578579</c:v>
                </c:pt>
                <c:pt idx="1796">
                  <c:v>28412989.679484271</c:v>
                </c:pt>
                <c:pt idx="1797">
                  <c:v>10415122.732570721</c:v>
                </c:pt>
                <c:pt idx="1798">
                  <c:v>26019045.709794141</c:v>
                </c:pt>
                <c:pt idx="1799">
                  <c:v>12568408.68071121</c:v>
                </c:pt>
                <c:pt idx="1800">
                  <c:v>4504699.3493064092</c:v>
                </c:pt>
                <c:pt idx="1801">
                  <c:v>47007145.771756656</c:v>
                </c:pt>
                <c:pt idx="1802">
                  <c:v>9959831.6041600499</c:v>
                </c:pt>
                <c:pt idx="1803">
                  <c:v>6707948.4932883102</c:v>
                </c:pt>
                <c:pt idx="1804">
                  <c:v>20725714.08822928</c:v>
                </c:pt>
                <c:pt idx="1805">
                  <c:v>18043656.817197021</c:v>
                </c:pt>
                <c:pt idx="1806">
                  <c:v>19528744.460076269</c:v>
                </c:pt>
                <c:pt idx="1807">
                  <c:v>19038338.208494678</c:v>
                </c:pt>
                <c:pt idx="1808">
                  <c:v>6005091.9036266329</c:v>
                </c:pt>
                <c:pt idx="1809">
                  <c:v>6156457.4338032352</c:v>
                </c:pt>
                <c:pt idx="1810">
                  <c:v>22159324.419664241</c:v>
                </c:pt>
                <c:pt idx="1811">
                  <c:v>12148493.300672</c:v>
                </c:pt>
                <c:pt idx="1812">
                  <c:v>9893190.4465592895</c:v>
                </c:pt>
                <c:pt idx="1813">
                  <c:v>21406665.15288515</c:v>
                </c:pt>
                <c:pt idx="1814">
                  <c:v>5317125.282235208</c:v>
                </c:pt>
                <c:pt idx="1815">
                  <c:v>6124972.4752263865</c:v>
                </c:pt>
                <c:pt idx="1816">
                  <c:v>7172995.9962301794</c:v>
                </c:pt>
                <c:pt idx="1817">
                  <c:v>40011731.330490373</c:v>
                </c:pt>
                <c:pt idx="1818">
                  <c:v>28698631.159671269</c:v>
                </c:pt>
                <c:pt idx="1819">
                  <c:v>7222592.9775769431</c:v>
                </c:pt>
                <c:pt idx="1820">
                  <c:v>31300537.57381431</c:v>
                </c:pt>
                <c:pt idx="1821">
                  <c:v>7143370.7625293666</c:v>
                </c:pt>
                <c:pt idx="1822">
                  <c:v>17499609.370815959</c:v>
                </c:pt>
                <c:pt idx="1823">
                  <c:v>8929597.6863163263</c:v>
                </c:pt>
                <c:pt idx="1824">
                  <c:v>3900966.0751816519</c:v>
                </c:pt>
                <c:pt idx="1825">
                  <c:v>14504859.177362731</c:v>
                </c:pt>
                <c:pt idx="1826">
                  <c:v>10060371.46404402</c:v>
                </c:pt>
                <c:pt idx="1827">
                  <c:v>7710160.3283395637</c:v>
                </c:pt>
                <c:pt idx="1828">
                  <c:v>27152885.639276542</c:v>
                </c:pt>
                <c:pt idx="1829">
                  <c:v>9085564.3126871623</c:v>
                </c:pt>
                <c:pt idx="1830">
                  <c:v>7660223.8291001283</c:v>
                </c:pt>
                <c:pt idx="1831">
                  <c:v>4289831.9336004565</c:v>
                </c:pt>
                <c:pt idx="1832">
                  <c:v>15496157.305870609</c:v>
                </c:pt>
                <c:pt idx="1833">
                  <c:v>26513006.431677379</c:v>
                </c:pt>
                <c:pt idx="1834">
                  <c:v>8726734.5684974529</c:v>
                </c:pt>
                <c:pt idx="1835">
                  <c:v>15475351.370900329</c:v>
                </c:pt>
                <c:pt idx="1836">
                  <c:v>15122562.86856477</c:v>
                </c:pt>
                <c:pt idx="1837">
                  <c:v>16872078.521988861</c:v>
                </c:pt>
                <c:pt idx="1838">
                  <c:v>16437773.29443077</c:v>
                </c:pt>
                <c:pt idx="1839">
                  <c:v>6809706.2813864527</c:v>
                </c:pt>
                <c:pt idx="1840">
                  <c:v>5510394.6860846467</c:v>
                </c:pt>
                <c:pt idx="1841">
                  <c:v>9341257.4660665598</c:v>
                </c:pt>
                <c:pt idx="1842">
                  <c:v>13702020.89800334</c:v>
                </c:pt>
                <c:pt idx="1843">
                  <c:v>11261657.421811121</c:v>
                </c:pt>
                <c:pt idx="1844">
                  <c:v>5000864.0254001077</c:v>
                </c:pt>
                <c:pt idx="1845">
                  <c:v>6371718.9431371884</c:v>
                </c:pt>
                <c:pt idx="1846">
                  <c:v>18338685.73019379</c:v>
                </c:pt>
                <c:pt idx="1847">
                  <c:v>4596990.847564904</c:v>
                </c:pt>
                <c:pt idx="1848">
                  <c:v>6405474.9271642761</c:v>
                </c:pt>
                <c:pt idx="1849">
                  <c:v>27240350.524216261</c:v>
                </c:pt>
                <c:pt idx="1850">
                  <c:v>6773387.3857793137</c:v>
                </c:pt>
                <c:pt idx="1851">
                  <c:v>3880539.1649117442</c:v>
                </c:pt>
                <c:pt idx="1852">
                  <c:v>7944230.4844504641</c:v>
                </c:pt>
                <c:pt idx="1853">
                  <c:v>5547261.2559769312</c:v>
                </c:pt>
                <c:pt idx="1854">
                  <c:v>7529404.5121637378</c:v>
                </c:pt>
                <c:pt idx="1855">
                  <c:v>12242920.942433869</c:v>
                </c:pt>
                <c:pt idx="1856">
                  <c:v>3538777.221734473</c:v>
                </c:pt>
                <c:pt idx="1857">
                  <c:v>7531299.7820547689</c:v>
                </c:pt>
                <c:pt idx="1858">
                  <c:v>58461901.007433154</c:v>
                </c:pt>
                <c:pt idx="1859">
                  <c:v>8419815.0177229047</c:v>
                </c:pt>
                <c:pt idx="1860">
                  <c:v>19123481.492765158</c:v>
                </c:pt>
                <c:pt idx="1861">
                  <c:v>11096071.46133206</c:v>
                </c:pt>
                <c:pt idx="1862">
                  <c:v>11643287.2624315</c:v>
                </c:pt>
                <c:pt idx="1863">
                  <c:v>5636794.3757689437</c:v>
                </c:pt>
                <c:pt idx="1864">
                  <c:v>2777648.1240488151</c:v>
                </c:pt>
                <c:pt idx="1865">
                  <c:v>22960923.57085513</c:v>
                </c:pt>
                <c:pt idx="1866">
                  <c:v>22279903.102650009</c:v>
                </c:pt>
                <c:pt idx="1867">
                  <c:v>6019297.0926326774</c:v>
                </c:pt>
                <c:pt idx="1868">
                  <c:v>18460825.729985099</c:v>
                </c:pt>
                <c:pt idx="1869">
                  <c:v>7848028.9345810646</c:v>
                </c:pt>
                <c:pt idx="1870">
                  <c:v>10749499.448936259</c:v>
                </c:pt>
                <c:pt idx="1871">
                  <c:v>5026036.0017566867</c:v>
                </c:pt>
                <c:pt idx="1872">
                  <c:v>44865768.028031439</c:v>
                </c:pt>
                <c:pt idx="1873">
                  <c:v>19272050.05693103</c:v>
                </c:pt>
                <c:pt idx="1874">
                  <c:v>22676620.095311239</c:v>
                </c:pt>
                <c:pt idx="1875">
                  <c:v>4009685.0584671521</c:v>
                </c:pt>
                <c:pt idx="1876">
                  <c:v>11385711.537587119</c:v>
                </c:pt>
                <c:pt idx="1877">
                  <c:v>6771989.2829590384</c:v>
                </c:pt>
                <c:pt idx="1878">
                  <c:v>5962074.1541965092</c:v>
                </c:pt>
                <c:pt idx="1879">
                  <c:v>28378445.436042041</c:v>
                </c:pt>
                <c:pt idx="1880">
                  <c:v>14807431.53580112</c:v>
                </c:pt>
                <c:pt idx="1881">
                  <c:v>15121054.605902091</c:v>
                </c:pt>
                <c:pt idx="1882">
                  <c:v>21494227.708594941</c:v>
                </c:pt>
                <c:pt idx="1883">
                  <c:v>15813447.85123557</c:v>
                </c:pt>
                <c:pt idx="1884">
                  <c:v>24838446.066597831</c:v>
                </c:pt>
                <c:pt idx="1885">
                  <c:v>5980665.5727032758</c:v>
                </c:pt>
                <c:pt idx="1886">
                  <c:v>5712833.7354937512</c:v>
                </c:pt>
                <c:pt idx="1887">
                  <c:v>21114563.799587149</c:v>
                </c:pt>
                <c:pt idx="1888">
                  <c:v>43048929.46743869</c:v>
                </c:pt>
                <c:pt idx="1889">
                  <c:v>41133539.575978667</c:v>
                </c:pt>
                <c:pt idx="1890">
                  <c:v>10530349.260512831</c:v>
                </c:pt>
                <c:pt idx="1891">
                  <c:v>7244239.7514490746</c:v>
                </c:pt>
                <c:pt idx="1892">
                  <c:v>6767741.9235977242</c:v>
                </c:pt>
                <c:pt idx="1893">
                  <c:v>8550164.3181599416</c:v>
                </c:pt>
                <c:pt idx="1894">
                  <c:v>23875871.165452629</c:v>
                </c:pt>
                <c:pt idx="1895">
                  <c:v>6098482.0699662594</c:v>
                </c:pt>
                <c:pt idx="1896">
                  <c:v>8742553.7561838254</c:v>
                </c:pt>
                <c:pt idx="1897">
                  <c:v>10339018.802886611</c:v>
                </c:pt>
                <c:pt idx="1898">
                  <c:v>12807202.260097999</c:v>
                </c:pt>
                <c:pt idx="1899">
                  <c:v>6065175.9268454956</c:v>
                </c:pt>
                <c:pt idx="1900">
                  <c:v>16866842.295019221</c:v>
                </c:pt>
                <c:pt idx="1901">
                  <c:v>3854835.3222937421</c:v>
                </c:pt>
                <c:pt idx="1902">
                  <c:v>6798529.2717902884</c:v>
                </c:pt>
                <c:pt idx="1903">
                  <c:v>6422937.0068820361</c:v>
                </c:pt>
                <c:pt idx="1904">
                  <c:v>16282478.408236319</c:v>
                </c:pt>
                <c:pt idx="1905">
                  <c:v>10039566.41351581</c:v>
                </c:pt>
                <c:pt idx="1906">
                  <c:v>3363437.9523399021</c:v>
                </c:pt>
                <c:pt idx="1907">
                  <c:v>8598921.5390587877</c:v>
                </c:pt>
                <c:pt idx="1908">
                  <c:v>14586010.56571156</c:v>
                </c:pt>
                <c:pt idx="1909">
                  <c:v>6199060.2963937586</c:v>
                </c:pt>
                <c:pt idx="1910">
                  <c:v>12014505.929096241</c:v>
                </c:pt>
                <c:pt idx="1911">
                  <c:v>9248106.5153602939</c:v>
                </c:pt>
                <c:pt idx="1912">
                  <c:v>17909130.845705051</c:v>
                </c:pt>
                <c:pt idx="1913">
                  <c:v>14199662.01447783</c:v>
                </c:pt>
                <c:pt idx="1914">
                  <c:v>13069850.330681249</c:v>
                </c:pt>
                <c:pt idx="1915">
                  <c:v>6966265.1744366055</c:v>
                </c:pt>
                <c:pt idx="1916">
                  <c:v>4519541.9085992277</c:v>
                </c:pt>
                <c:pt idx="1917">
                  <c:v>11998955.18420946</c:v>
                </c:pt>
                <c:pt idx="1918">
                  <c:v>4252849.0455514872</c:v>
                </c:pt>
                <c:pt idx="1919">
                  <c:v>3178276.5341179851</c:v>
                </c:pt>
                <c:pt idx="1920">
                  <c:v>3419284.8038135539</c:v>
                </c:pt>
                <c:pt idx="1921">
                  <c:v>3498930.295240961</c:v>
                </c:pt>
                <c:pt idx="1922">
                  <c:v>38235424.178004377</c:v>
                </c:pt>
                <c:pt idx="1923">
                  <c:v>7451495.9962686021</c:v>
                </c:pt>
                <c:pt idx="1924">
                  <c:v>6007801.3178375708</c:v>
                </c:pt>
                <c:pt idx="1925">
                  <c:v>7478003.1809642008</c:v>
                </c:pt>
                <c:pt idx="1926">
                  <c:v>5779340.9165530382</c:v>
                </c:pt>
                <c:pt idx="1927">
                  <c:v>5231996.8448471595</c:v>
                </c:pt>
                <c:pt idx="1928">
                  <c:v>7919545.402304708</c:v>
                </c:pt>
                <c:pt idx="1929">
                  <c:v>5366150.418632362</c:v>
                </c:pt>
                <c:pt idx="1930">
                  <c:v>4571776.8694478786</c:v>
                </c:pt>
                <c:pt idx="1931">
                  <c:v>22586798.265635371</c:v>
                </c:pt>
                <c:pt idx="1932">
                  <c:v>5226752.5774453105</c:v>
                </c:pt>
                <c:pt idx="1933">
                  <c:v>7611937.3405086463</c:v>
                </c:pt>
                <c:pt idx="1934">
                  <c:v>9461661.6487269513</c:v>
                </c:pt>
                <c:pt idx="1935">
                  <c:v>7195136.4615968624</c:v>
                </c:pt>
                <c:pt idx="1936">
                  <c:v>5304704.2879354265</c:v>
                </c:pt>
                <c:pt idx="1937">
                  <c:v>23208003.867208481</c:v>
                </c:pt>
                <c:pt idx="1938">
                  <c:v>7273820.8196991114</c:v>
                </c:pt>
                <c:pt idx="1939">
                  <c:v>17773809.367271949</c:v>
                </c:pt>
                <c:pt idx="1940">
                  <c:v>29002731.56430677</c:v>
                </c:pt>
                <c:pt idx="1941">
                  <c:v>21660851.91988289</c:v>
                </c:pt>
                <c:pt idx="1942">
                  <c:v>6739474.6918097464</c:v>
                </c:pt>
                <c:pt idx="1943">
                  <c:v>6813528.1129473653</c:v>
                </c:pt>
                <c:pt idx="1944">
                  <c:v>19138799.811149031</c:v>
                </c:pt>
                <c:pt idx="1945">
                  <c:v>15045828.955306521</c:v>
                </c:pt>
                <c:pt idx="1946">
                  <c:v>12674949.23992818</c:v>
                </c:pt>
                <c:pt idx="1947">
                  <c:v>9843196.7121667638</c:v>
                </c:pt>
                <c:pt idx="1948">
                  <c:v>4583340.6280199243</c:v>
                </c:pt>
                <c:pt idx="1949">
                  <c:v>4002046.6075382028</c:v>
                </c:pt>
                <c:pt idx="1950">
                  <c:v>12669052.38089633</c:v>
                </c:pt>
                <c:pt idx="1951">
                  <c:v>7778423.2555188714</c:v>
                </c:pt>
                <c:pt idx="1952">
                  <c:v>25212328.226118941</c:v>
                </c:pt>
                <c:pt idx="1953">
                  <c:v>27456131.04595961</c:v>
                </c:pt>
                <c:pt idx="1954">
                  <c:v>19841540.988978941</c:v>
                </c:pt>
                <c:pt idx="1955">
                  <c:v>4462349.228851215</c:v>
                </c:pt>
                <c:pt idx="1956">
                  <c:v>2988713.098205368</c:v>
                </c:pt>
                <c:pt idx="1957">
                  <c:v>15951065.561806889</c:v>
                </c:pt>
                <c:pt idx="1958">
                  <c:v>22051256.560918018</c:v>
                </c:pt>
                <c:pt idx="1959">
                  <c:v>4213519.046369059</c:v>
                </c:pt>
                <c:pt idx="1960">
                  <c:v>4806263.6795920888</c:v>
                </c:pt>
                <c:pt idx="1961">
                  <c:v>14179527.97164977</c:v>
                </c:pt>
                <c:pt idx="1962">
                  <c:v>9553259.1230143253</c:v>
                </c:pt>
                <c:pt idx="1963">
                  <c:v>5301743.4330272973</c:v>
                </c:pt>
                <c:pt idx="1964">
                  <c:v>6875767.9223987507</c:v>
                </c:pt>
                <c:pt idx="1965">
                  <c:v>4985232.7210076367</c:v>
                </c:pt>
                <c:pt idx="1966">
                  <c:v>20185391.62389325</c:v>
                </c:pt>
                <c:pt idx="1967">
                  <c:v>23376600.321613941</c:v>
                </c:pt>
                <c:pt idx="1968">
                  <c:v>8073292.0197336515</c:v>
                </c:pt>
                <c:pt idx="1969">
                  <c:v>10773824.808485821</c:v>
                </c:pt>
                <c:pt idx="1970">
                  <c:v>25746287.888090339</c:v>
                </c:pt>
                <c:pt idx="1971">
                  <c:v>9267420.6576812435</c:v>
                </c:pt>
                <c:pt idx="1972">
                  <c:v>6958445.9459251352</c:v>
                </c:pt>
                <c:pt idx="1973">
                  <c:v>9011844.1495678462</c:v>
                </c:pt>
                <c:pt idx="1974">
                  <c:v>8676615.9867410269</c:v>
                </c:pt>
                <c:pt idx="1975">
                  <c:v>5097557.7752571199</c:v>
                </c:pt>
                <c:pt idx="1976">
                  <c:v>8261382.013709696</c:v>
                </c:pt>
                <c:pt idx="1977">
                  <c:v>14217634.28908783</c:v>
                </c:pt>
                <c:pt idx="1978">
                  <c:v>9204632.4816391896</c:v>
                </c:pt>
                <c:pt idx="1979">
                  <c:v>16056358.59537009</c:v>
                </c:pt>
                <c:pt idx="1980">
                  <c:v>14241566.332886459</c:v>
                </c:pt>
                <c:pt idx="1981">
                  <c:v>5719802.373117594</c:v>
                </c:pt>
                <c:pt idx="1982">
                  <c:v>2774140.6832676381</c:v>
                </c:pt>
                <c:pt idx="1983">
                  <c:v>9245435.3543160539</c:v>
                </c:pt>
                <c:pt idx="1984">
                  <c:v>5064894.0009692386</c:v>
                </c:pt>
                <c:pt idx="1985">
                  <c:v>28619598.339686271</c:v>
                </c:pt>
                <c:pt idx="1986">
                  <c:v>22561685.671796769</c:v>
                </c:pt>
                <c:pt idx="1987">
                  <c:v>3564961.892727979</c:v>
                </c:pt>
                <c:pt idx="1988">
                  <c:v>6392775.6103195064</c:v>
                </c:pt>
                <c:pt idx="1989">
                  <c:v>9407403.3118711058</c:v>
                </c:pt>
                <c:pt idx="1990">
                  <c:v>6535184.3871840658</c:v>
                </c:pt>
                <c:pt idx="1991">
                  <c:v>6393936.6440951787</c:v>
                </c:pt>
                <c:pt idx="1992">
                  <c:v>7346300.5340429358</c:v>
                </c:pt>
                <c:pt idx="1993">
                  <c:v>18299453.179392911</c:v>
                </c:pt>
                <c:pt idx="1994">
                  <c:v>5924493.5012514247</c:v>
                </c:pt>
                <c:pt idx="1995">
                  <c:v>10226351.93860589</c:v>
                </c:pt>
                <c:pt idx="1996">
                  <c:v>12080741.47877839</c:v>
                </c:pt>
                <c:pt idx="1997">
                  <c:v>4513712.036821465</c:v>
                </c:pt>
                <c:pt idx="1998">
                  <c:v>4862146.9278113022</c:v>
                </c:pt>
                <c:pt idx="1999">
                  <c:v>2318110.5350268302</c:v>
                </c:pt>
                <c:pt idx="2000">
                  <c:v>13988348.056526249</c:v>
                </c:pt>
                <c:pt idx="2001">
                  <c:v>11250657.225745359</c:v>
                </c:pt>
                <c:pt idx="2002">
                  <c:v>4360748.9459640058</c:v>
                </c:pt>
                <c:pt idx="2003">
                  <c:v>26520816.532486971</c:v>
                </c:pt>
                <c:pt idx="2004">
                  <c:v>19891570.636037279</c:v>
                </c:pt>
                <c:pt idx="2005">
                  <c:v>11161096.34533596</c:v>
                </c:pt>
                <c:pt idx="2006">
                  <c:v>5993424.7691603582</c:v>
                </c:pt>
                <c:pt idx="2007">
                  <c:v>9850836.881027991</c:v>
                </c:pt>
                <c:pt idx="2008">
                  <c:v>8112354.0521010421</c:v>
                </c:pt>
                <c:pt idx="2009">
                  <c:v>3802826.3788801921</c:v>
                </c:pt>
                <c:pt idx="2010">
                  <c:v>19176543.303452831</c:v>
                </c:pt>
                <c:pt idx="2011">
                  <c:v>34294763.552880399</c:v>
                </c:pt>
                <c:pt idx="2012">
                  <c:v>9248101.3075403403</c:v>
                </c:pt>
                <c:pt idx="2013">
                  <c:v>16032824.241557671</c:v>
                </c:pt>
                <c:pt idx="2014">
                  <c:v>3755186.7318500802</c:v>
                </c:pt>
                <c:pt idx="2015">
                  <c:v>9159087.9398468211</c:v>
                </c:pt>
                <c:pt idx="2016">
                  <c:v>6576171.8762598177</c:v>
                </c:pt>
                <c:pt idx="2017">
                  <c:v>14842670.384289879</c:v>
                </c:pt>
                <c:pt idx="2018">
                  <c:v>6070456.8889006721</c:v>
                </c:pt>
                <c:pt idx="2019">
                  <c:v>9734648.9972975552</c:v>
                </c:pt>
                <c:pt idx="2020">
                  <c:v>4135239.743479264</c:v>
                </c:pt>
                <c:pt idx="2021">
                  <c:v>5722943.8199425386</c:v>
                </c:pt>
                <c:pt idx="2022">
                  <c:v>4648057.2404332617</c:v>
                </c:pt>
                <c:pt idx="2023">
                  <c:v>22980481.761843622</c:v>
                </c:pt>
                <c:pt idx="2024">
                  <c:v>7578122.061301033</c:v>
                </c:pt>
                <c:pt idx="2025">
                  <c:v>10829974.555999881</c:v>
                </c:pt>
                <c:pt idx="2026">
                  <c:v>10448967.904922791</c:v>
                </c:pt>
                <c:pt idx="2027">
                  <c:v>5060031.7522659656</c:v>
                </c:pt>
                <c:pt idx="2028">
                  <c:v>6963588.1696508704</c:v>
                </c:pt>
                <c:pt idx="2029">
                  <c:v>6330500.6708710324</c:v>
                </c:pt>
                <c:pt idx="2030">
                  <c:v>1353490.532756163</c:v>
                </c:pt>
                <c:pt idx="2031">
                  <c:v>15825000.00380508</c:v>
                </c:pt>
                <c:pt idx="2032">
                  <c:v>7369276.5152432788</c:v>
                </c:pt>
                <c:pt idx="2033">
                  <c:v>7159980.41362694</c:v>
                </c:pt>
                <c:pt idx="2034">
                  <c:v>6837598.4998839339</c:v>
                </c:pt>
                <c:pt idx="2035">
                  <c:v>7108156.1335083069</c:v>
                </c:pt>
                <c:pt idx="2036">
                  <c:v>14228802.60007323</c:v>
                </c:pt>
                <c:pt idx="2037">
                  <c:v>6717648.1337800547</c:v>
                </c:pt>
                <c:pt idx="2038">
                  <c:v>4463223.642190082</c:v>
                </c:pt>
                <c:pt idx="2039">
                  <c:v>3381977.5753449341</c:v>
                </c:pt>
                <c:pt idx="2040">
                  <c:v>15022555.97776782</c:v>
                </c:pt>
                <c:pt idx="2041">
                  <c:v>12921516.6860209</c:v>
                </c:pt>
                <c:pt idx="2042">
                  <c:v>4252782.6376668438</c:v>
                </c:pt>
                <c:pt idx="2043">
                  <c:v>5480942.6815207591</c:v>
                </c:pt>
                <c:pt idx="2044">
                  <c:v>13574982.861235989</c:v>
                </c:pt>
                <c:pt idx="2045">
                  <c:v>9303483.2069941852</c:v>
                </c:pt>
                <c:pt idx="2046">
                  <c:v>11910584.562747359</c:v>
                </c:pt>
                <c:pt idx="2047">
                  <c:v>9886558.6028173566</c:v>
                </c:pt>
                <c:pt idx="2048">
                  <c:v>6454377.4793999381</c:v>
                </c:pt>
                <c:pt idx="2049">
                  <c:v>5909772.3420944652</c:v>
                </c:pt>
                <c:pt idx="2050">
                  <c:v>14193956.002309641</c:v>
                </c:pt>
                <c:pt idx="2051">
                  <c:v>25325959.365503769</c:v>
                </c:pt>
                <c:pt idx="2052">
                  <c:v>6837887.3556416985</c:v>
                </c:pt>
                <c:pt idx="2053">
                  <c:v>13191516.141499219</c:v>
                </c:pt>
                <c:pt idx="2054">
                  <c:v>5908085.0675116125</c:v>
                </c:pt>
                <c:pt idx="2055">
                  <c:v>4573530.1264534509</c:v>
                </c:pt>
                <c:pt idx="2056">
                  <c:v>3522295.549885375</c:v>
                </c:pt>
                <c:pt idx="2057">
                  <c:v>2593306.38477111</c:v>
                </c:pt>
                <c:pt idx="2058">
                  <c:v>4397754.7727060243</c:v>
                </c:pt>
                <c:pt idx="2059">
                  <c:v>8794744.7358850893</c:v>
                </c:pt>
                <c:pt idx="2060">
                  <c:v>15119278.514672009</c:v>
                </c:pt>
                <c:pt idx="2061">
                  <c:v>10526196.063469879</c:v>
                </c:pt>
                <c:pt idx="2062">
                  <c:v>7137285.6298974194</c:v>
                </c:pt>
                <c:pt idx="2063">
                  <c:v>6641496.7002239479</c:v>
                </c:pt>
                <c:pt idx="2064">
                  <c:v>4301073.6139365621</c:v>
                </c:pt>
                <c:pt idx="2065">
                  <c:v>4913410.2151703313</c:v>
                </c:pt>
                <c:pt idx="2066">
                  <c:v>6727110.3304168591</c:v>
                </c:pt>
                <c:pt idx="2067">
                  <c:v>4587479.4425439099</c:v>
                </c:pt>
                <c:pt idx="2068">
                  <c:v>6820294.5202650893</c:v>
                </c:pt>
                <c:pt idx="2069">
                  <c:v>6494090.161171753</c:v>
                </c:pt>
                <c:pt idx="2070">
                  <c:v>23248108.728999112</c:v>
                </c:pt>
                <c:pt idx="2071">
                  <c:v>3647928.8857880849</c:v>
                </c:pt>
                <c:pt idx="2072">
                  <c:v>8396662.2470408063</c:v>
                </c:pt>
                <c:pt idx="2073">
                  <c:v>7001194.5750839803</c:v>
                </c:pt>
                <c:pt idx="2074">
                  <c:v>4544129.3604991697</c:v>
                </c:pt>
                <c:pt idx="2075">
                  <c:v>17968768.79398137</c:v>
                </c:pt>
                <c:pt idx="2076">
                  <c:v>22771676.086353399</c:v>
                </c:pt>
                <c:pt idx="2077">
                  <c:v>18427845.878556449</c:v>
                </c:pt>
                <c:pt idx="2078">
                  <c:v>10792566.372894719</c:v>
                </c:pt>
                <c:pt idx="2079">
                  <c:v>17973461.427398771</c:v>
                </c:pt>
                <c:pt idx="2080">
                  <c:v>12519786.18802816</c:v>
                </c:pt>
                <c:pt idx="2081">
                  <c:v>4473857.7657779856</c:v>
                </c:pt>
                <c:pt idx="2082">
                  <c:v>19248221.00769278</c:v>
                </c:pt>
                <c:pt idx="2083">
                  <c:v>8082647.2436244003</c:v>
                </c:pt>
                <c:pt idx="2084">
                  <c:v>26043782.787920531</c:v>
                </c:pt>
                <c:pt idx="2085">
                  <c:v>3975204.6932809711</c:v>
                </c:pt>
                <c:pt idx="2086">
                  <c:v>3841159.1492281221</c:v>
                </c:pt>
                <c:pt idx="2087">
                  <c:v>13987555.710639689</c:v>
                </c:pt>
                <c:pt idx="2088">
                  <c:v>13937924.435232559</c:v>
                </c:pt>
                <c:pt idx="2089">
                  <c:v>4288758.3149977624</c:v>
                </c:pt>
                <c:pt idx="2090">
                  <c:v>3769589.828790484</c:v>
                </c:pt>
                <c:pt idx="2091">
                  <c:v>9256515.8512294199</c:v>
                </c:pt>
                <c:pt idx="2092">
                  <c:v>2058454.2405813879</c:v>
                </c:pt>
                <c:pt idx="2093">
                  <c:v>13957715.490442431</c:v>
                </c:pt>
                <c:pt idx="2094">
                  <c:v>17248674.679757189</c:v>
                </c:pt>
                <c:pt idx="2095">
                  <c:v>2909935.8459595558</c:v>
                </c:pt>
                <c:pt idx="2096">
                  <c:v>18543337.840614751</c:v>
                </c:pt>
                <c:pt idx="2097">
                  <c:v>8523823.7369673997</c:v>
                </c:pt>
                <c:pt idx="2098">
                  <c:v>5500304.9377451763</c:v>
                </c:pt>
                <c:pt idx="2099">
                  <c:v>6951282.6098526269</c:v>
                </c:pt>
                <c:pt idx="2100">
                  <c:v>13855850.825484781</c:v>
                </c:pt>
                <c:pt idx="2101">
                  <c:v>5214871.7374641141</c:v>
                </c:pt>
                <c:pt idx="2102">
                  <c:v>8519871.5355100483</c:v>
                </c:pt>
                <c:pt idx="2103">
                  <c:v>14878979.060059231</c:v>
                </c:pt>
                <c:pt idx="2104">
                  <c:v>15372710.75984825</c:v>
                </c:pt>
                <c:pt idx="2105">
                  <c:v>7469127.7020984078</c:v>
                </c:pt>
                <c:pt idx="2106">
                  <c:v>6899396.0428912379</c:v>
                </c:pt>
                <c:pt idx="2107">
                  <c:v>23088031.747879822</c:v>
                </c:pt>
                <c:pt idx="2108">
                  <c:v>6801226.478229925</c:v>
                </c:pt>
                <c:pt idx="2109">
                  <c:v>9993902.8895432353</c:v>
                </c:pt>
                <c:pt idx="2110">
                  <c:v>4187418.61745837</c:v>
                </c:pt>
                <c:pt idx="2111">
                  <c:v>5441308.0604849095</c:v>
                </c:pt>
                <c:pt idx="2112">
                  <c:v>13341544.662012929</c:v>
                </c:pt>
                <c:pt idx="2113">
                  <c:v>7771812.1162565956</c:v>
                </c:pt>
                <c:pt idx="2114">
                  <c:v>57130041.701389521</c:v>
                </c:pt>
                <c:pt idx="2115">
                  <c:v>17200121.360997058</c:v>
                </c:pt>
                <c:pt idx="2116">
                  <c:v>52000461.304378137</c:v>
                </c:pt>
                <c:pt idx="2117">
                  <c:v>9758773.8069499955</c:v>
                </c:pt>
                <c:pt idx="2118">
                  <c:v>11477159.898882519</c:v>
                </c:pt>
                <c:pt idx="2119">
                  <c:v>2365183.9362561991</c:v>
                </c:pt>
                <c:pt idx="2120">
                  <c:v>10702642.82000904</c:v>
                </c:pt>
                <c:pt idx="2121">
                  <c:v>4535535.4576662295</c:v>
                </c:pt>
                <c:pt idx="2122">
                  <c:v>3398785.7026857571</c:v>
                </c:pt>
                <c:pt idx="2123">
                  <c:v>2535483.7765809819</c:v>
                </c:pt>
                <c:pt idx="2124">
                  <c:v>4253365.6061265646</c:v>
                </c:pt>
                <c:pt idx="2125">
                  <c:v>15538513.526076119</c:v>
                </c:pt>
                <c:pt idx="2126">
                  <c:v>5555231.9877244271</c:v>
                </c:pt>
                <c:pt idx="2127">
                  <c:v>22804360.98523891</c:v>
                </c:pt>
                <c:pt idx="2128">
                  <c:v>15419348.69416905</c:v>
                </c:pt>
                <c:pt idx="2129">
                  <c:v>5306790.6752961427</c:v>
                </c:pt>
                <c:pt idx="2130">
                  <c:v>4169288.387162677</c:v>
                </c:pt>
                <c:pt idx="2131">
                  <c:v>3723460.4673894262</c:v>
                </c:pt>
                <c:pt idx="2132">
                  <c:v>9014560.8391058333</c:v>
                </c:pt>
                <c:pt idx="2133">
                  <c:v>17332208.346062399</c:v>
                </c:pt>
                <c:pt idx="2134">
                  <c:v>7473147.914151269</c:v>
                </c:pt>
                <c:pt idx="2135">
                  <c:v>6067945.1792399073</c:v>
                </c:pt>
                <c:pt idx="2136">
                  <c:v>30718325.784549508</c:v>
                </c:pt>
                <c:pt idx="2137">
                  <c:v>12693178.976069121</c:v>
                </c:pt>
                <c:pt idx="2138">
                  <c:v>6138856.5386192026</c:v>
                </c:pt>
                <c:pt idx="2139">
                  <c:v>9906062.8050237745</c:v>
                </c:pt>
                <c:pt idx="2140">
                  <c:v>2324450.3236185568</c:v>
                </c:pt>
                <c:pt idx="2141">
                  <c:v>5757606.2441443633</c:v>
                </c:pt>
                <c:pt idx="2142">
                  <c:v>4368583.6737340037</c:v>
                </c:pt>
                <c:pt idx="2143">
                  <c:v>22397690.592228532</c:v>
                </c:pt>
                <c:pt idx="2144">
                  <c:v>9014251.7197647598</c:v>
                </c:pt>
                <c:pt idx="2145">
                  <c:v>18264295.01463851</c:v>
                </c:pt>
                <c:pt idx="2146">
                  <c:v>3531283.8473026101</c:v>
                </c:pt>
                <c:pt idx="2147">
                  <c:v>9656001.5427518915</c:v>
                </c:pt>
                <c:pt idx="2148">
                  <c:v>18448161.243671149</c:v>
                </c:pt>
                <c:pt idx="2149">
                  <c:v>15793879.63249312</c:v>
                </c:pt>
                <c:pt idx="2150">
                  <c:v>9959821.1189949494</c:v>
                </c:pt>
                <c:pt idx="2151">
                  <c:v>17398836.606518049</c:v>
                </c:pt>
                <c:pt idx="2152">
                  <c:v>7131743.5461810445</c:v>
                </c:pt>
                <c:pt idx="2153">
                  <c:v>9001196.3230695743</c:v>
                </c:pt>
                <c:pt idx="2154">
                  <c:v>24549124.55328472</c:v>
                </c:pt>
                <c:pt idx="2155">
                  <c:v>3058271.199747642</c:v>
                </c:pt>
                <c:pt idx="2156">
                  <c:v>8146159.6363796126</c:v>
                </c:pt>
                <c:pt idx="2157">
                  <c:v>11731594.327346779</c:v>
                </c:pt>
                <c:pt idx="2158">
                  <c:v>10843156.117912039</c:v>
                </c:pt>
                <c:pt idx="2159">
                  <c:v>11502760.14882651</c:v>
                </c:pt>
                <c:pt idx="2160">
                  <c:v>3776099.187481686</c:v>
                </c:pt>
                <c:pt idx="2161">
                  <c:v>9909840.9913139828</c:v>
                </c:pt>
                <c:pt idx="2162">
                  <c:v>3919185.8300720518</c:v>
                </c:pt>
                <c:pt idx="2163">
                  <c:v>8169273.4014628138</c:v>
                </c:pt>
                <c:pt idx="2164">
                  <c:v>13339282.592981219</c:v>
                </c:pt>
                <c:pt idx="2165">
                  <c:v>5143205.2223542323</c:v>
                </c:pt>
                <c:pt idx="2166">
                  <c:v>9367998.6384619251</c:v>
                </c:pt>
                <c:pt idx="2167">
                  <c:v>8425497.4580330513</c:v>
                </c:pt>
                <c:pt idx="2168">
                  <c:v>4639439.1617792957</c:v>
                </c:pt>
                <c:pt idx="2169">
                  <c:v>10453802.82145247</c:v>
                </c:pt>
                <c:pt idx="2170">
                  <c:v>10903208.448198261</c:v>
                </c:pt>
                <c:pt idx="2171">
                  <c:v>12410118.171496481</c:v>
                </c:pt>
                <c:pt idx="2172">
                  <c:v>9874754.5734802261</c:v>
                </c:pt>
                <c:pt idx="2173">
                  <c:v>7439694.6415626304</c:v>
                </c:pt>
                <c:pt idx="2174">
                  <c:v>6856874.0553707378</c:v>
                </c:pt>
                <c:pt idx="2175">
                  <c:v>17189787.334887311</c:v>
                </c:pt>
                <c:pt idx="2176">
                  <c:v>7730860.6570862066</c:v>
                </c:pt>
                <c:pt idx="2177">
                  <c:v>4141074.1195800132</c:v>
                </c:pt>
                <c:pt idx="2178">
                  <c:v>3324951.521368498</c:v>
                </c:pt>
                <c:pt idx="2179">
                  <c:v>2338493.1821776442</c:v>
                </c:pt>
                <c:pt idx="2180">
                  <c:v>9581224.4301359896</c:v>
                </c:pt>
                <c:pt idx="2181">
                  <c:v>11462253.70853403</c:v>
                </c:pt>
                <c:pt idx="2182">
                  <c:v>3351621.0588629469</c:v>
                </c:pt>
                <c:pt idx="2183">
                  <c:v>5052574.5164508196</c:v>
                </c:pt>
                <c:pt idx="2184">
                  <c:v>6703291.2833488397</c:v>
                </c:pt>
                <c:pt idx="2185">
                  <c:v>8486831.3516796418</c:v>
                </c:pt>
                <c:pt idx="2186">
                  <c:v>6204805.9653878435</c:v>
                </c:pt>
                <c:pt idx="2187">
                  <c:v>5827704.3179693595</c:v>
                </c:pt>
                <c:pt idx="2188">
                  <c:v>2329675.7447365909</c:v>
                </c:pt>
                <c:pt idx="2189">
                  <c:v>6182888.557237112</c:v>
                </c:pt>
                <c:pt idx="2190">
                  <c:v>2601932.264088403</c:v>
                </c:pt>
                <c:pt idx="2191">
                  <c:v>7832253.8672480406</c:v>
                </c:pt>
                <c:pt idx="2192">
                  <c:v>10713061.651213961</c:v>
                </c:pt>
                <c:pt idx="2193">
                  <c:v>6928089.5566231832</c:v>
                </c:pt>
                <c:pt idx="2194">
                  <c:v>6084729.8605649667</c:v>
                </c:pt>
                <c:pt idx="2195">
                  <c:v>3964701.974948192</c:v>
                </c:pt>
                <c:pt idx="2196">
                  <c:v>13078829.38543668</c:v>
                </c:pt>
                <c:pt idx="2197">
                  <c:v>4283539.9536997108</c:v>
                </c:pt>
                <c:pt idx="2198">
                  <c:v>15232216.011291411</c:v>
                </c:pt>
                <c:pt idx="2199">
                  <c:v>1989304.138557116</c:v>
                </c:pt>
                <c:pt idx="2200">
                  <c:v>30102325.526843291</c:v>
                </c:pt>
                <c:pt idx="2201">
                  <c:v>4776430.6808947679</c:v>
                </c:pt>
                <c:pt idx="2202">
                  <c:v>16197232.39584484</c:v>
                </c:pt>
                <c:pt idx="2203">
                  <c:v>3159112.417070372</c:v>
                </c:pt>
                <c:pt idx="2204">
                  <c:v>5293217.3251784435</c:v>
                </c:pt>
                <c:pt idx="2205">
                  <c:v>6282606.1897954457</c:v>
                </c:pt>
                <c:pt idx="2206">
                  <c:v>3904561.1178687182</c:v>
                </c:pt>
                <c:pt idx="2207">
                  <c:v>10060685.46646017</c:v>
                </c:pt>
                <c:pt idx="2208">
                  <c:v>8562142.9300625268</c:v>
                </c:pt>
                <c:pt idx="2209">
                  <c:v>8764672.6659959126</c:v>
                </c:pt>
                <c:pt idx="2210">
                  <c:v>9187305.0256809574</c:v>
                </c:pt>
                <c:pt idx="2211">
                  <c:v>4095283.145459821</c:v>
                </c:pt>
                <c:pt idx="2212">
                  <c:v>6404293.9161081966</c:v>
                </c:pt>
                <c:pt idx="2213">
                  <c:v>10841346.82796305</c:v>
                </c:pt>
                <c:pt idx="2214">
                  <c:v>3575389.4208129649</c:v>
                </c:pt>
                <c:pt idx="2215">
                  <c:v>53277745.073093466</c:v>
                </c:pt>
                <c:pt idx="2216">
                  <c:v>8115608.4225463131</c:v>
                </c:pt>
                <c:pt idx="2217">
                  <c:v>8173539.9961351352</c:v>
                </c:pt>
                <c:pt idx="2218">
                  <c:v>59529353.76581464</c:v>
                </c:pt>
                <c:pt idx="2219">
                  <c:v>2908782.1737355189</c:v>
                </c:pt>
                <c:pt idx="2220">
                  <c:v>3647702.624265458</c:v>
                </c:pt>
                <c:pt idx="2221">
                  <c:v>9703240.7463971823</c:v>
                </c:pt>
                <c:pt idx="2222">
                  <c:v>29232510.676089309</c:v>
                </c:pt>
                <c:pt idx="2223">
                  <c:v>6822039.3158575622</c:v>
                </c:pt>
                <c:pt idx="2224">
                  <c:v>10497967.40144936</c:v>
                </c:pt>
                <c:pt idx="2225">
                  <c:v>10770310.504207689</c:v>
                </c:pt>
                <c:pt idx="2226">
                  <c:v>11659408.223498819</c:v>
                </c:pt>
                <c:pt idx="2227">
                  <c:v>23226445.533527829</c:v>
                </c:pt>
                <c:pt idx="2228">
                  <c:v>5879745.8204589197</c:v>
                </c:pt>
                <c:pt idx="2229">
                  <c:v>8631518.6940280721</c:v>
                </c:pt>
                <c:pt idx="2230">
                  <c:v>6266912.831511708</c:v>
                </c:pt>
                <c:pt idx="2231">
                  <c:v>4908286.2483949093</c:v>
                </c:pt>
                <c:pt idx="2232">
                  <c:v>5836092.4859710298</c:v>
                </c:pt>
                <c:pt idx="2233">
                  <c:v>2585544.7993313358</c:v>
                </c:pt>
                <c:pt idx="2234">
                  <c:v>3042530.4476281959</c:v>
                </c:pt>
                <c:pt idx="2235">
                  <c:v>11935327.015536539</c:v>
                </c:pt>
                <c:pt idx="2236">
                  <c:v>14225064.01534448</c:v>
                </c:pt>
                <c:pt idx="2237">
                  <c:v>10221097.66201812</c:v>
                </c:pt>
                <c:pt idx="2238">
                  <c:v>13805371.86275805</c:v>
                </c:pt>
                <c:pt idx="2239">
                  <c:v>5859148.0558708999</c:v>
                </c:pt>
                <c:pt idx="2240">
                  <c:v>9910321.5023084041</c:v>
                </c:pt>
                <c:pt idx="2241">
                  <c:v>6043976.4225063287</c:v>
                </c:pt>
                <c:pt idx="2242">
                  <c:v>15032694.883780479</c:v>
                </c:pt>
                <c:pt idx="2243">
                  <c:v>7636071.2905052686</c:v>
                </c:pt>
                <c:pt idx="2244">
                  <c:v>16637109.49235558</c:v>
                </c:pt>
                <c:pt idx="2245">
                  <c:v>4024396.8722294499</c:v>
                </c:pt>
                <c:pt idx="2246">
                  <c:v>7420798.4189431546</c:v>
                </c:pt>
                <c:pt idx="2247">
                  <c:v>14111327.39814434</c:v>
                </c:pt>
                <c:pt idx="2248">
                  <c:v>42871612.632662982</c:v>
                </c:pt>
                <c:pt idx="2249">
                  <c:v>4409279.5583770107</c:v>
                </c:pt>
                <c:pt idx="2250">
                  <c:v>15252850.731966401</c:v>
                </c:pt>
                <c:pt idx="2251">
                  <c:v>8299509.1664346177</c:v>
                </c:pt>
                <c:pt idx="2252">
                  <c:v>21890496.38143212</c:v>
                </c:pt>
                <c:pt idx="2253">
                  <c:v>6001632.5619978858</c:v>
                </c:pt>
                <c:pt idx="2254">
                  <c:v>2074264.745236086</c:v>
                </c:pt>
                <c:pt idx="2255">
                  <c:v>5951345.2714807587</c:v>
                </c:pt>
                <c:pt idx="2256">
                  <c:v>3051853.7354104682</c:v>
                </c:pt>
                <c:pt idx="2257">
                  <c:v>11778759.42203092</c:v>
                </c:pt>
                <c:pt idx="2258">
                  <c:v>14660147.699375169</c:v>
                </c:pt>
                <c:pt idx="2259">
                  <c:v>4944259.05985393</c:v>
                </c:pt>
                <c:pt idx="2260">
                  <c:v>9109442.8535486516</c:v>
                </c:pt>
                <c:pt idx="2261">
                  <c:v>33395809.662261888</c:v>
                </c:pt>
                <c:pt idx="2262">
                  <c:v>10436718.667443801</c:v>
                </c:pt>
                <c:pt idx="2263">
                  <c:v>2665384.8306022282</c:v>
                </c:pt>
                <c:pt idx="2264">
                  <c:v>5514477.9410926243</c:v>
                </c:pt>
                <c:pt idx="2265">
                  <c:v>3336028.9106700062</c:v>
                </c:pt>
                <c:pt idx="2266">
                  <c:v>6739060.4070272781</c:v>
                </c:pt>
                <c:pt idx="2267">
                  <c:v>6110798.9980808832</c:v>
                </c:pt>
                <c:pt idx="2268">
                  <c:v>4021608.394332672</c:v>
                </c:pt>
                <c:pt idx="2269">
                  <c:v>5535693.5889424132</c:v>
                </c:pt>
                <c:pt idx="2270">
                  <c:v>992894.10594352544</c:v>
                </c:pt>
                <c:pt idx="2271">
                  <c:v>12606648.81687698</c:v>
                </c:pt>
                <c:pt idx="2272">
                  <c:v>3833645.6474426659</c:v>
                </c:pt>
                <c:pt idx="2273">
                  <c:v>7257895.1444130559</c:v>
                </c:pt>
                <c:pt idx="2274">
                  <c:v>2605074.7954216581</c:v>
                </c:pt>
                <c:pt idx="2275">
                  <c:v>9080503.3200429361</c:v>
                </c:pt>
                <c:pt idx="2276">
                  <c:v>3285465.106548205</c:v>
                </c:pt>
                <c:pt idx="2277">
                  <c:v>14472134.43708707</c:v>
                </c:pt>
                <c:pt idx="2278">
                  <c:v>5239818.2986444468</c:v>
                </c:pt>
                <c:pt idx="2279">
                  <c:v>7593794.5383694498</c:v>
                </c:pt>
                <c:pt idx="2280">
                  <c:v>8519188.4473888688</c:v>
                </c:pt>
                <c:pt idx="2281">
                  <c:v>23069934.286262199</c:v>
                </c:pt>
                <c:pt idx="2282">
                  <c:v>8947435.0862479918</c:v>
                </c:pt>
                <c:pt idx="2283">
                  <c:v>5196485.7323939586</c:v>
                </c:pt>
                <c:pt idx="2284">
                  <c:v>3688827.550239081</c:v>
                </c:pt>
                <c:pt idx="2285">
                  <c:v>15894871.30976804</c:v>
                </c:pt>
                <c:pt idx="2286">
                  <c:v>5599491.69107957</c:v>
                </c:pt>
                <c:pt idx="2287">
                  <c:v>15885445.768845379</c:v>
                </c:pt>
                <c:pt idx="2288">
                  <c:v>5395577.0197051074</c:v>
                </c:pt>
                <c:pt idx="2289">
                  <c:v>6562019.9772013417</c:v>
                </c:pt>
                <c:pt idx="2290">
                  <c:v>8291414.6132158684</c:v>
                </c:pt>
                <c:pt idx="2291">
                  <c:v>8253159.0271475893</c:v>
                </c:pt>
                <c:pt idx="2292">
                  <c:v>7006593.8584818086</c:v>
                </c:pt>
                <c:pt idx="2293">
                  <c:v>5656354.0514846379</c:v>
                </c:pt>
                <c:pt idx="2294">
                  <c:v>5849141.7289005024</c:v>
                </c:pt>
                <c:pt idx="2295">
                  <c:v>11466687.714747479</c:v>
                </c:pt>
                <c:pt idx="2296">
                  <c:v>3956486.638136094</c:v>
                </c:pt>
                <c:pt idx="2297">
                  <c:v>9119933.2143545561</c:v>
                </c:pt>
                <c:pt idx="2298">
                  <c:v>5015358.8189587286</c:v>
                </c:pt>
                <c:pt idx="2299">
                  <c:v>10092714.168986499</c:v>
                </c:pt>
                <c:pt idx="2300">
                  <c:v>9971705.5309870504</c:v>
                </c:pt>
                <c:pt idx="2301">
                  <c:v>5634685.2268139571</c:v>
                </c:pt>
                <c:pt idx="2302">
                  <c:v>5885912.9294466907</c:v>
                </c:pt>
                <c:pt idx="2303">
                  <c:v>8608285.2882419135</c:v>
                </c:pt>
                <c:pt idx="2304">
                  <c:v>35386126.971737683</c:v>
                </c:pt>
                <c:pt idx="2305">
                  <c:v>7829365.9843486147</c:v>
                </c:pt>
                <c:pt idx="2306">
                  <c:v>1938320.882201408</c:v>
                </c:pt>
                <c:pt idx="2307">
                  <c:v>8677349.252475502</c:v>
                </c:pt>
                <c:pt idx="2308">
                  <c:v>7249733.8497033371</c:v>
                </c:pt>
                <c:pt idx="2309">
                  <c:v>2959575.939571321</c:v>
                </c:pt>
                <c:pt idx="2310">
                  <c:v>3823890.6714053741</c:v>
                </c:pt>
                <c:pt idx="2311">
                  <c:v>4675172.867478719</c:v>
                </c:pt>
                <c:pt idx="2312">
                  <c:v>4201389.4917282183</c:v>
                </c:pt>
                <c:pt idx="2313">
                  <c:v>6833612.9739391189</c:v>
                </c:pt>
                <c:pt idx="2314">
                  <c:v>8385515.6824796554</c:v>
                </c:pt>
                <c:pt idx="2315">
                  <c:v>12636803.6694935</c:v>
                </c:pt>
                <c:pt idx="2316">
                  <c:v>3685285.3024911801</c:v>
                </c:pt>
                <c:pt idx="2317">
                  <c:v>9727852.7681952827</c:v>
                </c:pt>
                <c:pt idx="2318">
                  <c:v>10096349.63228485</c:v>
                </c:pt>
                <c:pt idx="2319">
                  <c:v>13996753.75560686</c:v>
                </c:pt>
                <c:pt idx="2320">
                  <c:v>21277591.72951372</c:v>
                </c:pt>
                <c:pt idx="2321">
                  <c:v>22051162.592584539</c:v>
                </c:pt>
                <c:pt idx="2322">
                  <c:v>6839121.910213246</c:v>
                </c:pt>
                <c:pt idx="2323">
                  <c:v>6568698.3787363525</c:v>
                </c:pt>
                <c:pt idx="2324">
                  <c:v>22997511.127709281</c:v>
                </c:pt>
                <c:pt idx="2325">
                  <c:v>14546319.994438721</c:v>
                </c:pt>
                <c:pt idx="2326">
                  <c:v>26662997.638927542</c:v>
                </c:pt>
                <c:pt idx="2327">
                  <c:v>5349449.2207475286</c:v>
                </c:pt>
                <c:pt idx="2328">
                  <c:v>21106492.087448791</c:v>
                </c:pt>
                <c:pt idx="2329">
                  <c:v>5750501.3232424492</c:v>
                </c:pt>
                <c:pt idx="2330">
                  <c:v>5990115.1575754452</c:v>
                </c:pt>
                <c:pt idx="2331">
                  <c:v>7045230.8890799088</c:v>
                </c:pt>
                <c:pt idx="2332">
                  <c:v>12981759.70591123</c:v>
                </c:pt>
                <c:pt idx="2333">
                  <c:v>11597701.80575767</c:v>
                </c:pt>
                <c:pt idx="2334">
                  <c:v>5299823.6304562138</c:v>
                </c:pt>
                <c:pt idx="2335">
                  <c:v>8075486.622182793</c:v>
                </c:pt>
                <c:pt idx="2336">
                  <c:v>2176141.4333304879</c:v>
                </c:pt>
                <c:pt idx="2337">
                  <c:v>2278784.3433493092</c:v>
                </c:pt>
                <c:pt idx="2338">
                  <c:v>10011968.538116621</c:v>
                </c:pt>
                <c:pt idx="2339">
                  <c:v>9325497.6767587326</c:v>
                </c:pt>
                <c:pt idx="2340">
                  <c:v>13084794.64621227</c:v>
                </c:pt>
                <c:pt idx="2341">
                  <c:v>8778109.9167726692</c:v>
                </c:pt>
                <c:pt idx="2342">
                  <c:v>4630079.011331236</c:v>
                </c:pt>
                <c:pt idx="2343">
                  <c:v>9311907.6094278749</c:v>
                </c:pt>
                <c:pt idx="2344">
                  <c:v>10971468.069647809</c:v>
                </c:pt>
                <c:pt idx="2345">
                  <c:v>6114405.0763233714</c:v>
                </c:pt>
                <c:pt idx="2346">
                  <c:v>2526859.8121262081</c:v>
                </c:pt>
                <c:pt idx="2347">
                  <c:v>5814260.1666932125</c:v>
                </c:pt>
                <c:pt idx="2348">
                  <c:v>8971461.2778655384</c:v>
                </c:pt>
                <c:pt idx="2349">
                  <c:v>4488478.7318883026</c:v>
                </c:pt>
                <c:pt idx="2350">
                  <c:v>4872285.371707676</c:v>
                </c:pt>
                <c:pt idx="2351">
                  <c:v>5736603.5059571732</c:v>
                </c:pt>
                <c:pt idx="2352">
                  <c:v>8302069.7300425963</c:v>
                </c:pt>
                <c:pt idx="2353">
                  <c:v>7738070.2545096083</c:v>
                </c:pt>
                <c:pt idx="2354">
                  <c:v>10283029.124847781</c:v>
                </c:pt>
                <c:pt idx="2355">
                  <c:v>11994736.25932974</c:v>
                </c:pt>
                <c:pt idx="2356">
                  <c:v>8927549.9636012726</c:v>
                </c:pt>
                <c:pt idx="2357">
                  <c:v>8377707.6738651199</c:v>
                </c:pt>
                <c:pt idx="2358">
                  <c:v>5908738.1540010609</c:v>
                </c:pt>
                <c:pt idx="2359">
                  <c:v>8983009.2409734949</c:v>
                </c:pt>
                <c:pt idx="2360">
                  <c:v>25765870.35584927</c:v>
                </c:pt>
                <c:pt idx="2361">
                  <c:v>2382155.993699824</c:v>
                </c:pt>
                <c:pt idx="2362">
                  <c:v>10551008.58800225</c:v>
                </c:pt>
                <c:pt idx="2363">
                  <c:v>3902940.5595609918</c:v>
                </c:pt>
                <c:pt idx="2364">
                  <c:v>3505087.817047494</c:v>
                </c:pt>
                <c:pt idx="2365">
                  <c:v>6055832.7012179717</c:v>
                </c:pt>
                <c:pt idx="2366">
                  <c:v>15631077.12411437</c:v>
                </c:pt>
                <c:pt idx="2367">
                  <c:v>4828044.2521390049</c:v>
                </c:pt>
                <c:pt idx="2368">
                  <c:v>5399486.792406668</c:v>
                </c:pt>
                <c:pt idx="2369">
                  <c:v>3288950.3349259291</c:v>
                </c:pt>
                <c:pt idx="2370">
                  <c:v>6291866.8552562501</c:v>
                </c:pt>
                <c:pt idx="2371">
                  <c:v>7845387.4544670181</c:v>
                </c:pt>
                <c:pt idx="2372">
                  <c:v>4522065.5981091131</c:v>
                </c:pt>
                <c:pt idx="2373">
                  <c:v>10763548.525861541</c:v>
                </c:pt>
                <c:pt idx="2374">
                  <c:v>1695002.4137135861</c:v>
                </c:pt>
                <c:pt idx="2375">
                  <c:v>5726807.1842969861</c:v>
                </c:pt>
                <c:pt idx="2376">
                  <c:v>14873219.10534239</c:v>
                </c:pt>
                <c:pt idx="2377">
                  <c:v>1491885.01404928</c:v>
                </c:pt>
                <c:pt idx="2378">
                  <c:v>7249639.7529911036</c:v>
                </c:pt>
                <c:pt idx="2379">
                  <c:v>6446688.4657038245</c:v>
                </c:pt>
                <c:pt idx="2380">
                  <c:v>4873881.1390523333</c:v>
                </c:pt>
                <c:pt idx="2381">
                  <c:v>6224927.0749619417</c:v>
                </c:pt>
                <c:pt idx="2382">
                  <c:v>5206861.0969473589</c:v>
                </c:pt>
                <c:pt idx="2383">
                  <c:v>13412861.29392932</c:v>
                </c:pt>
                <c:pt idx="2384">
                  <c:v>5957813.3752542939</c:v>
                </c:pt>
                <c:pt idx="2385">
                  <c:v>5614736.4479918052</c:v>
                </c:pt>
                <c:pt idx="2386">
                  <c:v>1883156.585634531</c:v>
                </c:pt>
                <c:pt idx="2387">
                  <c:v>8543790.7022792585</c:v>
                </c:pt>
                <c:pt idx="2388">
                  <c:v>6635929.7385089053</c:v>
                </c:pt>
                <c:pt idx="2389">
                  <c:v>5422737.4133416982</c:v>
                </c:pt>
                <c:pt idx="2390">
                  <c:v>2664919.355018171</c:v>
                </c:pt>
                <c:pt idx="2391">
                  <c:v>6006393.5679487474</c:v>
                </c:pt>
                <c:pt idx="2392">
                  <c:v>21630059.694780339</c:v>
                </c:pt>
                <c:pt idx="2393">
                  <c:v>5683475.9500185391</c:v>
                </c:pt>
                <c:pt idx="2394">
                  <c:v>10740054.40683835</c:v>
                </c:pt>
                <c:pt idx="2395">
                  <c:v>11024354.25122058</c:v>
                </c:pt>
                <c:pt idx="2396">
                  <c:v>2968144.3602149682</c:v>
                </c:pt>
                <c:pt idx="2397">
                  <c:v>3959655.634990721</c:v>
                </c:pt>
                <c:pt idx="2398">
                  <c:v>9702824.2047603447</c:v>
                </c:pt>
                <c:pt idx="2399">
                  <c:v>6518766.4946705298</c:v>
                </c:pt>
                <c:pt idx="2400">
                  <c:v>4438654.9918998647</c:v>
                </c:pt>
                <c:pt idx="2401">
                  <c:v>3985802.5412233509</c:v>
                </c:pt>
                <c:pt idx="2402">
                  <c:v>9011228.2414072547</c:v>
                </c:pt>
                <c:pt idx="2403">
                  <c:v>6269099.7864286685</c:v>
                </c:pt>
                <c:pt idx="2404">
                  <c:v>3230910.6085556759</c:v>
                </c:pt>
                <c:pt idx="2405">
                  <c:v>4691771.1906234026</c:v>
                </c:pt>
                <c:pt idx="2406">
                  <c:v>18121402.00345334</c:v>
                </c:pt>
                <c:pt idx="2407">
                  <c:v>1398179.7223837089</c:v>
                </c:pt>
                <c:pt idx="2408">
                  <c:v>10038616.185742181</c:v>
                </c:pt>
                <c:pt idx="2409">
                  <c:v>5153018.7615563069</c:v>
                </c:pt>
                <c:pt idx="2410">
                  <c:v>31126914.662660521</c:v>
                </c:pt>
                <c:pt idx="2411">
                  <c:v>13317061.216742899</c:v>
                </c:pt>
                <c:pt idx="2412">
                  <c:v>3853171.4023471191</c:v>
                </c:pt>
                <c:pt idx="2413">
                  <c:v>3537983.534479314</c:v>
                </c:pt>
                <c:pt idx="2414">
                  <c:v>3117323.7167641092</c:v>
                </c:pt>
                <c:pt idx="2415">
                  <c:v>9387636.0413427819</c:v>
                </c:pt>
                <c:pt idx="2416">
                  <c:v>5469897.109781635</c:v>
                </c:pt>
                <c:pt idx="2417">
                  <c:v>3192143.2962780618</c:v>
                </c:pt>
                <c:pt idx="2418">
                  <c:v>7567597.5562451743</c:v>
                </c:pt>
                <c:pt idx="2419">
                  <c:v>5938508.1690038424</c:v>
                </c:pt>
                <c:pt idx="2420">
                  <c:v>14818379.443202401</c:v>
                </c:pt>
                <c:pt idx="2421">
                  <c:v>3050529.8979874919</c:v>
                </c:pt>
                <c:pt idx="2422">
                  <c:v>10006963.39961526</c:v>
                </c:pt>
                <c:pt idx="2423">
                  <c:v>7571437.7274429128</c:v>
                </c:pt>
                <c:pt idx="2424">
                  <c:v>5911023.555062145</c:v>
                </c:pt>
                <c:pt idx="2425">
                  <c:v>6845070.6782667693</c:v>
                </c:pt>
                <c:pt idx="2426">
                  <c:v>2445184.138359773</c:v>
                </c:pt>
                <c:pt idx="2427">
                  <c:v>10753209.647578551</c:v>
                </c:pt>
                <c:pt idx="2428">
                  <c:v>3148185.6041853242</c:v>
                </c:pt>
                <c:pt idx="2429">
                  <c:v>6011196.6606335621</c:v>
                </c:pt>
                <c:pt idx="2430">
                  <c:v>3705143.4642600501</c:v>
                </c:pt>
                <c:pt idx="2431">
                  <c:v>19193958.209231552</c:v>
                </c:pt>
                <c:pt idx="2432">
                  <c:v>9213023.9244478103</c:v>
                </c:pt>
                <c:pt idx="2433">
                  <c:v>8018310.2208037525</c:v>
                </c:pt>
                <c:pt idx="2434">
                  <c:v>9654428.2506074551</c:v>
                </c:pt>
                <c:pt idx="2435">
                  <c:v>9772074.0975687932</c:v>
                </c:pt>
                <c:pt idx="2436">
                  <c:v>824255.06760449929</c:v>
                </c:pt>
                <c:pt idx="2437">
                  <c:v>21305217.8872292</c:v>
                </c:pt>
                <c:pt idx="2438">
                  <c:v>2797688.2182058692</c:v>
                </c:pt>
                <c:pt idx="2439">
                  <c:v>6233105.764796596</c:v>
                </c:pt>
                <c:pt idx="2440">
                  <c:v>4151850.8764703232</c:v>
                </c:pt>
                <c:pt idx="2441">
                  <c:v>2574761.6531466469</c:v>
                </c:pt>
                <c:pt idx="2442">
                  <c:v>3483406.5881663281</c:v>
                </c:pt>
                <c:pt idx="2443">
                  <c:v>5901823.8841176201</c:v>
                </c:pt>
                <c:pt idx="2444">
                  <c:v>4076182.8221091572</c:v>
                </c:pt>
                <c:pt idx="2445">
                  <c:v>4461881.3766220016</c:v>
                </c:pt>
                <c:pt idx="2446">
                  <c:v>11447996.78490299</c:v>
                </c:pt>
                <c:pt idx="2447">
                  <c:v>1788450.265493084</c:v>
                </c:pt>
                <c:pt idx="2448">
                  <c:v>6298865.4331004992</c:v>
                </c:pt>
                <c:pt idx="2449">
                  <c:v>5266728.4154969826</c:v>
                </c:pt>
                <c:pt idx="2450">
                  <c:v>5239178.2443086226</c:v>
                </c:pt>
                <c:pt idx="2451">
                  <c:v>7742718.4000875978</c:v>
                </c:pt>
                <c:pt idx="2452">
                  <c:v>4757400.036985564</c:v>
                </c:pt>
                <c:pt idx="2453">
                  <c:v>4334498.3565604202</c:v>
                </c:pt>
                <c:pt idx="2454">
                  <c:v>10438852.248050479</c:v>
                </c:pt>
                <c:pt idx="2455">
                  <c:v>16158687.409641949</c:v>
                </c:pt>
                <c:pt idx="2456">
                  <c:v>5740379.7202150756</c:v>
                </c:pt>
                <c:pt idx="2457">
                  <c:v>7774806.8439716678</c:v>
                </c:pt>
                <c:pt idx="2458">
                  <c:v>18859033.717032898</c:v>
                </c:pt>
                <c:pt idx="2459">
                  <c:v>5352679.6717057703</c:v>
                </c:pt>
                <c:pt idx="2460">
                  <c:v>3558734.8053805502</c:v>
                </c:pt>
                <c:pt idx="2461">
                  <c:v>5614575.6042855857</c:v>
                </c:pt>
                <c:pt idx="2462">
                  <c:v>4098354.641672154</c:v>
                </c:pt>
                <c:pt idx="2463">
                  <c:v>3209173.205756112</c:v>
                </c:pt>
                <c:pt idx="2464">
                  <c:v>2933787.1146655921</c:v>
                </c:pt>
                <c:pt idx="2465">
                  <c:v>7956399.9956779703</c:v>
                </c:pt>
                <c:pt idx="2466">
                  <c:v>4694421.2710301662</c:v>
                </c:pt>
                <c:pt idx="2467">
                  <c:v>25259092.265222918</c:v>
                </c:pt>
                <c:pt idx="2468">
                  <c:v>10304473.34347344</c:v>
                </c:pt>
                <c:pt idx="2469">
                  <c:v>6032587.2226661118</c:v>
                </c:pt>
                <c:pt idx="2470">
                  <c:v>3058652.8661590801</c:v>
                </c:pt>
                <c:pt idx="2471">
                  <c:v>10423751.128938099</c:v>
                </c:pt>
                <c:pt idx="2472">
                  <c:v>7944970.0872245757</c:v>
                </c:pt>
                <c:pt idx="2473">
                  <c:v>8213282.2875698367</c:v>
                </c:pt>
                <c:pt idx="2474">
                  <c:v>4248655.3657391798</c:v>
                </c:pt>
                <c:pt idx="2475">
                  <c:v>3679497.225836562</c:v>
                </c:pt>
                <c:pt idx="2476">
                  <c:v>3096151.0912296218</c:v>
                </c:pt>
                <c:pt idx="2477">
                  <c:v>4385415.51510558</c:v>
                </c:pt>
                <c:pt idx="2478">
                  <c:v>5171878.7638306394</c:v>
                </c:pt>
                <c:pt idx="2479">
                  <c:v>6578030.8715198189</c:v>
                </c:pt>
                <c:pt idx="2480">
                  <c:v>2502494.953741889</c:v>
                </c:pt>
                <c:pt idx="2481">
                  <c:v>3361866.8722644509</c:v>
                </c:pt>
                <c:pt idx="2482">
                  <c:v>4554141.5743735004</c:v>
                </c:pt>
                <c:pt idx="2483">
                  <c:v>30807705.67394796</c:v>
                </c:pt>
                <c:pt idx="2484">
                  <c:v>3236601.2177162808</c:v>
                </c:pt>
                <c:pt idx="2485">
                  <c:v>10769618.22537674</c:v>
                </c:pt>
                <c:pt idx="2486">
                  <c:v>3171711.0123614268</c:v>
                </c:pt>
                <c:pt idx="2487">
                  <c:v>2825909.724301639</c:v>
                </c:pt>
                <c:pt idx="2488">
                  <c:v>4994996.4758022474</c:v>
                </c:pt>
                <c:pt idx="2489">
                  <c:v>13064707.558667829</c:v>
                </c:pt>
                <c:pt idx="2490">
                  <c:v>2683850.3074158672</c:v>
                </c:pt>
                <c:pt idx="2491">
                  <c:v>3324636.8697163458</c:v>
                </c:pt>
                <c:pt idx="2492">
                  <c:v>1789230.289506681</c:v>
                </c:pt>
                <c:pt idx="2493">
                  <c:v>2422140.9636769579</c:v>
                </c:pt>
                <c:pt idx="2494">
                  <c:v>5185850.7797994232</c:v>
                </c:pt>
                <c:pt idx="2495">
                  <c:v>4463320.1836233847</c:v>
                </c:pt>
                <c:pt idx="2496">
                  <c:v>6464469.8348782994</c:v>
                </c:pt>
                <c:pt idx="2497">
                  <c:v>5224664.1218560869</c:v>
                </c:pt>
                <c:pt idx="2498">
                  <c:v>2623421.261906967</c:v>
                </c:pt>
                <c:pt idx="2499">
                  <c:v>17101478.989987649</c:v>
                </c:pt>
                <c:pt idx="2500">
                  <c:v>4162414.8434640248</c:v>
                </c:pt>
                <c:pt idx="2501">
                  <c:v>2613290.5077550318</c:v>
                </c:pt>
                <c:pt idx="2502">
                  <c:v>5380477.1418908648</c:v>
                </c:pt>
                <c:pt idx="2503">
                  <c:v>2674920.2221364351</c:v>
                </c:pt>
                <c:pt idx="2504">
                  <c:v>8628874.0718882941</c:v>
                </c:pt>
                <c:pt idx="2505">
                  <c:v>2361360.081363562</c:v>
                </c:pt>
                <c:pt idx="2506">
                  <c:v>2270246.9561923458</c:v>
                </c:pt>
                <c:pt idx="2507">
                  <c:v>8267154.1157680554</c:v>
                </c:pt>
                <c:pt idx="2508">
                  <c:v>3130743.850832358</c:v>
                </c:pt>
                <c:pt idx="2509">
                  <c:v>3168322.7156351418</c:v>
                </c:pt>
                <c:pt idx="2510">
                  <c:v>5932884.0497423913</c:v>
                </c:pt>
                <c:pt idx="2511">
                  <c:v>3107452.3072114619</c:v>
                </c:pt>
                <c:pt idx="2512">
                  <c:v>3323079.600208763</c:v>
                </c:pt>
                <c:pt idx="2513">
                  <c:v>3700563.4052830511</c:v>
                </c:pt>
                <c:pt idx="2514">
                  <c:v>10550199.04219267</c:v>
                </c:pt>
                <c:pt idx="2515">
                  <c:v>2904209.313131074</c:v>
                </c:pt>
                <c:pt idx="2516">
                  <c:v>1648214.0928555301</c:v>
                </c:pt>
                <c:pt idx="2517">
                  <c:v>3536472.7727186619</c:v>
                </c:pt>
                <c:pt idx="2518">
                  <c:v>5824391.4215013292</c:v>
                </c:pt>
                <c:pt idx="2519">
                  <c:v>8258633.3354167901</c:v>
                </c:pt>
                <c:pt idx="2520">
                  <c:v>3471238.622917613</c:v>
                </c:pt>
                <c:pt idx="2521">
                  <c:v>5057450.4775713477</c:v>
                </c:pt>
                <c:pt idx="2522">
                  <c:v>3468095.1919756168</c:v>
                </c:pt>
                <c:pt idx="2523">
                  <c:v>9509995.9456216972</c:v>
                </c:pt>
                <c:pt idx="2524">
                  <c:v>15051981.37669907</c:v>
                </c:pt>
                <c:pt idx="2525">
                  <c:v>2528936.4554749448</c:v>
                </c:pt>
                <c:pt idx="2526">
                  <c:v>6719671.112466434</c:v>
                </c:pt>
                <c:pt idx="2527">
                  <c:v>3073509.1976911048</c:v>
                </c:pt>
                <c:pt idx="2528">
                  <c:v>4062652.8198066242</c:v>
                </c:pt>
                <c:pt idx="2529">
                  <c:v>10897318.303227879</c:v>
                </c:pt>
                <c:pt idx="2530">
                  <c:v>7106138.1529184775</c:v>
                </c:pt>
                <c:pt idx="2531">
                  <c:v>5312672.4331597816</c:v>
                </c:pt>
                <c:pt idx="2532">
                  <c:v>3289187.9104953329</c:v>
                </c:pt>
                <c:pt idx="2533">
                  <c:v>3221836.1539078429</c:v>
                </c:pt>
                <c:pt idx="2534">
                  <c:v>4161141.7570290761</c:v>
                </c:pt>
                <c:pt idx="2535">
                  <c:v>11842253.57590482</c:v>
                </c:pt>
                <c:pt idx="2536">
                  <c:v>5865615.372694579</c:v>
                </c:pt>
                <c:pt idx="2537">
                  <c:v>5505145.5251131086</c:v>
                </c:pt>
                <c:pt idx="2538">
                  <c:v>8419234.22217305</c:v>
                </c:pt>
                <c:pt idx="2539">
                  <c:v>3517384.1559668561</c:v>
                </c:pt>
                <c:pt idx="2540">
                  <c:v>4254544.44472693</c:v>
                </c:pt>
                <c:pt idx="2541">
                  <c:v>3232580.2794253798</c:v>
                </c:pt>
                <c:pt idx="2542">
                  <c:v>9389678.9983045626</c:v>
                </c:pt>
                <c:pt idx="2543">
                  <c:v>3545333.9859892698</c:v>
                </c:pt>
                <c:pt idx="2544">
                  <c:v>13959865.852479201</c:v>
                </c:pt>
                <c:pt idx="2545">
                  <c:v>5301880.4173744544</c:v>
                </c:pt>
                <c:pt idx="2546">
                  <c:v>4504806.8416408021</c:v>
                </c:pt>
                <c:pt idx="2547">
                  <c:v>7119292.2327066446</c:v>
                </c:pt>
                <c:pt idx="2548">
                  <c:v>4350748.5195451938</c:v>
                </c:pt>
                <c:pt idx="2549">
                  <c:v>7732454.4555634316</c:v>
                </c:pt>
                <c:pt idx="2550">
                  <c:v>5891261.2522675795</c:v>
                </c:pt>
                <c:pt idx="2551">
                  <c:v>1863219.3677391361</c:v>
                </c:pt>
                <c:pt idx="2552">
                  <c:v>23106107.019681171</c:v>
                </c:pt>
                <c:pt idx="2553">
                  <c:v>6211626.3182213251</c:v>
                </c:pt>
                <c:pt idx="2554">
                  <c:v>3950437.5510831769</c:v>
                </c:pt>
                <c:pt idx="2555">
                  <c:v>3458362.9540682072</c:v>
                </c:pt>
                <c:pt idx="2556">
                  <c:v>2453090.0227389932</c:v>
                </c:pt>
                <c:pt idx="2557">
                  <c:v>2488716.8549488159</c:v>
                </c:pt>
                <c:pt idx="2558">
                  <c:v>3617486.698956619</c:v>
                </c:pt>
                <c:pt idx="2559">
                  <c:v>6427422.0738959843</c:v>
                </c:pt>
                <c:pt idx="2560">
                  <c:v>7066241.0346278027</c:v>
                </c:pt>
                <c:pt idx="2561">
                  <c:v>6005041.108839253</c:v>
                </c:pt>
                <c:pt idx="2562">
                  <c:v>5836642.0268365834</c:v>
                </c:pt>
                <c:pt idx="2563">
                  <c:v>1942931.332752021</c:v>
                </c:pt>
                <c:pt idx="2564">
                  <c:v>3165657.071516545</c:v>
                </c:pt>
                <c:pt idx="2565">
                  <c:v>6374371.694433351</c:v>
                </c:pt>
                <c:pt idx="2566">
                  <c:v>7891583.7493288098</c:v>
                </c:pt>
                <c:pt idx="2567">
                  <c:v>6353403.7859723447</c:v>
                </c:pt>
                <c:pt idx="2568">
                  <c:v>16378276.594877779</c:v>
                </c:pt>
                <c:pt idx="2569">
                  <c:v>2002322.155101547</c:v>
                </c:pt>
                <c:pt idx="2570">
                  <c:v>8383043.7038985444</c:v>
                </c:pt>
                <c:pt idx="2571">
                  <c:v>5254519.4189195093</c:v>
                </c:pt>
                <c:pt idx="2572">
                  <c:v>6217475.7230727114</c:v>
                </c:pt>
                <c:pt idx="2573">
                  <c:v>2092511.804631592</c:v>
                </c:pt>
                <c:pt idx="2574">
                  <c:v>5758772.231947856</c:v>
                </c:pt>
                <c:pt idx="2575">
                  <c:v>7031046.1024565985</c:v>
                </c:pt>
                <c:pt idx="2576">
                  <c:v>1260512.9394858249</c:v>
                </c:pt>
                <c:pt idx="2577">
                  <c:v>5328049.4226514278</c:v>
                </c:pt>
                <c:pt idx="2578">
                  <c:v>2229929.822754608</c:v>
                </c:pt>
                <c:pt idx="2579">
                  <c:v>1485805.008707332</c:v>
                </c:pt>
                <c:pt idx="2580">
                  <c:v>2602965.8588016289</c:v>
                </c:pt>
                <c:pt idx="2581">
                  <c:v>8067318.7199346563</c:v>
                </c:pt>
                <c:pt idx="2582">
                  <c:v>7388528.6297036223</c:v>
                </c:pt>
                <c:pt idx="2583">
                  <c:v>2785124.4253305001</c:v>
                </c:pt>
                <c:pt idx="2584">
                  <c:v>2722758.3924873532</c:v>
                </c:pt>
                <c:pt idx="2585">
                  <c:v>12973087.467950961</c:v>
                </c:pt>
                <c:pt idx="2586">
                  <c:v>1795741.2918841389</c:v>
                </c:pt>
                <c:pt idx="2587">
                  <c:v>2342179.2814097251</c:v>
                </c:pt>
                <c:pt idx="2588">
                  <c:v>4594901.8162397286</c:v>
                </c:pt>
                <c:pt idx="2589">
                  <c:v>4114854.913787093</c:v>
                </c:pt>
                <c:pt idx="2590">
                  <c:v>2204636.1476095258</c:v>
                </c:pt>
                <c:pt idx="2591">
                  <c:v>13417867.10811956</c:v>
                </c:pt>
                <c:pt idx="2592">
                  <c:v>3783201.317160381</c:v>
                </c:pt>
                <c:pt idx="2593">
                  <c:v>3298741.412874999</c:v>
                </c:pt>
                <c:pt idx="2594">
                  <c:v>6495059.0649854541</c:v>
                </c:pt>
                <c:pt idx="2595">
                  <c:v>6100377.8606768083</c:v>
                </c:pt>
                <c:pt idx="2596">
                  <c:v>2398775.2436459749</c:v>
                </c:pt>
                <c:pt idx="2597">
                  <c:v>2307369.373217239</c:v>
                </c:pt>
                <c:pt idx="2598">
                  <c:v>2581050.0742169572</c:v>
                </c:pt>
                <c:pt idx="2599">
                  <c:v>6022616.5769356797</c:v>
                </c:pt>
                <c:pt idx="2600">
                  <c:v>8651896.3678525724</c:v>
                </c:pt>
                <c:pt idx="2601">
                  <c:v>2773206.5796167771</c:v>
                </c:pt>
                <c:pt idx="2602">
                  <c:v>11297275.372000409</c:v>
                </c:pt>
                <c:pt idx="2603">
                  <c:v>4439180.1657628193</c:v>
                </c:pt>
                <c:pt idx="2604">
                  <c:v>6671292.0226535834</c:v>
                </c:pt>
                <c:pt idx="2605">
                  <c:v>6371045.1215597866</c:v>
                </c:pt>
                <c:pt idx="2606">
                  <c:v>4656975.1828208696</c:v>
                </c:pt>
                <c:pt idx="2607">
                  <c:v>6375846.2549816184</c:v>
                </c:pt>
                <c:pt idx="2608">
                  <c:v>1877683.6870618479</c:v>
                </c:pt>
                <c:pt idx="2609">
                  <c:v>778468.94835891039</c:v>
                </c:pt>
                <c:pt idx="2610">
                  <c:v>5960860.6186071439</c:v>
                </c:pt>
                <c:pt idx="2611">
                  <c:v>2214405.2662905022</c:v>
                </c:pt>
                <c:pt idx="2612">
                  <c:v>4408956.4390178462</c:v>
                </c:pt>
                <c:pt idx="2613">
                  <c:v>9512587.6971021686</c:v>
                </c:pt>
                <c:pt idx="2614">
                  <c:v>2315277.8895231849</c:v>
                </c:pt>
                <c:pt idx="2615">
                  <c:v>2861440.8463855968</c:v>
                </c:pt>
                <c:pt idx="2616">
                  <c:v>15684247.390951149</c:v>
                </c:pt>
                <c:pt idx="2617">
                  <c:v>19472997.933808692</c:v>
                </c:pt>
                <c:pt idx="2618">
                  <c:v>1942633.776255799</c:v>
                </c:pt>
                <c:pt idx="2619">
                  <c:v>4757134.6900853077</c:v>
                </c:pt>
                <c:pt idx="2620">
                  <c:v>4437700.5288465898</c:v>
                </c:pt>
                <c:pt idx="2621">
                  <c:v>4690419.5508399298</c:v>
                </c:pt>
                <c:pt idx="2622">
                  <c:v>2585621.753918896</c:v>
                </c:pt>
                <c:pt idx="2623">
                  <c:v>11754235.33425756</c:v>
                </c:pt>
                <c:pt idx="2624">
                  <c:v>2560693.3471492981</c:v>
                </c:pt>
                <c:pt idx="2625">
                  <c:v>3168345.0640502609</c:v>
                </c:pt>
                <c:pt idx="2626">
                  <c:v>5441366.5230822079</c:v>
                </c:pt>
                <c:pt idx="2627">
                  <c:v>3337658.71740678</c:v>
                </c:pt>
                <c:pt idx="2628">
                  <c:v>6278018.9376881989</c:v>
                </c:pt>
                <c:pt idx="2629">
                  <c:v>16227495.675189929</c:v>
                </c:pt>
                <c:pt idx="2630">
                  <c:v>6160537.6878810227</c:v>
                </c:pt>
                <c:pt idx="2631">
                  <c:v>3588552.6163694239</c:v>
                </c:pt>
                <c:pt idx="2632">
                  <c:v>5340885.1445532627</c:v>
                </c:pt>
                <c:pt idx="2633">
                  <c:v>10400754.04424629</c:v>
                </c:pt>
                <c:pt idx="2634">
                  <c:v>11650717.53300873</c:v>
                </c:pt>
                <c:pt idx="2635">
                  <c:v>3271468.1793103721</c:v>
                </c:pt>
                <c:pt idx="2636">
                  <c:v>9144621.0542128664</c:v>
                </c:pt>
                <c:pt idx="2637">
                  <c:v>3539655.2722502789</c:v>
                </c:pt>
                <c:pt idx="2638">
                  <c:v>5166856.1786770681</c:v>
                </c:pt>
                <c:pt idx="2639">
                  <c:v>4268670.8909703288</c:v>
                </c:pt>
                <c:pt idx="2640">
                  <c:v>2051221.013295857</c:v>
                </c:pt>
                <c:pt idx="2641">
                  <c:v>3207187.5646129581</c:v>
                </c:pt>
                <c:pt idx="2642">
                  <c:v>2116612.9045706159</c:v>
                </c:pt>
                <c:pt idx="2643">
                  <c:v>5339597.9345979821</c:v>
                </c:pt>
                <c:pt idx="2644">
                  <c:v>4678131.2203983935</c:v>
                </c:pt>
                <c:pt idx="2645">
                  <c:v>11069987.20737437</c:v>
                </c:pt>
                <c:pt idx="2646">
                  <c:v>2622300.6256962302</c:v>
                </c:pt>
                <c:pt idx="2647">
                  <c:v>4805962.6681278329</c:v>
                </c:pt>
                <c:pt idx="2648">
                  <c:v>1615547.0242281039</c:v>
                </c:pt>
                <c:pt idx="2649">
                  <c:v>3575182.342704819</c:v>
                </c:pt>
                <c:pt idx="2650">
                  <c:v>1491957.728710691</c:v>
                </c:pt>
                <c:pt idx="2651">
                  <c:v>6553754.9693772113</c:v>
                </c:pt>
                <c:pt idx="2652">
                  <c:v>4001387.9973441791</c:v>
                </c:pt>
                <c:pt idx="2653">
                  <c:v>4356566.1369774919</c:v>
                </c:pt>
                <c:pt idx="2654">
                  <c:v>1889630.9686461161</c:v>
                </c:pt>
                <c:pt idx="2655">
                  <c:v>13218629.44833081</c:v>
                </c:pt>
                <c:pt idx="2656">
                  <c:v>2897772.3081381661</c:v>
                </c:pt>
                <c:pt idx="2657">
                  <c:v>7899027.4114445029</c:v>
                </c:pt>
                <c:pt idx="2658">
                  <c:v>63752541.717207439</c:v>
                </c:pt>
                <c:pt idx="2659">
                  <c:v>1440354.9360702951</c:v>
                </c:pt>
                <c:pt idx="2660">
                  <c:v>6041219.3728502057</c:v>
                </c:pt>
                <c:pt idx="2661">
                  <c:v>28687237.945185728</c:v>
                </c:pt>
                <c:pt idx="2662">
                  <c:v>20873275.685547609</c:v>
                </c:pt>
                <c:pt idx="2663">
                  <c:v>3720878.1622303319</c:v>
                </c:pt>
                <c:pt idx="2664">
                  <c:v>13565274.364441169</c:v>
                </c:pt>
                <c:pt idx="2665">
                  <c:v>1836978.863805026</c:v>
                </c:pt>
                <c:pt idx="2666">
                  <c:v>5319131.7335654302</c:v>
                </c:pt>
                <c:pt idx="2667">
                  <c:v>9052570.052479662</c:v>
                </c:pt>
                <c:pt idx="2668">
                  <c:v>5064289.6986249536</c:v>
                </c:pt>
                <c:pt idx="2669">
                  <c:v>2090691.5767242771</c:v>
                </c:pt>
                <c:pt idx="2670">
                  <c:v>2181275.8901756369</c:v>
                </c:pt>
                <c:pt idx="2671">
                  <c:v>5264033.0027289446</c:v>
                </c:pt>
                <c:pt idx="2672">
                  <c:v>11598559.705013551</c:v>
                </c:pt>
                <c:pt idx="2673">
                  <c:v>22095082.482799929</c:v>
                </c:pt>
                <c:pt idx="2674">
                  <c:v>6761112.8548352011</c:v>
                </c:pt>
                <c:pt idx="2675">
                  <c:v>2741456.4090683851</c:v>
                </c:pt>
                <c:pt idx="2676">
                  <c:v>2513901.0216324632</c:v>
                </c:pt>
                <c:pt idx="2677">
                  <c:v>1800676.801379957</c:v>
                </c:pt>
                <c:pt idx="2678">
                  <c:v>893086.44710220536</c:v>
                </c:pt>
                <c:pt idx="2679">
                  <c:v>2054631.724468556</c:v>
                </c:pt>
                <c:pt idx="2680">
                  <c:v>2407331.8380530109</c:v>
                </c:pt>
                <c:pt idx="2681">
                  <c:v>1821152.008427507</c:v>
                </c:pt>
                <c:pt idx="2682">
                  <c:v>4936290.1203680001</c:v>
                </c:pt>
                <c:pt idx="2683">
                  <c:v>4159731.692779311</c:v>
                </c:pt>
                <c:pt idx="2684">
                  <c:v>1506877.9430545189</c:v>
                </c:pt>
                <c:pt idx="2685">
                  <c:v>3002475.5552627202</c:v>
                </c:pt>
                <c:pt idx="2686">
                  <c:v>1778997.9479792409</c:v>
                </c:pt>
                <c:pt idx="2687">
                  <c:v>10789527.97497295</c:v>
                </c:pt>
                <c:pt idx="2688">
                  <c:v>10009755.425560581</c:v>
                </c:pt>
                <c:pt idx="2689">
                  <c:v>1904060.3130643021</c:v>
                </c:pt>
                <c:pt idx="2690">
                  <c:v>1801605.6735233371</c:v>
                </c:pt>
                <c:pt idx="2691">
                  <c:v>2328223.533698766</c:v>
                </c:pt>
                <c:pt idx="2692">
                  <c:v>2003054.4060402119</c:v>
                </c:pt>
                <c:pt idx="2693">
                  <c:v>8007621.7240943778</c:v>
                </c:pt>
                <c:pt idx="2694">
                  <c:v>2614501.6790331141</c:v>
                </c:pt>
                <c:pt idx="2695">
                  <c:v>3937901.8765598722</c:v>
                </c:pt>
                <c:pt idx="2696">
                  <c:v>7056932.598336597</c:v>
                </c:pt>
                <c:pt idx="2697">
                  <c:v>2402469.4891572818</c:v>
                </c:pt>
                <c:pt idx="2698">
                  <c:v>2616976.2402319298</c:v>
                </c:pt>
                <c:pt idx="2699">
                  <c:v>3938028.8341443371</c:v>
                </c:pt>
                <c:pt idx="2700">
                  <c:v>3458097.7450410509</c:v>
                </c:pt>
                <c:pt idx="2701">
                  <c:v>2858970.8638561778</c:v>
                </c:pt>
                <c:pt idx="2702">
                  <c:v>2645693.319740599</c:v>
                </c:pt>
                <c:pt idx="2703">
                  <c:v>4884810.2705221102</c:v>
                </c:pt>
                <c:pt idx="2704">
                  <c:v>2545881.27042975</c:v>
                </c:pt>
                <c:pt idx="2705">
                  <c:v>7294635.8639034722</c:v>
                </c:pt>
                <c:pt idx="2706">
                  <c:v>15147178.04191854</c:v>
                </c:pt>
                <c:pt idx="2707">
                  <c:v>3351609.9655600199</c:v>
                </c:pt>
                <c:pt idx="2708">
                  <c:v>6083217.334673957</c:v>
                </c:pt>
                <c:pt idx="2709">
                  <c:v>4843338.8254995998</c:v>
                </c:pt>
                <c:pt idx="2710">
                  <c:v>2333181.3091670019</c:v>
                </c:pt>
                <c:pt idx="2711">
                  <c:v>1177318.891213259</c:v>
                </c:pt>
                <c:pt idx="2712">
                  <c:v>3899313.8414162858</c:v>
                </c:pt>
                <c:pt idx="2713">
                  <c:v>1813140.6070972669</c:v>
                </c:pt>
                <c:pt idx="2714">
                  <c:v>4317665.3563282602</c:v>
                </c:pt>
                <c:pt idx="2715">
                  <c:v>4370094.7944104448</c:v>
                </c:pt>
                <c:pt idx="2716">
                  <c:v>3661536.8669608561</c:v>
                </c:pt>
                <c:pt idx="2717">
                  <c:v>3216274.436410713</c:v>
                </c:pt>
                <c:pt idx="2718">
                  <c:v>4519215.7103745127</c:v>
                </c:pt>
                <c:pt idx="2719">
                  <c:v>3167352.2170524751</c:v>
                </c:pt>
                <c:pt idx="2720">
                  <c:v>4049198.5676579871</c:v>
                </c:pt>
                <c:pt idx="2721">
                  <c:v>2470243.6783746192</c:v>
                </c:pt>
                <c:pt idx="2722">
                  <c:v>3839774.6296264119</c:v>
                </c:pt>
                <c:pt idx="2723">
                  <c:v>5302476.454311667</c:v>
                </c:pt>
                <c:pt idx="2724">
                  <c:v>2472940.9047063729</c:v>
                </c:pt>
                <c:pt idx="2725">
                  <c:v>2007546.020167686</c:v>
                </c:pt>
                <c:pt idx="2726">
                  <c:v>1768298.5815919731</c:v>
                </c:pt>
                <c:pt idx="2727">
                  <c:v>1817522.7823906201</c:v>
                </c:pt>
                <c:pt idx="2728">
                  <c:v>6329855.3274023905</c:v>
                </c:pt>
                <c:pt idx="2729">
                  <c:v>3492564.1449004831</c:v>
                </c:pt>
                <c:pt idx="2730">
                  <c:v>1658387.2129745481</c:v>
                </c:pt>
                <c:pt idx="2731">
                  <c:v>7179430.1202367889</c:v>
                </c:pt>
                <c:pt idx="2732">
                  <c:v>6907680.677898067</c:v>
                </c:pt>
                <c:pt idx="2733">
                  <c:v>8660859.3130070437</c:v>
                </c:pt>
                <c:pt idx="2734">
                  <c:v>1576242.9063000761</c:v>
                </c:pt>
                <c:pt idx="2735">
                  <c:v>6247511.8080107113</c:v>
                </c:pt>
                <c:pt idx="2736">
                  <c:v>10311388.45860745</c:v>
                </c:pt>
                <c:pt idx="2737">
                  <c:v>6504390.079234764</c:v>
                </c:pt>
                <c:pt idx="2738">
                  <c:v>6115516.067739604</c:v>
                </c:pt>
                <c:pt idx="2739">
                  <c:v>4245746.436369814</c:v>
                </c:pt>
                <c:pt idx="2740">
                  <c:v>7893644.6071424847</c:v>
                </c:pt>
                <c:pt idx="2741">
                  <c:v>3728182.2763542631</c:v>
                </c:pt>
                <c:pt idx="2742">
                  <c:v>2935464.7503131698</c:v>
                </c:pt>
                <c:pt idx="2743">
                  <c:v>4986128.2997188168</c:v>
                </c:pt>
                <c:pt idx="2744">
                  <c:v>2391070.7545951139</c:v>
                </c:pt>
                <c:pt idx="2745">
                  <c:v>826082.59530308133</c:v>
                </c:pt>
                <c:pt idx="2746">
                  <c:v>8042620.5046841353</c:v>
                </c:pt>
                <c:pt idx="2747">
                  <c:v>4732948.8888711575</c:v>
                </c:pt>
                <c:pt idx="2748">
                  <c:v>6704900.9972386528</c:v>
                </c:pt>
                <c:pt idx="2749">
                  <c:v>1543249.5459712869</c:v>
                </c:pt>
                <c:pt idx="2750">
                  <c:v>5336919.7343529547</c:v>
                </c:pt>
                <c:pt idx="2751">
                  <c:v>1710997.3049486589</c:v>
                </c:pt>
                <c:pt idx="2752">
                  <c:v>7590109.7857350335</c:v>
                </c:pt>
                <c:pt idx="2753">
                  <c:v>6212178.8913545506</c:v>
                </c:pt>
                <c:pt idx="2754">
                  <c:v>2234170.7437349171</c:v>
                </c:pt>
                <c:pt idx="2755">
                  <c:v>827981.24707912887</c:v>
                </c:pt>
                <c:pt idx="2756">
                  <c:v>5623162.3691638559</c:v>
                </c:pt>
                <c:pt idx="2757">
                  <c:v>2820593.9646734321</c:v>
                </c:pt>
                <c:pt idx="2758">
                  <c:v>3459403.1216617562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8-451C-B572-5F9BD3F84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979032"/>
        <c:axId val="81974352"/>
      </c:barChart>
      <c:catAx>
        <c:axId val="81979032"/>
        <c:scaling>
          <c:orientation val="maxMin"/>
        </c:scaling>
        <c:delete val="0"/>
        <c:axPos val="l"/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4352"/>
        <c:crosses val="autoZero"/>
        <c:auto val="1"/>
        <c:lblAlgn val="ctr"/>
        <c:lblOffset val="100"/>
        <c:tickLblSkip val="1378"/>
        <c:noMultiLvlLbl val="0"/>
      </c:catAx>
      <c:valAx>
        <c:axId val="81974352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9032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NASDAQ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nasdaq!$D$1</c:f>
              <c:strCache>
                <c:ptCount val="1"/>
                <c:pt idx="0">
                  <c:v> ADT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nasdaq!$C$2:$C$3434</c:f>
              <c:numCache>
                <c:formatCode>_(* #,##0.00_);_(* \(#,##0.00\);_(* "-"??_);_(@_)</c:formatCode>
                <c:ptCount val="3433"/>
                <c:pt idx="0">
                  <c:v>2.912904165452956E-2</c:v>
                </c:pt>
                <c:pt idx="1">
                  <c:v>5.8258083309059128E-2</c:v>
                </c:pt>
                <c:pt idx="2">
                  <c:v>8.7387124963588692E-2</c:v>
                </c:pt>
                <c:pt idx="3">
                  <c:v>0.1165161666181183</c:v>
                </c:pt>
                <c:pt idx="4">
                  <c:v>0.14564520827264779</c:v>
                </c:pt>
                <c:pt idx="5">
                  <c:v>0.17477424992717741</c:v>
                </c:pt>
                <c:pt idx="6">
                  <c:v>0.203903291581707</c:v>
                </c:pt>
                <c:pt idx="7">
                  <c:v>0.23303233323623651</c:v>
                </c:pt>
                <c:pt idx="8">
                  <c:v>0.26216137489076607</c:v>
                </c:pt>
                <c:pt idx="9">
                  <c:v>0.29129041654529558</c:v>
                </c:pt>
                <c:pt idx="10">
                  <c:v>0.3204194581998252</c:v>
                </c:pt>
                <c:pt idx="11">
                  <c:v>0.34954849985435482</c:v>
                </c:pt>
                <c:pt idx="12">
                  <c:v>0.37867754150888427</c:v>
                </c:pt>
                <c:pt idx="13">
                  <c:v>0.40780658316341389</c:v>
                </c:pt>
                <c:pt idx="14">
                  <c:v>0.43693562481794351</c:v>
                </c:pt>
                <c:pt idx="15">
                  <c:v>0.46606466647247302</c:v>
                </c:pt>
                <c:pt idx="16">
                  <c:v>0.49519370812700259</c:v>
                </c:pt>
                <c:pt idx="17">
                  <c:v>0.52432274978153215</c:v>
                </c:pt>
                <c:pt idx="18">
                  <c:v>0.55345179143606171</c:v>
                </c:pt>
                <c:pt idx="19">
                  <c:v>0.58258083309059128</c:v>
                </c:pt>
                <c:pt idx="20">
                  <c:v>0.61170987474512095</c:v>
                </c:pt>
                <c:pt idx="21">
                  <c:v>0.6408389163996504</c:v>
                </c:pt>
                <c:pt idx="22">
                  <c:v>0.66996795805418008</c:v>
                </c:pt>
                <c:pt idx="23">
                  <c:v>0.69909699970870953</c:v>
                </c:pt>
                <c:pt idx="24">
                  <c:v>0.72822604136323921</c:v>
                </c:pt>
                <c:pt idx="25">
                  <c:v>0.75735508301776866</c:v>
                </c:pt>
                <c:pt idx="26">
                  <c:v>0.78648412467229833</c:v>
                </c:pt>
                <c:pt idx="27">
                  <c:v>0.8156131663268279</c:v>
                </c:pt>
                <c:pt idx="28">
                  <c:v>0.84474220798135735</c:v>
                </c:pt>
                <c:pt idx="29">
                  <c:v>0.87387124963588703</c:v>
                </c:pt>
                <c:pt idx="30">
                  <c:v>0.90300029129041659</c:v>
                </c:pt>
                <c:pt idx="31">
                  <c:v>0.93212933294494604</c:v>
                </c:pt>
                <c:pt idx="32">
                  <c:v>0.96125837459947561</c:v>
                </c:pt>
                <c:pt idx="33">
                  <c:v>0.99038741625400528</c:v>
                </c:pt>
                <c:pt idx="34">
                  <c:v>1.019516457908535</c:v>
                </c:pt>
                <c:pt idx="35">
                  <c:v>1.0486454995630641</c:v>
                </c:pt>
                <c:pt idx="36">
                  <c:v>1.0777745412175941</c:v>
                </c:pt>
                <c:pt idx="37">
                  <c:v>1.106903582872123</c:v>
                </c:pt>
                <c:pt idx="38">
                  <c:v>1.136032624526653</c:v>
                </c:pt>
                <c:pt idx="39">
                  <c:v>1.165161666181183</c:v>
                </c:pt>
                <c:pt idx="40">
                  <c:v>1.1942907078357119</c:v>
                </c:pt>
                <c:pt idx="41">
                  <c:v>1.2234197494902419</c:v>
                </c:pt>
                <c:pt idx="42">
                  <c:v>1.252548791144771</c:v>
                </c:pt>
                <c:pt idx="43">
                  <c:v>1.281677832799301</c:v>
                </c:pt>
                <c:pt idx="44">
                  <c:v>1.3108068744538299</c:v>
                </c:pt>
                <c:pt idx="45">
                  <c:v>1.3399359161083599</c:v>
                </c:pt>
                <c:pt idx="46">
                  <c:v>1.3690649577628899</c:v>
                </c:pt>
                <c:pt idx="47">
                  <c:v>1.3981939994174191</c:v>
                </c:pt>
                <c:pt idx="48">
                  <c:v>1.4273230410719491</c:v>
                </c:pt>
                <c:pt idx="49">
                  <c:v>1.456452082726478</c:v>
                </c:pt>
                <c:pt idx="50">
                  <c:v>1.485581124381008</c:v>
                </c:pt>
                <c:pt idx="51">
                  <c:v>1.5147101660355371</c:v>
                </c:pt>
                <c:pt idx="52">
                  <c:v>1.5438392076900671</c:v>
                </c:pt>
                <c:pt idx="53">
                  <c:v>1.5729682493445969</c:v>
                </c:pt>
                <c:pt idx="54">
                  <c:v>1.602097290999126</c:v>
                </c:pt>
                <c:pt idx="55">
                  <c:v>1.631226332653656</c:v>
                </c:pt>
                <c:pt idx="56">
                  <c:v>1.6603553743081849</c:v>
                </c:pt>
                <c:pt idx="57">
                  <c:v>1.6894844159627149</c:v>
                </c:pt>
                <c:pt idx="58">
                  <c:v>1.718613457617244</c:v>
                </c:pt>
                <c:pt idx="59">
                  <c:v>1.7477424992717741</c:v>
                </c:pt>
                <c:pt idx="60">
                  <c:v>1.776871540926303</c:v>
                </c:pt>
                <c:pt idx="61">
                  <c:v>1.806000582580833</c:v>
                </c:pt>
                <c:pt idx="62">
                  <c:v>1.835129624235363</c:v>
                </c:pt>
                <c:pt idx="63">
                  <c:v>1.8642586658898921</c:v>
                </c:pt>
                <c:pt idx="64">
                  <c:v>1.8933877075444221</c:v>
                </c:pt>
                <c:pt idx="65">
                  <c:v>1.922516749198951</c:v>
                </c:pt>
                <c:pt idx="66">
                  <c:v>1.951645790853481</c:v>
                </c:pt>
                <c:pt idx="67">
                  <c:v>1.980774832508011</c:v>
                </c:pt>
                <c:pt idx="68">
                  <c:v>2.0099038741625401</c:v>
                </c:pt>
                <c:pt idx="69">
                  <c:v>2.0390329158170699</c:v>
                </c:pt>
                <c:pt idx="70">
                  <c:v>2.0681619574715988</c:v>
                </c:pt>
                <c:pt idx="71">
                  <c:v>2.097290999126129</c:v>
                </c:pt>
                <c:pt idx="72">
                  <c:v>2.1264200407806579</c:v>
                </c:pt>
                <c:pt idx="73">
                  <c:v>2.1555490824351882</c:v>
                </c:pt>
                <c:pt idx="74">
                  <c:v>2.1846781240897171</c:v>
                </c:pt>
                <c:pt idx="75">
                  <c:v>2.2138071657442469</c:v>
                </c:pt>
                <c:pt idx="76">
                  <c:v>2.2429362073987771</c:v>
                </c:pt>
                <c:pt idx="77">
                  <c:v>2.272065249053306</c:v>
                </c:pt>
                <c:pt idx="78">
                  <c:v>2.3011942907078362</c:v>
                </c:pt>
                <c:pt idx="79">
                  <c:v>2.3303233323623651</c:v>
                </c:pt>
                <c:pt idx="80">
                  <c:v>2.3594523740168949</c:v>
                </c:pt>
                <c:pt idx="81">
                  <c:v>2.3885814156714238</c:v>
                </c:pt>
                <c:pt idx="82">
                  <c:v>2.417710457325954</c:v>
                </c:pt>
                <c:pt idx="83">
                  <c:v>2.4468394989804838</c:v>
                </c:pt>
                <c:pt idx="84">
                  <c:v>2.4759685406350131</c:v>
                </c:pt>
                <c:pt idx="85">
                  <c:v>2.505097582289542</c:v>
                </c:pt>
                <c:pt idx="86">
                  <c:v>2.5342266239440718</c:v>
                </c:pt>
                <c:pt idx="87">
                  <c:v>2.5633556655986021</c:v>
                </c:pt>
                <c:pt idx="88">
                  <c:v>2.592484707253131</c:v>
                </c:pt>
                <c:pt idx="89">
                  <c:v>2.6216137489076612</c:v>
                </c:pt>
                <c:pt idx="90">
                  <c:v>2.650742790562191</c:v>
                </c:pt>
                <c:pt idx="91">
                  <c:v>2.6798718322167199</c:v>
                </c:pt>
                <c:pt idx="92">
                  <c:v>2.7090008738712501</c:v>
                </c:pt>
                <c:pt idx="93">
                  <c:v>2.738129915525779</c:v>
                </c:pt>
                <c:pt idx="94">
                  <c:v>2.7672589571803088</c:v>
                </c:pt>
                <c:pt idx="95">
                  <c:v>2.7963879988348381</c:v>
                </c:pt>
                <c:pt idx="96">
                  <c:v>2.8255170404893679</c:v>
                </c:pt>
                <c:pt idx="97">
                  <c:v>2.8546460821438981</c:v>
                </c:pt>
                <c:pt idx="98">
                  <c:v>2.883775123798427</c:v>
                </c:pt>
                <c:pt idx="99">
                  <c:v>2.9129041654529568</c:v>
                </c:pt>
                <c:pt idx="100">
                  <c:v>2.9420332071074862</c:v>
                </c:pt>
                <c:pt idx="101">
                  <c:v>2.971162248762016</c:v>
                </c:pt>
                <c:pt idx="102">
                  <c:v>3.0002912904165449</c:v>
                </c:pt>
                <c:pt idx="103">
                  <c:v>3.0294203320710751</c:v>
                </c:pt>
                <c:pt idx="104">
                  <c:v>3.058549373725604</c:v>
                </c:pt>
                <c:pt idx="105">
                  <c:v>3.0876784153801342</c:v>
                </c:pt>
                <c:pt idx="106">
                  <c:v>3.116807457034664</c:v>
                </c:pt>
                <c:pt idx="107">
                  <c:v>3.1459364986891929</c:v>
                </c:pt>
                <c:pt idx="108">
                  <c:v>3.1750655403437218</c:v>
                </c:pt>
                <c:pt idx="109">
                  <c:v>3.204194581998252</c:v>
                </c:pt>
                <c:pt idx="110">
                  <c:v>3.2333236236527818</c:v>
                </c:pt>
                <c:pt idx="111">
                  <c:v>3.262452665307312</c:v>
                </c:pt>
                <c:pt idx="112">
                  <c:v>3.2915817069618409</c:v>
                </c:pt>
                <c:pt idx="113">
                  <c:v>3.3207107486163712</c:v>
                </c:pt>
                <c:pt idx="114">
                  <c:v>3.349839790270901</c:v>
                </c:pt>
                <c:pt idx="115">
                  <c:v>3.378968831925429</c:v>
                </c:pt>
                <c:pt idx="116">
                  <c:v>3.4080978735799592</c:v>
                </c:pt>
                <c:pt idx="117">
                  <c:v>3.437226915234489</c:v>
                </c:pt>
                <c:pt idx="118">
                  <c:v>3.4663559568890179</c:v>
                </c:pt>
                <c:pt idx="119">
                  <c:v>3.4954849985435481</c:v>
                </c:pt>
                <c:pt idx="120">
                  <c:v>3.5246140401980779</c:v>
                </c:pt>
                <c:pt idx="121">
                  <c:v>3.5537430818526068</c:v>
                </c:pt>
                <c:pt idx="122">
                  <c:v>3.582872123507137</c:v>
                </c:pt>
                <c:pt idx="123">
                  <c:v>3.6120011651616659</c:v>
                </c:pt>
                <c:pt idx="124">
                  <c:v>3.6411302068161961</c:v>
                </c:pt>
                <c:pt idx="125">
                  <c:v>3.670259248470725</c:v>
                </c:pt>
                <c:pt idx="126">
                  <c:v>3.6993882901252548</c:v>
                </c:pt>
                <c:pt idx="127">
                  <c:v>3.7285173317797842</c:v>
                </c:pt>
                <c:pt idx="128">
                  <c:v>3.757646373434314</c:v>
                </c:pt>
                <c:pt idx="129">
                  <c:v>3.7867754150888442</c:v>
                </c:pt>
                <c:pt idx="130">
                  <c:v>3.8159044567433731</c:v>
                </c:pt>
                <c:pt idx="131">
                  <c:v>3.845033498397902</c:v>
                </c:pt>
                <c:pt idx="132">
                  <c:v>3.8741625400524322</c:v>
                </c:pt>
                <c:pt idx="133">
                  <c:v>3.903291581706962</c:v>
                </c:pt>
                <c:pt idx="134">
                  <c:v>3.9324206233614909</c:v>
                </c:pt>
                <c:pt idx="135">
                  <c:v>3.9615496650160211</c:v>
                </c:pt>
                <c:pt idx="136">
                  <c:v>3.9906787066705509</c:v>
                </c:pt>
                <c:pt idx="137">
                  <c:v>4.0198077483250803</c:v>
                </c:pt>
                <c:pt idx="138">
                  <c:v>4.04893678997961</c:v>
                </c:pt>
                <c:pt idx="139">
                  <c:v>4.0780658316341398</c:v>
                </c:pt>
                <c:pt idx="140">
                  <c:v>4.1071948732886687</c:v>
                </c:pt>
                <c:pt idx="141">
                  <c:v>4.1363239149431994</c:v>
                </c:pt>
                <c:pt idx="142">
                  <c:v>4.1654529565977283</c:v>
                </c:pt>
                <c:pt idx="143">
                  <c:v>4.1945819982522572</c:v>
                </c:pt>
                <c:pt idx="144">
                  <c:v>4.223711039906787</c:v>
                </c:pt>
                <c:pt idx="145">
                  <c:v>4.2528400815613168</c:v>
                </c:pt>
                <c:pt idx="146">
                  <c:v>4.2819691232158457</c:v>
                </c:pt>
                <c:pt idx="147">
                  <c:v>4.3110981648703746</c:v>
                </c:pt>
                <c:pt idx="148">
                  <c:v>4.3402272065249052</c:v>
                </c:pt>
                <c:pt idx="149">
                  <c:v>4.3693562481794341</c:v>
                </c:pt>
                <c:pt idx="150">
                  <c:v>4.3984852898339639</c:v>
                </c:pt>
                <c:pt idx="151">
                  <c:v>4.4276143314884937</c:v>
                </c:pt>
                <c:pt idx="152">
                  <c:v>4.4567433731430226</c:v>
                </c:pt>
                <c:pt idx="153">
                  <c:v>4.4858724147975533</c:v>
                </c:pt>
                <c:pt idx="154">
                  <c:v>4.5150014564520831</c:v>
                </c:pt>
                <c:pt idx="155">
                  <c:v>4.5441304981066128</c:v>
                </c:pt>
                <c:pt idx="156">
                  <c:v>4.5732595397611417</c:v>
                </c:pt>
                <c:pt idx="157">
                  <c:v>4.6023885814156724</c:v>
                </c:pt>
                <c:pt idx="158">
                  <c:v>4.6315176230702013</c:v>
                </c:pt>
                <c:pt idx="159">
                  <c:v>4.6606466647247302</c:v>
                </c:pt>
                <c:pt idx="160">
                  <c:v>4.68977570637926</c:v>
                </c:pt>
                <c:pt idx="161">
                  <c:v>4.7189047480337898</c:v>
                </c:pt>
                <c:pt idx="162">
                  <c:v>4.7480337896883187</c:v>
                </c:pt>
                <c:pt idx="163">
                  <c:v>4.7771628313428476</c:v>
                </c:pt>
                <c:pt idx="164">
                  <c:v>4.8062918729973783</c:v>
                </c:pt>
                <c:pt idx="165">
                  <c:v>4.835420914651908</c:v>
                </c:pt>
                <c:pt idx="166">
                  <c:v>4.8645499563064378</c:v>
                </c:pt>
                <c:pt idx="167">
                  <c:v>4.8936789979609676</c:v>
                </c:pt>
                <c:pt idx="168">
                  <c:v>4.9228080396154974</c:v>
                </c:pt>
                <c:pt idx="169">
                  <c:v>4.9519370812700263</c:v>
                </c:pt>
                <c:pt idx="170">
                  <c:v>4.9810661229245561</c:v>
                </c:pt>
                <c:pt idx="171">
                  <c:v>5.010195164579085</c:v>
                </c:pt>
                <c:pt idx="172">
                  <c:v>5.0393242062336148</c:v>
                </c:pt>
                <c:pt idx="173">
                  <c:v>5.0684532478881454</c:v>
                </c:pt>
                <c:pt idx="174">
                  <c:v>5.0975822895426743</c:v>
                </c:pt>
                <c:pt idx="175">
                  <c:v>5.1267113311972032</c:v>
                </c:pt>
                <c:pt idx="176">
                  <c:v>5.155840372851733</c:v>
                </c:pt>
                <c:pt idx="177">
                  <c:v>5.1849694145062628</c:v>
                </c:pt>
                <c:pt idx="178">
                  <c:v>5.2140984561607917</c:v>
                </c:pt>
                <c:pt idx="179">
                  <c:v>5.2432274978153206</c:v>
                </c:pt>
                <c:pt idx="180">
                  <c:v>5.2723565394698513</c:v>
                </c:pt>
                <c:pt idx="181">
                  <c:v>5.3014855811243811</c:v>
                </c:pt>
                <c:pt idx="182">
                  <c:v>5.3306146227789108</c:v>
                </c:pt>
                <c:pt idx="183">
                  <c:v>5.3597436644334406</c:v>
                </c:pt>
                <c:pt idx="184">
                  <c:v>5.3888727060879704</c:v>
                </c:pt>
                <c:pt idx="185">
                  <c:v>5.4180017477424993</c:v>
                </c:pt>
                <c:pt idx="186">
                  <c:v>5.4471307893970291</c:v>
                </c:pt>
                <c:pt idx="187">
                  <c:v>5.476259831051558</c:v>
                </c:pt>
                <c:pt idx="188">
                  <c:v>5.5053888727060878</c:v>
                </c:pt>
                <c:pt idx="189">
                  <c:v>5.5345179143606176</c:v>
                </c:pt>
                <c:pt idx="190">
                  <c:v>5.5636469560151456</c:v>
                </c:pt>
                <c:pt idx="191">
                  <c:v>5.5927759976696763</c:v>
                </c:pt>
                <c:pt idx="192">
                  <c:v>5.621905039324206</c:v>
                </c:pt>
                <c:pt idx="193">
                  <c:v>5.6510340809787358</c:v>
                </c:pt>
                <c:pt idx="194">
                  <c:v>5.6801631226332656</c:v>
                </c:pt>
                <c:pt idx="195">
                  <c:v>5.7092921642877954</c:v>
                </c:pt>
                <c:pt idx="196">
                  <c:v>5.7384212059423252</c:v>
                </c:pt>
                <c:pt idx="197">
                  <c:v>5.7675502475968541</c:v>
                </c:pt>
                <c:pt idx="198">
                  <c:v>5.7966792892513839</c:v>
                </c:pt>
                <c:pt idx="199">
                  <c:v>5.8258083309059137</c:v>
                </c:pt>
                <c:pt idx="200">
                  <c:v>5.8549373725604434</c:v>
                </c:pt>
                <c:pt idx="201">
                  <c:v>5.8840664142149723</c:v>
                </c:pt>
                <c:pt idx="202">
                  <c:v>5.9131954558695021</c:v>
                </c:pt>
                <c:pt idx="203">
                  <c:v>5.942324497524031</c:v>
                </c:pt>
                <c:pt idx="204">
                  <c:v>5.9714535391785608</c:v>
                </c:pt>
                <c:pt idx="205">
                  <c:v>6.0005825808330906</c:v>
                </c:pt>
                <c:pt idx="206">
                  <c:v>6.0297116224876186</c:v>
                </c:pt>
                <c:pt idx="207">
                  <c:v>6.0588406641421493</c:v>
                </c:pt>
                <c:pt idx="208">
                  <c:v>6.0879697057966791</c:v>
                </c:pt>
                <c:pt idx="209">
                  <c:v>6.1170987474512089</c:v>
                </c:pt>
                <c:pt idx="210">
                  <c:v>6.1462277891057386</c:v>
                </c:pt>
                <c:pt idx="211">
                  <c:v>6.1753568307602684</c:v>
                </c:pt>
                <c:pt idx="212">
                  <c:v>6.2044858724147973</c:v>
                </c:pt>
                <c:pt idx="213">
                  <c:v>6.2336149140693271</c:v>
                </c:pt>
                <c:pt idx="214">
                  <c:v>6.2627439557238569</c:v>
                </c:pt>
                <c:pt idx="215">
                  <c:v>6.2918729973783867</c:v>
                </c:pt>
                <c:pt idx="216">
                  <c:v>6.3210020390329156</c:v>
                </c:pt>
                <c:pt idx="217">
                  <c:v>6.3501310806874436</c:v>
                </c:pt>
                <c:pt idx="218">
                  <c:v>6.3792601223419743</c:v>
                </c:pt>
                <c:pt idx="219">
                  <c:v>6.408389163996504</c:v>
                </c:pt>
                <c:pt idx="220">
                  <c:v>6.4375182056510338</c:v>
                </c:pt>
                <c:pt idx="221">
                  <c:v>6.4666472473055636</c:v>
                </c:pt>
                <c:pt idx="222">
                  <c:v>6.4957762889600934</c:v>
                </c:pt>
                <c:pt idx="223">
                  <c:v>6.5249053306146232</c:v>
                </c:pt>
                <c:pt idx="224">
                  <c:v>6.5540343722691521</c:v>
                </c:pt>
                <c:pt idx="225">
                  <c:v>6.5831634139236819</c:v>
                </c:pt>
                <c:pt idx="226">
                  <c:v>6.6122924555782117</c:v>
                </c:pt>
                <c:pt idx="227">
                  <c:v>6.6414214972327406</c:v>
                </c:pt>
                <c:pt idx="228">
                  <c:v>6.6705505388872712</c:v>
                </c:pt>
                <c:pt idx="229">
                  <c:v>6.699679580541801</c:v>
                </c:pt>
                <c:pt idx="230">
                  <c:v>6.728808622196329</c:v>
                </c:pt>
                <c:pt idx="231">
                  <c:v>6.7579376638508588</c:v>
                </c:pt>
                <c:pt idx="232">
                  <c:v>6.7870667055053886</c:v>
                </c:pt>
                <c:pt idx="233">
                  <c:v>6.8161957471599184</c:v>
                </c:pt>
                <c:pt idx="234">
                  <c:v>6.8453247888144482</c:v>
                </c:pt>
                <c:pt idx="235">
                  <c:v>6.874453830468978</c:v>
                </c:pt>
                <c:pt idx="236">
                  <c:v>6.9035828721235069</c:v>
                </c:pt>
                <c:pt idx="237">
                  <c:v>6.9327119137780366</c:v>
                </c:pt>
                <c:pt idx="238">
                  <c:v>6.9618409554325664</c:v>
                </c:pt>
                <c:pt idx="239">
                  <c:v>6.9909699970870962</c:v>
                </c:pt>
                <c:pt idx="240">
                  <c:v>7.020099038741626</c:v>
                </c:pt>
                <c:pt idx="241">
                  <c:v>7.0492280803961558</c:v>
                </c:pt>
                <c:pt idx="242">
                  <c:v>7.0783571220506838</c:v>
                </c:pt>
                <c:pt idx="243">
                  <c:v>7.1074861637052136</c:v>
                </c:pt>
                <c:pt idx="244">
                  <c:v>7.1366152053597434</c:v>
                </c:pt>
                <c:pt idx="245">
                  <c:v>7.1657442470142731</c:v>
                </c:pt>
                <c:pt idx="246">
                  <c:v>7.1948732886688029</c:v>
                </c:pt>
                <c:pt idx="247">
                  <c:v>7.2240023303233327</c:v>
                </c:pt>
                <c:pt idx="248">
                  <c:v>7.2531313719778634</c:v>
                </c:pt>
                <c:pt idx="249">
                  <c:v>7.2822604136323914</c:v>
                </c:pt>
                <c:pt idx="250">
                  <c:v>7.3113894552869212</c:v>
                </c:pt>
                <c:pt idx="251">
                  <c:v>7.340518496941451</c:v>
                </c:pt>
                <c:pt idx="252">
                  <c:v>7.3696475385959808</c:v>
                </c:pt>
                <c:pt idx="253">
                  <c:v>7.3987765802505114</c:v>
                </c:pt>
                <c:pt idx="254">
                  <c:v>7.4279056219050403</c:v>
                </c:pt>
                <c:pt idx="255">
                  <c:v>7.4570346635595683</c:v>
                </c:pt>
                <c:pt idx="256">
                  <c:v>7.4861637052140981</c:v>
                </c:pt>
                <c:pt idx="257">
                  <c:v>7.5152927468686279</c:v>
                </c:pt>
                <c:pt idx="258">
                  <c:v>7.5444217885231577</c:v>
                </c:pt>
                <c:pt idx="259">
                  <c:v>7.5735508301776866</c:v>
                </c:pt>
                <c:pt idx="260">
                  <c:v>7.6026798718322173</c:v>
                </c:pt>
                <c:pt idx="261">
                  <c:v>7.6318089134867453</c:v>
                </c:pt>
                <c:pt idx="262">
                  <c:v>7.6609379551412751</c:v>
                </c:pt>
                <c:pt idx="263">
                  <c:v>7.6900669967958049</c:v>
                </c:pt>
                <c:pt idx="264">
                  <c:v>7.7191960384503346</c:v>
                </c:pt>
                <c:pt idx="265">
                  <c:v>7.7483250801048644</c:v>
                </c:pt>
                <c:pt idx="266">
                  <c:v>7.7774541217593942</c:v>
                </c:pt>
                <c:pt idx="267">
                  <c:v>7.806583163413924</c:v>
                </c:pt>
                <c:pt idx="268">
                  <c:v>7.8357122050684529</c:v>
                </c:pt>
                <c:pt idx="269">
                  <c:v>7.8648412467229827</c:v>
                </c:pt>
                <c:pt idx="270">
                  <c:v>7.8939702883775116</c:v>
                </c:pt>
                <c:pt idx="271">
                  <c:v>7.9230993300320423</c:v>
                </c:pt>
                <c:pt idx="272">
                  <c:v>7.952228371686572</c:v>
                </c:pt>
                <c:pt idx="273">
                  <c:v>7.9813574133411018</c:v>
                </c:pt>
                <c:pt idx="274">
                  <c:v>8.0104864549956307</c:v>
                </c:pt>
                <c:pt idx="275">
                  <c:v>8.0396154966501605</c:v>
                </c:pt>
                <c:pt idx="276">
                  <c:v>8.0687445383046903</c:v>
                </c:pt>
                <c:pt idx="277">
                  <c:v>8.0978735799592201</c:v>
                </c:pt>
                <c:pt idx="278">
                  <c:v>8.1270026216137499</c:v>
                </c:pt>
                <c:pt idx="279">
                  <c:v>8.1561316632682797</c:v>
                </c:pt>
                <c:pt idx="280">
                  <c:v>8.1852607049228077</c:v>
                </c:pt>
                <c:pt idx="281">
                  <c:v>8.2143897465773374</c:v>
                </c:pt>
                <c:pt idx="282">
                  <c:v>8.2435187882318672</c:v>
                </c:pt>
                <c:pt idx="283">
                  <c:v>8.272647829886397</c:v>
                </c:pt>
                <c:pt idx="284">
                  <c:v>8.3017768715409268</c:v>
                </c:pt>
                <c:pt idx="285">
                  <c:v>8.3309059131954566</c:v>
                </c:pt>
                <c:pt idx="286">
                  <c:v>8.3600349548499864</c:v>
                </c:pt>
                <c:pt idx="287">
                  <c:v>8.3891639965045144</c:v>
                </c:pt>
                <c:pt idx="288">
                  <c:v>8.4182930381590442</c:v>
                </c:pt>
                <c:pt idx="289">
                  <c:v>8.447422079813574</c:v>
                </c:pt>
                <c:pt idx="290">
                  <c:v>8.4765511214681037</c:v>
                </c:pt>
                <c:pt idx="291">
                  <c:v>8.5056801631226335</c:v>
                </c:pt>
                <c:pt idx="292">
                  <c:v>8.5348092047771633</c:v>
                </c:pt>
                <c:pt idx="293">
                  <c:v>8.5639382464316913</c:v>
                </c:pt>
                <c:pt idx="294">
                  <c:v>8.5930672880862211</c:v>
                </c:pt>
                <c:pt idx="295">
                  <c:v>8.6221963297407509</c:v>
                </c:pt>
                <c:pt idx="296">
                  <c:v>8.6513253713952807</c:v>
                </c:pt>
                <c:pt idx="297">
                  <c:v>8.6804544130498105</c:v>
                </c:pt>
                <c:pt idx="298">
                  <c:v>8.7095834547043403</c:v>
                </c:pt>
                <c:pt idx="299">
                  <c:v>8.7387124963588683</c:v>
                </c:pt>
                <c:pt idx="300">
                  <c:v>8.7678415380133998</c:v>
                </c:pt>
                <c:pt idx="301">
                  <c:v>8.7969705796679278</c:v>
                </c:pt>
                <c:pt idx="302">
                  <c:v>8.8260996213224594</c:v>
                </c:pt>
                <c:pt idx="303">
                  <c:v>8.8552286629769874</c:v>
                </c:pt>
                <c:pt idx="304">
                  <c:v>8.884357704631519</c:v>
                </c:pt>
                <c:pt idx="305">
                  <c:v>8.913486746286047</c:v>
                </c:pt>
                <c:pt idx="306">
                  <c:v>8.9426157879405768</c:v>
                </c:pt>
                <c:pt idx="307">
                  <c:v>8.9717448295951066</c:v>
                </c:pt>
                <c:pt idx="308">
                  <c:v>9.0008738712496363</c:v>
                </c:pt>
                <c:pt idx="309">
                  <c:v>9.0300029129041661</c:v>
                </c:pt>
                <c:pt idx="310">
                  <c:v>9.0591319545586959</c:v>
                </c:pt>
                <c:pt idx="311">
                  <c:v>9.0882609962132257</c:v>
                </c:pt>
                <c:pt idx="312">
                  <c:v>9.1173900378677537</c:v>
                </c:pt>
                <c:pt idx="313">
                  <c:v>9.1465190795222835</c:v>
                </c:pt>
                <c:pt idx="314">
                  <c:v>9.1756481211768133</c:v>
                </c:pt>
                <c:pt idx="315">
                  <c:v>9.2047771628313431</c:v>
                </c:pt>
                <c:pt idx="316">
                  <c:v>9.2339062044858728</c:v>
                </c:pt>
                <c:pt idx="317">
                  <c:v>9.2630352461404026</c:v>
                </c:pt>
                <c:pt idx="318">
                  <c:v>9.2921642877949306</c:v>
                </c:pt>
                <c:pt idx="319">
                  <c:v>9.3212933294494604</c:v>
                </c:pt>
                <c:pt idx="320">
                  <c:v>9.3504223711039902</c:v>
                </c:pt>
                <c:pt idx="321">
                  <c:v>9.37955141275852</c:v>
                </c:pt>
                <c:pt idx="322">
                  <c:v>9.4086804544130498</c:v>
                </c:pt>
                <c:pt idx="323">
                  <c:v>9.4378094960675796</c:v>
                </c:pt>
                <c:pt idx="324">
                  <c:v>9.4669385377221076</c:v>
                </c:pt>
                <c:pt idx="325">
                  <c:v>9.4960675793766374</c:v>
                </c:pt>
                <c:pt idx="326">
                  <c:v>9.5251966210311672</c:v>
                </c:pt>
                <c:pt idx="327">
                  <c:v>9.5543256626856969</c:v>
                </c:pt>
                <c:pt idx="328">
                  <c:v>9.5834547043402267</c:v>
                </c:pt>
                <c:pt idx="329">
                  <c:v>9.6125837459947565</c:v>
                </c:pt>
                <c:pt idx="330">
                  <c:v>9.6417127876492863</c:v>
                </c:pt>
                <c:pt idx="331">
                  <c:v>9.6708418293038161</c:v>
                </c:pt>
                <c:pt idx="332">
                  <c:v>9.6999708709583459</c:v>
                </c:pt>
                <c:pt idx="333">
                  <c:v>9.7290999126128757</c:v>
                </c:pt>
                <c:pt idx="334">
                  <c:v>9.7582289542674054</c:v>
                </c:pt>
                <c:pt idx="335">
                  <c:v>9.7873579959219352</c:v>
                </c:pt>
                <c:pt idx="336">
                  <c:v>9.816487037576465</c:v>
                </c:pt>
                <c:pt idx="337">
                  <c:v>9.845616079230993</c:v>
                </c:pt>
                <c:pt idx="338">
                  <c:v>9.8747451208855228</c:v>
                </c:pt>
                <c:pt idx="339">
                  <c:v>9.9038741625400526</c:v>
                </c:pt>
                <c:pt idx="340">
                  <c:v>9.9330032041945824</c:v>
                </c:pt>
                <c:pt idx="341">
                  <c:v>9.9621322458491122</c:v>
                </c:pt>
                <c:pt idx="342">
                  <c:v>9.991261287503642</c:v>
                </c:pt>
                <c:pt idx="343">
                  <c:v>10.02039032915817</c:v>
                </c:pt>
                <c:pt idx="344">
                  <c:v>10.0495193708127</c:v>
                </c:pt>
                <c:pt idx="345">
                  <c:v>10.07864841246723</c:v>
                </c:pt>
                <c:pt idx="346">
                  <c:v>10.107777454121759</c:v>
                </c:pt>
                <c:pt idx="347">
                  <c:v>10.136906495776291</c:v>
                </c:pt>
                <c:pt idx="348">
                  <c:v>10.166035537430821</c:v>
                </c:pt>
                <c:pt idx="349">
                  <c:v>10.19516457908535</c:v>
                </c:pt>
                <c:pt idx="350">
                  <c:v>10.22429362073988</c:v>
                </c:pt>
                <c:pt idx="351">
                  <c:v>10.25342266239441</c:v>
                </c:pt>
                <c:pt idx="352">
                  <c:v>10.28255170404894</c:v>
                </c:pt>
                <c:pt idx="353">
                  <c:v>10.31168074570347</c:v>
                </c:pt>
                <c:pt idx="354">
                  <c:v>10.340809787357999</c:v>
                </c:pt>
                <c:pt idx="355">
                  <c:v>10.369938829012529</c:v>
                </c:pt>
                <c:pt idx="356">
                  <c:v>10.39906787066705</c:v>
                </c:pt>
                <c:pt idx="357">
                  <c:v>10.42819691232158</c:v>
                </c:pt>
                <c:pt idx="358">
                  <c:v>10.45732595397611</c:v>
                </c:pt>
                <c:pt idx="359">
                  <c:v>10.486454995630639</c:v>
                </c:pt>
                <c:pt idx="360">
                  <c:v>10.515584037285169</c:v>
                </c:pt>
                <c:pt idx="361">
                  <c:v>10.544713078939701</c:v>
                </c:pt>
                <c:pt idx="362">
                  <c:v>10.573842120594231</c:v>
                </c:pt>
                <c:pt idx="363">
                  <c:v>10.60297116224876</c:v>
                </c:pt>
                <c:pt idx="364">
                  <c:v>10.63210020390329</c:v>
                </c:pt>
                <c:pt idx="365">
                  <c:v>10.66122924555782</c:v>
                </c:pt>
                <c:pt idx="366">
                  <c:v>10.69035828721235</c:v>
                </c:pt>
                <c:pt idx="367">
                  <c:v>10.719487328866879</c:v>
                </c:pt>
                <c:pt idx="368">
                  <c:v>10.748616370521409</c:v>
                </c:pt>
                <c:pt idx="369">
                  <c:v>10.777745412175941</c:v>
                </c:pt>
                <c:pt idx="370">
                  <c:v>10.806874453830471</c:v>
                </c:pt>
                <c:pt idx="371">
                  <c:v>10.836003495485</c:v>
                </c:pt>
                <c:pt idx="372">
                  <c:v>10.86513253713953</c:v>
                </c:pt>
                <c:pt idx="373">
                  <c:v>10.89426157879406</c:v>
                </c:pt>
                <c:pt idx="374">
                  <c:v>10.92339062044859</c:v>
                </c:pt>
                <c:pt idx="375">
                  <c:v>10.95251966210312</c:v>
                </c:pt>
                <c:pt idx="376">
                  <c:v>10.981648703757649</c:v>
                </c:pt>
                <c:pt idx="377">
                  <c:v>11.010777745412179</c:v>
                </c:pt>
                <c:pt idx="378">
                  <c:v>11.039906787066711</c:v>
                </c:pt>
                <c:pt idx="379">
                  <c:v>11.06903582872124</c:v>
                </c:pt>
                <c:pt idx="380">
                  <c:v>11.09816487037576</c:v>
                </c:pt>
                <c:pt idx="381">
                  <c:v>11.127293912030289</c:v>
                </c:pt>
                <c:pt idx="382">
                  <c:v>11.156422953684819</c:v>
                </c:pt>
                <c:pt idx="383">
                  <c:v>11.185551995339351</c:v>
                </c:pt>
                <c:pt idx="384">
                  <c:v>11.214681036993881</c:v>
                </c:pt>
                <c:pt idx="385">
                  <c:v>11.24381007864841</c:v>
                </c:pt>
                <c:pt idx="386">
                  <c:v>11.27293912030294</c:v>
                </c:pt>
                <c:pt idx="387">
                  <c:v>11.30206816195747</c:v>
                </c:pt>
                <c:pt idx="388">
                  <c:v>11.331197203612</c:v>
                </c:pt>
                <c:pt idx="389">
                  <c:v>11.360326245266529</c:v>
                </c:pt>
                <c:pt idx="390">
                  <c:v>11.389455286921059</c:v>
                </c:pt>
                <c:pt idx="391">
                  <c:v>11.418584328575591</c:v>
                </c:pt>
                <c:pt idx="392">
                  <c:v>11.447713370230121</c:v>
                </c:pt>
                <c:pt idx="393">
                  <c:v>11.47684241188465</c:v>
                </c:pt>
                <c:pt idx="394">
                  <c:v>11.50597145353918</c:v>
                </c:pt>
                <c:pt idx="395">
                  <c:v>11.53510049519371</c:v>
                </c:pt>
                <c:pt idx="396">
                  <c:v>11.56422953684824</c:v>
                </c:pt>
                <c:pt idx="397">
                  <c:v>11.59335857850277</c:v>
                </c:pt>
                <c:pt idx="398">
                  <c:v>11.622487620157299</c:v>
                </c:pt>
                <c:pt idx="399">
                  <c:v>11.651616661811831</c:v>
                </c:pt>
                <c:pt idx="400">
                  <c:v>11.680745703466361</c:v>
                </c:pt>
                <c:pt idx="401">
                  <c:v>11.70987474512089</c:v>
                </c:pt>
                <c:pt idx="402">
                  <c:v>11.73900378677541</c:v>
                </c:pt>
                <c:pt idx="403">
                  <c:v>11.768132828429939</c:v>
                </c:pt>
                <c:pt idx="404">
                  <c:v>11.797261870084469</c:v>
                </c:pt>
                <c:pt idx="405">
                  <c:v>11.826390911739001</c:v>
                </c:pt>
                <c:pt idx="406">
                  <c:v>11.85551995339353</c:v>
                </c:pt>
                <c:pt idx="407">
                  <c:v>11.88464899504806</c:v>
                </c:pt>
                <c:pt idx="408">
                  <c:v>11.91377803670259</c:v>
                </c:pt>
                <c:pt idx="409">
                  <c:v>11.94290707835712</c:v>
                </c:pt>
                <c:pt idx="410">
                  <c:v>11.97203612001165</c:v>
                </c:pt>
                <c:pt idx="411">
                  <c:v>12.001165161666179</c:v>
                </c:pt>
                <c:pt idx="412">
                  <c:v>12.030294203320709</c:v>
                </c:pt>
                <c:pt idx="413">
                  <c:v>12.059423244975241</c:v>
                </c:pt>
                <c:pt idx="414">
                  <c:v>12.088552286629771</c:v>
                </c:pt>
                <c:pt idx="415">
                  <c:v>12.1176813282843</c:v>
                </c:pt>
                <c:pt idx="416">
                  <c:v>12.14681036993883</c:v>
                </c:pt>
                <c:pt idx="417">
                  <c:v>12.17593941159336</c:v>
                </c:pt>
                <c:pt idx="418">
                  <c:v>12.20506845324789</c:v>
                </c:pt>
                <c:pt idx="419">
                  <c:v>12.234197494902419</c:v>
                </c:pt>
                <c:pt idx="420">
                  <c:v>12.263326536556949</c:v>
                </c:pt>
                <c:pt idx="421">
                  <c:v>12.292455578211481</c:v>
                </c:pt>
                <c:pt idx="422">
                  <c:v>12.321584619866011</c:v>
                </c:pt>
                <c:pt idx="423">
                  <c:v>12.35071366152054</c:v>
                </c:pt>
                <c:pt idx="424">
                  <c:v>12.37984270317507</c:v>
                </c:pt>
                <c:pt idx="425">
                  <c:v>12.408971744829589</c:v>
                </c:pt>
                <c:pt idx="426">
                  <c:v>12.438100786484121</c:v>
                </c:pt>
                <c:pt idx="427">
                  <c:v>12.467229828138651</c:v>
                </c:pt>
                <c:pt idx="428">
                  <c:v>12.49635886979318</c:v>
                </c:pt>
                <c:pt idx="429">
                  <c:v>12.52548791144771</c:v>
                </c:pt>
                <c:pt idx="430">
                  <c:v>12.55461695310224</c:v>
                </c:pt>
                <c:pt idx="431">
                  <c:v>12.58374599475677</c:v>
                </c:pt>
                <c:pt idx="432">
                  <c:v>12.6128750364113</c:v>
                </c:pt>
                <c:pt idx="433">
                  <c:v>12.642004078065829</c:v>
                </c:pt>
                <c:pt idx="434">
                  <c:v>12.671133119720359</c:v>
                </c:pt>
                <c:pt idx="435">
                  <c:v>12.700262161374891</c:v>
                </c:pt>
                <c:pt idx="436">
                  <c:v>12.729391203029421</c:v>
                </c:pt>
                <c:pt idx="437">
                  <c:v>12.75852024468395</c:v>
                </c:pt>
                <c:pt idx="438">
                  <c:v>12.78764928633848</c:v>
                </c:pt>
                <c:pt idx="439">
                  <c:v>12.81677832799301</c:v>
                </c:pt>
                <c:pt idx="440">
                  <c:v>12.84590736964754</c:v>
                </c:pt>
                <c:pt idx="441">
                  <c:v>12.875036411302069</c:v>
                </c:pt>
                <c:pt idx="442">
                  <c:v>12.904165452956599</c:v>
                </c:pt>
                <c:pt idx="443">
                  <c:v>12.933294494611131</c:v>
                </c:pt>
                <c:pt idx="444">
                  <c:v>12.962423536265661</c:v>
                </c:pt>
                <c:pt idx="445">
                  <c:v>12.99155257792019</c:v>
                </c:pt>
                <c:pt idx="446">
                  <c:v>13.02068161957472</c:v>
                </c:pt>
                <c:pt idx="447">
                  <c:v>13.04981066122925</c:v>
                </c:pt>
                <c:pt idx="448">
                  <c:v>13.078939702883771</c:v>
                </c:pt>
                <c:pt idx="449">
                  <c:v>13.108068744538301</c:v>
                </c:pt>
                <c:pt idx="450">
                  <c:v>13.13719778619283</c:v>
                </c:pt>
                <c:pt idx="451">
                  <c:v>13.16632682784736</c:v>
                </c:pt>
                <c:pt idx="452">
                  <c:v>13.19545586950189</c:v>
                </c:pt>
                <c:pt idx="453">
                  <c:v>13.22458491115642</c:v>
                </c:pt>
                <c:pt idx="454">
                  <c:v>13.25371395281095</c:v>
                </c:pt>
                <c:pt idx="455">
                  <c:v>13.282842994465479</c:v>
                </c:pt>
                <c:pt idx="456">
                  <c:v>13.311972036120009</c:v>
                </c:pt>
                <c:pt idx="457">
                  <c:v>13.341101077774541</c:v>
                </c:pt>
                <c:pt idx="458">
                  <c:v>13.37023011942907</c:v>
                </c:pt>
                <c:pt idx="459">
                  <c:v>13.3993591610836</c:v>
                </c:pt>
                <c:pt idx="460">
                  <c:v>13.42848820273813</c:v>
                </c:pt>
                <c:pt idx="461">
                  <c:v>13.45761724439266</c:v>
                </c:pt>
                <c:pt idx="462">
                  <c:v>13.48674628604719</c:v>
                </c:pt>
                <c:pt idx="463">
                  <c:v>13.515875327701719</c:v>
                </c:pt>
                <c:pt idx="464">
                  <c:v>13.545004369356249</c:v>
                </c:pt>
                <c:pt idx="465">
                  <c:v>13.574133411010781</c:v>
                </c:pt>
                <c:pt idx="466">
                  <c:v>13.603262452665311</c:v>
                </c:pt>
                <c:pt idx="467">
                  <c:v>13.63239149431984</c:v>
                </c:pt>
                <c:pt idx="468">
                  <c:v>13.66152053597437</c:v>
                </c:pt>
                <c:pt idx="469">
                  <c:v>13.6906495776289</c:v>
                </c:pt>
                <c:pt idx="470">
                  <c:v>13.71977861928343</c:v>
                </c:pt>
                <c:pt idx="471">
                  <c:v>13.748907660937959</c:v>
                </c:pt>
                <c:pt idx="472">
                  <c:v>13.778036702592489</c:v>
                </c:pt>
                <c:pt idx="473">
                  <c:v>13.80716574424701</c:v>
                </c:pt>
                <c:pt idx="474">
                  <c:v>13.83629478590154</c:v>
                </c:pt>
                <c:pt idx="475">
                  <c:v>13.86542382755607</c:v>
                </c:pt>
                <c:pt idx="476">
                  <c:v>13.8945528692106</c:v>
                </c:pt>
                <c:pt idx="477">
                  <c:v>13.923681910865129</c:v>
                </c:pt>
                <c:pt idx="478">
                  <c:v>13.952810952519661</c:v>
                </c:pt>
                <c:pt idx="479">
                  <c:v>13.981939994174191</c:v>
                </c:pt>
                <c:pt idx="480">
                  <c:v>14.01106903582872</c:v>
                </c:pt>
                <c:pt idx="481">
                  <c:v>14.04019807748325</c:v>
                </c:pt>
                <c:pt idx="482">
                  <c:v>14.06932711913778</c:v>
                </c:pt>
                <c:pt idx="483">
                  <c:v>14.09845616079231</c:v>
                </c:pt>
                <c:pt idx="484">
                  <c:v>14.12758520244684</c:v>
                </c:pt>
                <c:pt idx="485">
                  <c:v>14.156714244101369</c:v>
                </c:pt>
                <c:pt idx="486">
                  <c:v>14.185843285755899</c:v>
                </c:pt>
                <c:pt idx="487">
                  <c:v>14.214972327410431</c:v>
                </c:pt>
                <c:pt idx="488">
                  <c:v>14.24410136906496</c:v>
                </c:pt>
                <c:pt idx="489">
                  <c:v>14.27323041071949</c:v>
                </c:pt>
                <c:pt idx="490">
                  <c:v>14.30235945237402</c:v>
                </c:pt>
                <c:pt idx="491">
                  <c:v>14.33148849402855</c:v>
                </c:pt>
                <c:pt idx="492">
                  <c:v>14.36061753568308</c:v>
                </c:pt>
                <c:pt idx="493">
                  <c:v>14.389746577337609</c:v>
                </c:pt>
                <c:pt idx="494">
                  <c:v>14.418875618992139</c:v>
                </c:pt>
                <c:pt idx="495">
                  <c:v>14.448004660646671</c:v>
                </c:pt>
                <c:pt idx="496">
                  <c:v>14.477133702301201</c:v>
                </c:pt>
                <c:pt idx="497">
                  <c:v>14.50626274395573</c:v>
                </c:pt>
                <c:pt idx="498">
                  <c:v>14.535391785610249</c:v>
                </c:pt>
                <c:pt idx="499">
                  <c:v>14.564520827264779</c:v>
                </c:pt>
                <c:pt idx="500">
                  <c:v>14.593649868919311</c:v>
                </c:pt>
                <c:pt idx="501">
                  <c:v>14.622778910573841</c:v>
                </c:pt>
                <c:pt idx="502">
                  <c:v>14.65190795222837</c:v>
                </c:pt>
                <c:pt idx="503">
                  <c:v>14.6810369938829</c:v>
                </c:pt>
                <c:pt idx="504">
                  <c:v>14.71016603553743</c:v>
                </c:pt>
                <c:pt idx="505">
                  <c:v>14.73929507719196</c:v>
                </c:pt>
                <c:pt idx="506">
                  <c:v>14.76842411884649</c:v>
                </c:pt>
                <c:pt idx="507">
                  <c:v>14.797553160501019</c:v>
                </c:pt>
                <c:pt idx="508">
                  <c:v>14.826682202155551</c:v>
                </c:pt>
                <c:pt idx="509">
                  <c:v>14.855811243810081</c:v>
                </c:pt>
                <c:pt idx="510">
                  <c:v>14.88494028546461</c:v>
                </c:pt>
                <c:pt idx="511">
                  <c:v>14.91406932711914</c:v>
                </c:pt>
                <c:pt idx="512">
                  <c:v>14.94319836877367</c:v>
                </c:pt>
                <c:pt idx="513">
                  <c:v>14.9723274104282</c:v>
                </c:pt>
                <c:pt idx="514">
                  <c:v>15.00145645208273</c:v>
                </c:pt>
                <c:pt idx="515">
                  <c:v>15.030585493737259</c:v>
                </c:pt>
                <c:pt idx="516">
                  <c:v>15.059714535391789</c:v>
                </c:pt>
                <c:pt idx="517">
                  <c:v>15.088843577046321</c:v>
                </c:pt>
                <c:pt idx="518">
                  <c:v>15.117972618700851</c:v>
                </c:pt>
                <c:pt idx="519">
                  <c:v>15.14710166035537</c:v>
                </c:pt>
                <c:pt idx="520">
                  <c:v>15.176230702009899</c:v>
                </c:pt>
                <c:pt idx="521">
                  <c:v>15.205359743664429</c:v>
                </c:pt>
                <c:pt idx="522">
                  <c:v>15.234488785318961</c:v>
                </c:pt>
                <c:pt idx="523">
                  <c:v>15.263617826973491</c:v>
                </c:pt>
                <c:pt idx="524">
                  <c:v>15.29274686862802</c:v>
                </c:pt>
                <c:pt idx="525">
                  <c:v>15.32187591028255</c:v>
                </c:pt>
                <c:pt idx="526">
                  <c:v>15.35100495193708</c:v>
                </c:pt>
                <c:pt idx="527">
                  <c:v>15.38013399359161</c:v>
                </c:pt>
                <c:pt idx="528">
                  <c:v>15.409263035246139</c:v>
                </c:pt>
                <c:pt idx="529">
                  <c:v>15.438392076900669</c:v>
                </c:pt>
                <c:pt idx="530">
                  <c:v>15.467521118555201</c:v>
                </c:pt>
                <c:pt idx="531">
                  <c:v>15.496650160209731</c:v>
                </c:pt>
                <c:pt idx="532">
                  <c:v>15.52577920186426</c:v>
                </c:pt>
                <c:pt idx="533">
                  <c:v>15.55490824351879</c:v>
                </c:pt>
                <c:pt idx="534">
                  <c:v>15.58403728517332</c:v>
                </c:pt>
                <c:pt idx="535">
                  <c:v>15.61316632682785</c:v>
                </c:pt>
                <c:pt idx="536">
                  <c:v>15.64229536848238</c:v>
                </c:pt>
                <c:pt idx="537">
                  <c:v>15.671424410136909</c:v>
                </c:pt>
                <c:pt idx="538">
                  <c:v>15.700553451791439</c:v>
                </c:pt>
                <c:pt idx="539">
                  <c:v>15.729682493445971</c:v>
                </c:pt>
                <c:pt idx="540">
                  <c:v>15.7588115351005</c:v>
                </c:pt>
                <c:pt idx="541">
                  <c:v>15.78794057675502</c:v>
                </c:pt>
                <c:pt idx="542">
                  <c:v>15.817069618409549</c:v>
                </c:pt>
                <c:pt idx="543">
                  <c:v>15.846198660064079</c:v>
                </c:pt>
                <c:pt idx="544">
                  <c:v>15.875327701718611</c:v>
                </c:pt>
                <c:pt idx="545">
                  <c:v>15.904456743373141</c:v>
                </c:pt>
                <c:pt idx="546">
                  <c:v>15.93358578502767</c:v>
                </c:pt>
                <c:pt idx="547">
                  <c:v>15.9627148266822</c:v>
                </c:pt>
                <c:pt idx="548">
                  <c:v>15.99184386833673</c:v>
                </c:pt>
                <c:pt idx="549">
                  <c:v>16.020972909991261</c:v>
                </c:pt>
                <c:pt idx="550">
                  <c:v>16.050101951645789</c:v>
                </c:pt>
                <c:pt idx="551">
                  <c:v>16.079230993300321</c:v>
                </c:pt>
                <c:pt idx="552">
                  <c:v>16.108360034954849</c:v>
                </c:pt>
                <c:pt idx="553">
                  <c:v>16.137489076609381</c:v>
                </c:pt>
                <c:pt idx="554">
                  <c:v>16.166618118263909</c:v>
                </c:pt>
                <c:pt idx="555">
                  <c:v>16.19574715991844</c:v>
                </c:pt>
                <c:pt idx="556">
                  <c:v>16.224876201572972</c:v>
                </c:pt>
                <c:pt idx="557">
                  <c:v>16.2540052432275</c:v>
                </c:pt>
                <c:pt idx="558">
                  <c:v>16.283134284882031</c:v>
                </c:pt>
                <c:pt idx="559">
                  <c:v>16.312263326536559</c:v>
                </c:pt>
                <c:pt idx="560">
                  <c:v>16.341392368191091</c:v>
                </c:pt>
                <c:pt idx="561">
                  <c:v>16.370521409845619</c:v>
                </c:pt>
                <c:pt idx="562">
                  <c:v>16.39965045150014</c:v>
                </c:pt>
                <c:pt idx="563">
                  <c:v>16.428779493154671</c:v>
                </c:pt>
                <c:pt idx="564">
                  <c:v>16.457908534809199</c:v>
                </c:pt>
                <c:pt idx="565">
                  <c:v>16.487037576463731</c:v>
                </c:pt>
                <c:pt idx="566">
                  <c:v>16.516166618118259</c:v>
                </c:pt>
                <c:pt idx="567">
                  <c:v>16.54529565977279</c:v>
                </c:pt>
                <c:pt idx="568">
                  <c:v>16.574424701427318</c:v>
                </c:pt>
                <c:pt idx="569">
                  <c:v>16.60355374308185</c:v>
                </c:pt>
                <c:pt idx="570">
                  <c:v>16.632682784736382</c:v>
                </c:pt>
                <c:pt idx="571">
                  <c:v>16.66181182639091</c:v>
                </c:pt>
                <c:pt idx="572">
                  <c:v>16.690940868045441</c:v>
                </c:pt>
                <c:pt idx="573">
                  <c:v>16.720069909699969</c:v>
                </c:pt>
                <c:pt idx="574">
                  <c:v>16.749198951354501</c:v>
                </c:pt>
                <c:pt idx="575">
                  <c:v>16.778327993009029</c:v>
                </c:pt>
                <c:pt idx="576">
                  <c:v>16.80745703466356</c:v>
                </c:pt>
                <c:pt idx="577">
                  <c:v>16.836586076318088</c:v>
                </c:pt>
                <c:pt idx="578">
                  <c:v>16.86571511797262</c:v>
                </c:pt>
                <c:pt idx="579">
                  <c:v>16.894844159627151</c:v>
                </c:pt>
                <c:pt idx="580">
                  <c:v>16.923973201281679</c:v>
                </c:pt>
                <c:pt idx="581">
                  <c:v>16.953102242936211</c:v>
                </c:pt>
                <c:pt idx="582">
                  <c:v>16.982231284590739</c:v>
                </c:pt>
                <c:pt idx="583">
                  <c:v>17.011360326245271</c:v>
                </c:pt>
                <c:pt idx="584">
                  <c:v>17.040489367899799</c:v>
                </c:pt>
                <c:pt idx="585">
                  <c:v>17.06961840955433</c:v>
                </c:pt>
                <c:pt idx="586">
                  <c:v>17.098747451208851</c:v>
                </c:pt>
                <c:pt idx="587">
                  <c:v>17.127876492863379</c:v>
                </c:pt>
                <c:pt idx="588">
                  <c:v>17.157005534517911</c:v>
                </c:pt>
                <c:pt idx="589">
                  <c:v>17.186134576172439</c:v>
                </c:pt>
                <c:pt idx="590">
                  <c:v>17.21526361782697</c:v>
                </c:pt>
                <c:pt idx="591">
                  <c:v>17.244392659481498</c:v>
                </c:pt>
                <c:pt idx="592">
                  <c:v>17.27352170113603</c:v>
                </c:pt>
                <c:pt idx="593">
                  <c:v>17.302650742790561</c:v>
                </c:pt>
                <c:pt idx="594">
                  <c:v>17.331779784445089</c:v>
                </c:pt>
                <c:pt idx="595">
                  <c:v>17.360908826099621</c:v>
                </c:pt>
                <c:pt idx="596">
                  <c:v>17.390037867754149</c:v>
                </c:pt>
                <c:pt idx="597">
                  <c:v>17.419166909408681</c:v>
                </c:pt>
                <c:pt idx="598">
                  <c:v>17.448295951063209</c:v>
                </c:pt>
                <c:pt idx="599">
                  <c:v>17.47742499271774</c:v>
                </c:pt>
                <c:pt idx="600">
                  <c:v>17.506554034372272</c:v>
                </c:pt>
                <c:pt idx="601">
                  <c:v>17.5356830760268</c:v>
                </c:pt>
                <c:pt idx="602">
                  <c:v>17.564812117681331</c:v>
                </c:pt>
                <c:pt idx="603">
                  <c:v>17.593941159335859</c:v>
                </c:pt>
                <c:pt idx="604">
                  <c:v>17.623070200990391</c:v>
                </c:pt>
                <c:pt idx="605">
                  <c:v>17.652199242644919</c:v>
                </c:pt>
                <c:pt idx="606">
                  <c:v>17.68132828429945</c:v>
                </c:pt>
                <c:pt idx="607">
                  <c:v>17.710457325953971</c:v>
                </c:pt>
                <c:pt idx="608">
                  <c:v>17.73958636760851</c:v>
                </c:pt>
                <c:pt idx="609">
                  <c:v>17.768715409263041</c:v>
                </c:pt>
                <c:pt idx="610">
                  <c:v>17.79784445091757</c:v>
                </c:pt>
                <c:pt idx="611">
                  <c:v>17.82697349257209</c:v>
                </c:pt>
                <c:pt idx="612">
                  <c:v>17.856102534226618</c:v>
                </c:pt>
                <c:pt idx="613">
                  <c:v>17.88523157588115</c:v>
                </c:pt>
                <c:pt idx="614">
                  <c:v>17.914360617535682</c:v>
                </c:pt>
                <c:pt idx="615">
                  <c:v>17.94348965919021</c:v>
                </c:pt>
                <c:pt idx="616">
                  <c:v>17.972618700844741</c:v>
                </c:pt>
                <c:pt idx="617">
                  <c:v>18.001747742499269</c:v>
                </c:pt>
                <c:pt idx="618">
                  <c:v>18.030876784153801</c:v>
                </c:pt>
                <c:pt idx="619">
                  <c:v>18.060005825808329</c:v>
                </c:pt>
                <c:pt idx="620">
                  <c:v>18.08913486746286</c:v>
                </c:pt>
                <c:pt idx="621">
                  <c:v>18.118263909117388</c:v>
                </c:pt>
                <c:pt idx="622">
                  <c:v>18.14739295077192</c:v>
                </c:pt>
                <c:pt idx="623">
                  <c:v>18.176521992426451</c:v>
                </c:pt>
                <c:pt idx="624">
                  <c:v>18.205651034080979</c:v>
                </c:pt>
                <c:pt idx="625">
                  <c:v>18.234780075735511</c:v>
                </c:pt>
                <c:pt idx="626">
                  <c:v>18.263909117390039</c:v>
                </c:pt>
                <c:pt idx="627">
                  <c:v>18.293038159044571</c:v>
                </c:pt>
                <c:pt idx="628">
                  <c:v>18.322167200699091</c:v>
                </c:pt>
                <c:pt idx="629">
                  <c:v>18.35129624235363</c:v>
                </c:pt>
                <c:pt idx="630">
                  <c:v>18.380425284008151</c:v>
                </c:pt>
                <c:pt idx="631">
                  <c:v>18.40955432566269</c:v>
                </c:pt>
                <c:pt idx="632">
                  <c:v>18.438683367317211</c:v>
                </c:pt>
                <c:pt idx="633">
                  <c:v>18.467812408971749</c:v>
                </c:pt>
                <c:pt idx="634">
                  <c:v>18.49694145062627</c:v>
                </c:pt>
                <c:pt idx="635">
                  <c:v>18.526070492280809</c:v>
                </c:pt>
                <c:pt idx="636">
                  <c:v>18.55519953393533</c:v>
                </c:pt>
                <c:pt idx="637">
                  <c:v>18.584328575589861</c:v>
                </c:pt>
                <c:pt idx="638">
                  <c:v>18.613457617244389</c:v>
                </c:pt>
                <c:pt idx="639">
                  <c:v>18.642586658898921</c:v>
                </c:pt>
                <c:pt idx="640">
                  <c:v>18.671715700553449</c:v>
                </c:pt>
                <c:pt idx="641">
                  <c:v>18.70084474220798</c:v>
                </c:pt>
                <c:pt idx="642">
                  <c:v>18.729973783862508</c:v>
                </c:pt>
                <c:pt idx="643">
                  <c:v>18.75910282551704</c:v>
                </c:pt>
                <c:pt idx="644">
                  <c:v>18.788231867171572</c:v>
                </c:pt>
                <c:pt idx="645">
                  <c:v>18.8173609088261</c:v>
                </c:pt>
                <c:pt idx="646">
                  <c:v>18.846489950480631</c:v>
                </c:pt>
                <c:pt idx="647">
                  <c:v>18.875618992135159</c:v>
                </c:pt>
                <c:pt idx="648">
                  <c:v>18.904748033789691</c:v>
                </c:pt>
                <c:pt idx="649">
                  <c:v>18.933877075444219</c:v>
                </c:pt>
                <c:pt idx="650">
                  <c:v>18.96300611709875</c:v>
                </c:pt>
                <c:pt idx="651">
                  <c:v>18.992135158753271</c:v>
                </c:pt>
                <c:pt idx="652">
                  <c:v>19.02126420040781</c:v>
                </c:pt>
                <c:pt idx="653">
                  <c:v>19.050393242062331</c:v>
                </c:pt>
                <c:pt idx="654">
                  <c:v>19.079522283716869</c:v>
                </c:pt>
                <c:pt idx="655">
                  <c:v>19.10865132537139</c:v>
                </c:pt>
                <c:pt idx="656">
                  <c:v>19.137780367025929</c:v>
                </c:pt>
                <c:pt idx="657">
                  <c:v>19.16690940868045</c:v>
                </c:pt>
                <c:pt idx="658">
                  <c:v>19.196038450334989</c:v>
                </c:pt>
                <c:pt idx="659">
                  <c:v>19.225167491989509</c:v>
                </c:pt>
                <c:pt idx="660">
                  <c:v>19.254296533644041</c:v>
                </c:pt>
                <c:pt idx="661">
                  <c:v>19.283425575298569</c:v>
                </c:pt>
                <c:pt idx="662">
                  <c:v>19.312554616953101</c:v>
                </c:pt>
                <c:pt idx="663">
                  <c:v>19.341683658607629</c:v>
                </c:pt>
                <c:pt idx="664">
                  <c:v>19.37081270026216</c:v>
                </c:pt>
                <c:pt idx="665">
                  <c:v>19.399941741916692</c:v>
                </c:pt>
                <c:pt idx="666">
                  <c:v>19.42907078357122</c:v>
                </c:pt>
                <c:pt idx="667">
                  <c:v>19.458199825225751</c:v>
                </c:pt>
                <c:pt idx="668">
                  <c:v>19.487328866880279</c:v>
                </c:pt>
                <c:pt idx="669">
                  <c:v>19.516457908534811</c:v>
                </c:pt>
                <c:pt idx="670">
                  <c:v>19.545586950189339</c:v>
                </c:pt>
                <c:pt idx="671">
                  <c:v>19.57471599184387</c:v>
                </c:pt>
                <c:pt idx="672">
                  <c:v>19.603845033498398</c:v>
                </c:pt>
                <c:pt idx="673">
                  <c:v>19.63297407515293</c:v>
                </c:pt>
                <c:pt idx="674">
                  <c:v>19.662103116807462</c:v>
                </c:pt>
                <c:pt idx="675">
                  <c:v>19.69123215846199</c:v>
                </c:pt>
                <c:pt idx="676">
                  <c:v>19.720361200116511</c:v>
                </c:pt>
                <c:pt idx="677">
                  <c:v>19.749490241771049</c:v>
                </c:pt>
                <c:pt idx="678">
                  <c:v>19.77861928342557</c:v>
                </c:pt>
                <c:pt idx="679">
                  <c:v>19.807748325080109</c:v>
                </c:pt>
                <c:pt idx="680">
                  <c:v>19.83687736673463</c:v>
                </c:pt>
                <c:pt idx="681">
                  <c:v>19.866006408389161</c:v>
                </c:pt>
                <c:pt idx="682">
                  <c:v>19.895135450043689</c:v>
                </c:pt>
                <c:pt idx="683">
                  <c:v>19.924264491698221</c:v>
                </c:pt>
                <c:pt idx="684">
                  <c:v>19.953393533352749</c:v>
                </c:pt>
                <c:pt idx="685">
                  <c:v>19.98252257500728</c:v>
                </c:pt>
                <c:pt idx="686">
                  <c:v>20.011651616661808</c:v>
                </c:pt>
                <c:pt idx="687">
                  <c:v>20.04078065831634</c:v>
                </c:pt>
                <c:pt idx="688">
                  <c:v>20.069909699970871</c:v>
                </c:pt>
                <c:pt idx="689">
                  <c:v>20.099038741625399</c:v>
                </c:pt>
                <c:pt idx="690">
                  <c:v>20.128167783279931</c:v>
                </c:pt>
                <c:pt idx="691">
                  <c:v>20.157296824934459</c:v>
                </c:pt>
                <c:pt idx="692">
                  <c:v>20.186425866588991</c:v>
                </c:pt>
                <c:pt idx="693">
                  <c:v>20.215554908243519</c:v>
                </c:pt>
                <c:pt idx="694">
                  <c:v>20.24468394989805</c:v>
                </c:pt>
                <c:pt idx="695">
                  <c:v>20.273812991552582</c:v>
                </c:pt>
                <c:pt idx="696">
                  <c:v>20.30294203320711</c:v>
                </c:pt>
                <c:pt idx="697">
                  <c:v>20.332071074861641</c:v>
                </c:pt>
                <c:pt idx="698">
                  <c:v>20.361200116516169</c:v>
                </c:pt>
                <c:pt idx="699">
                  <c:v>20.390329158170701</c:v>
                </c:pt>
                <c:pt idx="700">
                  <c:v>20.419458199825229</c:v>
                </c:pt>
                <c:pt idx="701">
                  <c:v>20.44858724147975</c:v>
                </c:pt>
                <c:pt idx="702">
                  <c:v>20.477716283134281</c:v>
                </c:pt>
                <c:pt idx="703">
                  <c:v>20.506845324788809</c:v>
                </c:pt>
                <c:pt idx="704">
                  <c:v>20.535974366443341</c:v>
                </c:pt>
                <c:pt idx="705">
                  <c:v>20.565103408097869</c:v>
                </c:pt>
                <c:pt idx="706">
                  <c:v>20.594232449752401</c:v>
                </c:pt>
                <c:pt idx="707">
                  <c:v>20.623361491406929</c:v>
                </c:pt>
                <c:pt idx="708">
                  <c:v>20.65249053306146</c:v>
                </c:pt>
                <c:pt idx="709">
                  <c:v>20.681619574715992</c:v>
                </c:pt>
                <c:pt idx="710">
                  <c:v>20.71074861637052</c:v>
                </c:pt>
                <c:pt idx="711">
                  <c:v>20.739877658025051</c:v>
                </c:pt>
                <c:pt idx="712">
                  <c:v>20.769006699679579</c:v>
                </c:pt>
                <c:pt idx="713">
                  <c:v>20.798135741334111</c:v>
                </c:pt>
                <c:pt idx="714">
                  <c:v>20.827264782988639</c:v>
                </c:pt>
                <c:pt idx="715">
                  <c:v>20.85639382464317</c:v>
                </c:pt>
                <c:pt idx="716">
                  <c:v>20.885522866297698</c:v>
                </c:pt>
                <c:pt idx="717">
                  <c:v>20.91465190795223</c:v>
                </c:pt>
                <c:pt idx="718">
                  <c:v>20.943780949606762</c:v>
                </c:pt>
                <c:pt idx="719">
                  <c:v>20.97290999126129</c:v>
                </c:pt>
                <c:pt idx="720">
                  <c:v>21.002039032915821</c:v>
                </c:pt>
                <c:pt idx="721">
                  <c:v>21.031168074570349</c:v>
                </c:pt>
                <c:pt idx="722">
                  <c:v>21.060297116224881</c:v>
                </c:pt>
                <c:pt idx="723">
                  <c:v>21.089426157879409</c:v>
                </c:pt>
                <c:pt idx="724">
                  <c:v>21.11855519953394</c:v>
                </c:pt>
                <c:pt idx="725">
                  <c:v>21.147684241188461</c:v>
                </c:pt>
                <c:pt idx="726">
                  <c:v>21.176813282842989</c:v>
                </c:pt>
                <c:pt idx="727">
                  <c:v>21.205942324497521</c:v>
                </c:pt>
                <c:pt idx="728">
                  <c:v>21.235071366152049</c:v>
                </c:pt>
                <c:pt idx="729">
                  <c:v>21.26420040780658</c:v>
                </c:pt>
                <c:pt idx="730">
                  <c:v>21.293329449461108</c:v>
                </c:pt>
                <c:pt idx="731">
                  <c:v>21.32245849111564</c:v>
                </c:pt>
                <c:pt idx="732">
                  <c:v>21.351587532770171</c:v>
                </c:pt>
                <c:pt idx="733">
                  <c:v>21.380716574424699</c:v>
                </c:pt>
                <c:pt idx="734">
                  <c:v>21.409845616079231</c:v>
                </c:pt>
                <c:pt idx="735">
                  <c:v>21.438974657733759</c:v>
                </c:pt>
                <c:pt idx="736">
                  <c:v>21.468103699388291</c:v>
                </c:pt>
                <c:pt idx="737">
                  <c:v>21.497232741042819</c:v>
                </c:pt>
                <c:pt idx="738">
                  <c:v>21.52636178269735</c:v>
                </c:pt>
                <c:pt idx="739">
                  <c:v>21.555490824351882</c:v>
                </c:pt>
                <c:pt idx="740">
                  <c:v>21.58461986600641</c:v>
                </c:pt>
                <c:pt idx="741">
                  <c:v>21.613748907660941</c:v>
                </c:pt>
                <c:pt idx="742">
                  <c:v>21.642877949315469</c:v>
                </c:pt>
                <c:pt idx="743">
                  <c:v>21.672006990970001</c:v>
                </c:pt>
                <c:pt idx="744">
                  <c:v>21.701136032624529</c:v>
                </c:pt>
                <c:pt idx="745">
                  <c:v>21.73026507427906</c:v>
                </c:pt>
                <c:pt idx="746">
                  <c:v>21.759394115933581</c:v>
                </c:pt>
                <c:pt idx="747">
                  <c:v>21.78852315758812</c:v>
                </c:pt>
                <c:pt idx="748">
                  <c:v>21.817652199242641</c:v>
                </c:pt>
                <c:pt idx="749">
                  <c:v>21.84678124089718</c:v>
                </c:pt>
                <c:pt idx="750">
                  <c:v>21.8759102825517</c:v>
                </c:pt>
                <c:pt idx="751">
                  <c:v>21.905039324206228</c:v>
                </c:pt>
                <c:pt idx="752">
                  <c:v>21.93416836586076</c:v>
                </c:pt>
                <c:pt idx="753">
                  <c:v>21.963297407515292</c:v>
                </c:pt>
                <c:pt idx="754">
                  <c:v>21.99242644916982</c:v>
                </c:pt>
                <c:pt idx="755">
                  <c:v>22.021555490824351</c:v>
                </c:pt>
                <c:pt idx="756">
                  <c:v>22.050684532478879</c:v>
                </c:pt>
                <c:pt idx="757">
                  <c:v>22.079813574133411</c:v>
                </c:pt>
                <c:pt idx="758">
                  <c:v>22.108942615787939</c:v>
                </c:pt>
                <c:pt idx="759">
                  <c:v>22.13807165744247</c:v>
                </c:pt>
                <c:pt idx="760">
                  <c:v>22.167200699096998</c:v>
                </c:pt>
                <c:pt idx="761">
                  <c:v>22.19632974075153</c:v>
                </c:pt>
                <c:pt idx="762">
                  <c:v>22.225458782406061</c:v>
                </c:pt>
                <c:pt idx="763">
                  <c:v>22.254587824060589</c:v>
                </c:pt>
                <c:pt idx="764">
                  <c:v>22.283716865715121</c:v>
                </c:pt>
                <c:pt idx="765">
                  <c:v>22.312845907369649</c:v>
                </c:pt>
                <c:pt idx="766">
                  <c:v>22.341974949024181</c:v>
                </c:pt>
                <c:pt idx="767">
                  <c:v>22.371103990678709</c:v>
                </c:pt>
                <c:pt idx="768">
                  <c:v>22.40023303233324</c:v>
                </c:pt>
                <c:pt idx="769">
                  <c:v>22.429362073987761</c:v>
                </c:pt>
                <c:pt idx="770">
                  <c:v>22.4584911156423</c:v>
                </c:pt>
                <c:pt idx="771">
                  <c:v>22.487620157296821</c:v>
                </c:pt>
                <c:pt idx="772">
                  <c:v>22.516749198951359</c:v>
                </c:pt>
                <c:pt idx="773">
                  <c:v>22.54587824060588</c:v>
                </c:pt>
                <c:pt idx="774">
                  <c:v>22.575007282260419</c:v>
                </c:pt>
                <c:pt idx="775">
                  <c:v>22.60413632391494</c:v>
                </c:pt>
                <c:pt idx="776">
                  <c:v>22.633265365569471</c:v>
                </c:pt>
                <c:pt idx="777">
                  <c:v>22.662394407223999</c:v>
                </c:pt>
                <c:pt idx="778">
                  <c:v>22.691523448878531</c:v>
                </c:pt>
                <c:pt idx="779">
                  <c:v>22.720652490533059</c:v>
                </c:pt>
                <c:pt idx="780">
                  <c:v>22.74978153218759</c:v>
                </c:pt>
                <c:pt idx="781">
                  <c:v>22.778910573842118</c:v>
                </c:pt>
                <c:pt idx="782">
                  <c:v>22.80803961549665</c:v>
                </c:pt>
                <c:pt idx="783">
                  <c:v>22.837168657151182</c:v>
                </c:pt>
                <c:pt idx="784">
                  <c:v>22.86629769880571</c:v>
                </c:pt>
                <c:pt idx="785">
                  <c:v>22.895426740460241</c:v>
                </c:pt>
                <c:pt idx="786">
                  <c:v>22.924555782114769</c:v>
                </c:pt>
                <c:pt idx="787">
                  <c:v>22.953684823769301</c:v>
                </c:pt>
                <c:pt idx="788">
                  <c:v>22.982813865423829</c:v>
                </c:pt>
                <c:pt idx="789">
                  <c:v>23.01194290707836</c:v>
                </c:pt>
                <c:pt idx="790">
                  <c:v>23.041071948732881</c:v>
                </c:pt>
                <c:pt idx="791">
                  <c:v>23.07020099038742</c:v>
                </c:pt>
                <c:pt idx="792">
                  <c:v>23.099330032041941</c:v>
                </c:pt>
                <c:pt idx="793">
                  <c:v>23.128459073696479</c:v>
                </c:pt>
                <c:pt idx="794">
                  <c:v>23.157588115351</c:v>
                </c:pt>
                <c:pt idx="795">
                  <c:v>23.186717157005539</c:v>
                </c:pt>
                <c:pt idx="796">
                  <c:v>23.21584619866006</c:v>
                </c:pt>
                <c:pt idx="797">
                  <c:v>23.244975240314599</c:v>
                </c:pt>
                <c:pt idx="798">
                  <c:v>23.27410428196912</c:v>
                </c:pt>
                <c:pt idx="799">
                  <c:v>23.303233323623651</c:v>
                </c:pt>
                <c:pt idx="800">
                  <c:v>23.332362365278179</c:v>
                </c:pt>
                <c:pt idx="801">
                  <c:v>23.361491406932711</c:v>
                </c:pt>
                <c:pt idx="802">
                  <c:v>23.390620448587239</c:v>
                </c:pt>
                <c:pt idx="803">
                  <c:v>23.41974949024177</c:v>
                </c:pt>
                <c:pt idx="804">
                  <c:v>23.448878531896298</c:v>
                </c:pt>
                <c:pt idx="805">
                  <c:v>23.47800757355083</c:v>
                </c:pt>
                <c:pt idx="806">
                  <c:v>23.507136615205361</c:v>
                </c:pt>
                <c:pt idx="807">
                  <c:v>23.536265656859889</c:v>
                </c:pt>
                <c:pt idx="808">
                  <c:v>23.565394698514421</c:v>
                </c:pt>
                <c:pt idx="809">
                  <c:v>23.594523740168949</c:v>
                </c:pt>
                <c:pt idx="810">
                  <c:v>23.62365278182348</c:v>
                </c:pt>
                <c:pt idx="811">
                  <c:v>23.652781823478009</c:v>
                </c:pt>
                <c:pt idx="812">
                  <c:v>23.68191086513254</c:v>
                </c:pt>
                <c:pt idx="813">
                  <c:v>23.711039906787072</c:v>
                </c:pt>
                <c:pt idx="814">
                  <c:v>23.7401689484416</c:v>
                </c:pt>
                <c:pt idx="815">
                  <c:v>23.769297990096121</c:v>
                </c:pt>
                <c:pt idx="816">
                  <c:v>23.798427031750659</c:v>
                </c:pt>
                <c:pt idx="817">
                  <c:v>23.82755607340518</c:v>
                </c:pt>
                <c:pt idx="818">
                  <c:v>23.856685115059719</c:v>
                </c:pt>
                <c:pt idx="819">
                  <c:v>23.88581415671424</c:v>
                </c:pt>
                <c:pt idx="820">
                  <c:v>23.914943198368771</c:v>
                </c:pt>
                <c:pt idx="821">
                  <c:v>23.944072240023299</c:v>
                </c:pt>
                <c:pt idx="822">
                  <c:v>23.973201281677831</c:v>
                </c:pt>
                <c:pt idx="823">
                  <c:v>24.002330323332359</c:v>
                </c:pt>
                <c:pt idx="824">
                  <c:v>24.03145936498689</c:v>
                </c:pt>
                <c:pt idx="825">
                  <c:v>24.060588406641418</c:v>
                </c:pt>
                <c:pt idx="826">
                  <c:v>24.08971744829595</c:v>
                </c:pt>
                <c:pt idx="827">
                  <c:v>24.118846489950482</c:v>
                </c:pt>
                <c:pt idx="828">
                  <c:v>24.14797553160501</c:v>
                </c:pt>
                <c:pt idx="829">
                  <c:v>24.177104573259541</c:v>
                </c:pt>
                <c:pt idx="830">
                  <c:v>24.206233614914069</c:v>
                </c:pt>
                <c:pt idx="831">
                  <c:v>24.235362656568601</c:v>
                </c:pt>
                <c:pt idx="832">
                  <c:v>24.264491698223129</c:v>
                </c:pt>
                <c:pt idx="833">
                  <c:v>24.29362073987766</c:v>
                </c:pt>
                <c:pt idx="834">
                  <c:v>24.322749781532188</c:v>
                </c:pt>
                <c:pt idx="835">
                  <c:v>24.35187882318672</c:v>
                </c:pt>
                <c:pt idx="836">
                  <c:v>24.381007864841251</c:v>
                </c:pt>
                <c:pt idx="837">
                  <c:v>24.410136906495779</c:v>
                </c:pt>
                <c:pt idx="838">
                  <c:v>24.439265948150311</c:v>
                </c:pt>
                <c:pt idx="839">
                  <c:v>24.468394989804839</c:v>
                </c:pt>
                <c:pt idx="840">
                  <c:v>24.49752403145936</c:v>
                </c:pt>
                <c:pt idx="841">
                  <c:v>24.526653073113891</c:v>
                </c:pt>
                <c:pt idx="842">
                  <c:v>24.555782114768419</c:v>
                </c:pt>
                <c:pt idx="843">
                  <c:v>24.584911156422951</c:v>
                </c:pt>
                <c:pt idx="844">
                  <c:v>24.614040198077479</c:v>
                </c:pt>
                <c:pt idx="845">
                  <c:v>24.643169239732011</c:v>
                </c:pt>
                <c:pt idx="846">
                  <c:v>24.672298281386539</c:v>
                </c:pt>
                <c:pt idx="847">
                  <c:v>24.70142732304107</c:v>
                </c:pt>
                <c:pt idx="848">
                  <c:v>24.730556364695602</c:v>
                </c:pt>
                <c:pt idx="849">
                  <c:v>24.75968540635013</c:v>
                </c:pt>
                <c:pt idx="850">
                  <c:v>24.788814448004661</c:v>
                </c:pt>
                <c:pt idx="851">
                  <c:v>24.817943489659189</c:v>
                </c:pt>
                <c:pt idx="852">
                  <c:v>24.847072531313721</c:v>
                </c:pt>
                <c:pt idx="853">
                  <c:v>24.876201572968249</c:v>
                </c:pt>
                <c:pt idx="854">
                  <c:v>24.90533061462278</c:v>
                </c:pt>
                <c:pt idx="855">
                  <c:v>24.934459656277308</c:v>
                </c:pt>
                <c:pt idx="856">
                  <c:v>24.96358869793184</c:v>
                </c:pt>
                <c:pt idx="857">
                  <c:v>24.992717739586372</c:v>
                </c:pt>
                <c:pt idx="858">
                  <c:v>25.0218467812409</c:v>
                </c:pt>
                <c:pt idx="859">
                  <c:v>25.050975822895431</c:v>
                </c:pt>
                <c:pt idx="860">
                  <c:v>25.080104864549959</c:v>
                </c:pt>
                <c:pt idx="861">
                  <c:v>25.109233906204491</c:v>
                </c:pt>
                <c:pt idx="862">
                  <c:v>25.138362947859019</c:v>
                </c:pt>
                <c:pt idx="863">
                  <c:v>25.16749198951355</c:v>
                </c:pt>
                <c:pt idx="864">
                  <c:v>25.196621031168071</c:v>
                </c:pt>
                <c:pt idx="865">
                  <c:v>25.22575007282261</c:v>
                </c:pt>
                <c:pt idx="866">
                  <c:v>25.254879114477131</c:v>
                </c:pt>
                <c:pt idx="867">
                  <c:v>25.284008156131669</c:v>
                </c:pt>
                <c:pt idx="868">
                  <c:v>25.31313719778619</c:v>
                </c:pt>
                <c:pt idx="869">
                  <c:v>25.342266239440729</c:v>
                </c:pt>
                <c:pt idx="870">
                  <c:v>25.37139528109525</c:v>
                </c:pt>
                <c:pt idx="871">
                  <c:v>25.400524322749781</c:v>
                </c:pt>
                <c:pt idx="872">
                  <c:v>25.429653364404309</c:v>
                </c:pt>
                <c:pt idx="873">
                  <c:v>25.458782406058841</c:v>
                </c:pt>
                <c:pt idx="874">
                  <c:v>25.487911447713369</c:v>
                </c:pt>
                <c:pt idx="875">
                  <c:v>25.517040489367901</c:v>
                </c:pt>
                <c:pt idx="876">
                  <c:v>25.546169531022429</c:v>
                </c:pt>
                <c:pt idx="877">
                  <c:v>25.57529857267696</c:v>
                </c:pt>
                <c:pt idx="878">
                  <c:v>25.604427614331492</c:v>
                </c:pt>
                <c:pt idx="879">
                  <c:v>25.63355665598602</c:v>
                </c:pt>
                <c:pt idx="880">
                  <c:v>25.662685697640551</c:v>
                </c:pt>
                <c:pt idx="881">
                  <c:v>25.691814739295079</c:v>
                </c:pt>
                <c:pt idx="882">
                  <c:v>25.720943780949611</c:v>
                </c:pt>
                <c:pt idx="883">
                  <c:v>25.750072822604139</c:v>
                </c:pt>
                <c:pt idx="884">
                  <c:v>25.77920186425867</c:v>
                </c:pt>
                <c:pt idx="885">
                  <c:v>25.808330905913191</c:v>
                </c:pt>
                <c:pt idx="886">
                  <c:v>25.83745994756773</c:v>
                </c:pt>
                <c:pt idx="887">
                  <c:v>25.866588989222251</c:v>
                </c:pt>
                <c:pt idx="888">
                  <c:v>25.89571803087679</c:v>
                </c:pt>
                <c:pt idx="889">
                  <c:v>25.92484707253131</c:v>
                </c:pt>
                <c:pt idx="890">
                  <c:v>25.953976114185849</c:v>
                </c:pt>
                <c:pt idx="891">
                  <c:v>25.98310515584037</c:v>
                </c:pt>
                <c:pt idx="892">
                  <c:v>26.012234197494909</c:v>
                </c:pt>
                <c:pt idx="893">
                  <c:v>26.04136323914943</c:v>
                </c:pt>
                <c:pt idx="894">
                  <c:v>26.070492280803961</c:v>
                </c:pt>
                <c:pt idx="895">
                  <c:v>26.099621322458489</c:v>
                </c:pt>
                <c:pt idx="896">
                  <c:v>26.128750364113021</c:v>
                </c:pt>
                <c:pt idx="897">
                  <c:v>26.157879405767549</c:v>
                </c:pt>
                <c:pt idx="898">
                  <c:v>26.18700844742208</c:v>
                </c:pt>
                <c:pt idx="899">
                  <c:v>26.216137489076608</c:v>
                </c:pt>
                <c:pt idx="900">
                  <c:v>26.24526653073114</c:v>
                </c:pt>
                <c:pt idx="901">
                  <c:v>26.274395572385671</c:v>
                </c:pt>
                <c:pt idx="902">
                  <c:v>26.303524614040199</c:v>
                </c:pt>
                <c:pt idx="903">
                  <c:v>26.332653655694731</c:v>
                </c:pt>
                <c:pt idx="904">
                  <c:v>26.361782697349259</c:v>
                </c:pt>
                <c:pt idx="905">
                  <c:v>26.390911739003791</c:v>
                </c:pt>
                <c:pt idx="906">
                  <c:v>26.420040780658319</c:v>
                </c:pt>
                <c:pt idx="907">
                  <c:v>26.44916982231285</c:v>
                </c:pt>
                <c:pt idx="908">
                  <c:v>26.478298863967371</c:v>
                </c:pt>
                <c:pt idx="909">
                  <c:v>26.50742790562191</c:v>
                </c:pt>
                <c:pt idx="910">
                  <c:v>26.536556947276431</c:v>
                </c:pt>
                <c:pt idx="911">
                  <c:v>26.565685988930969</c:v>
                </c:pt>
                <c:pt idx="912">
                  <c:v>26.59481503058549</c:v>
                </c:pt>
                <c:pt idx="913">
                  <c:v>26.623944072240029</c:v>
                </c:pt>
                <c:pt idx="914">
                  <c:v>26.65307311389455</c:v>
                </c:pt>
                <c:pt idx="915">
                  <c:v>26.682202155549081</c:v>
                </c:pt>
                <c:pt idx="916">
                  <c:v>26.711331197203609</c:v>
                </c:pt>
                <c:pt idx="917">
                  <c:v>26.740460238858141</c:v>
                </c:pt>
                <c:pt idx="918">
                  <c:v>26.769589280512669</c:v>
                </c:pt>
                <c:pt idx="919">
                  <c:v>26.798718322167201</c:v>
                </c:pt>
                <c:pt idx="920">
                  <c:v>26.827847363821729</c:v>
                </c:pt>
                <c:pt idx="921">
                  <c:v>26.85697640547626</c:v>
                </c:pt>
                <c:pt idx="922">
                  <c:v>26.886105447130792</c:v>
                </c:pt>
                <c:pt idx="923">
                  <c:v>26.91523448878532</c:v>
                </c:pt>
                <c:pt idx="924">
                  <c:v>26.944363530439851</c:v>
                </c:pt>
                <c:pt idx="925">
                  <c:v>26.973492572094379</c:v>
                </c:pt>
                <c:pt idx="926">
                  <c:v>27.002621613748911</c:v>
                </c:pt>
                <c:pt idx="927">
                  <c:v>27.031750655403439</c:v>
                </c:pt>
                <c:pt idx="928">
                  <c:v>27.06087969705797</c:v>
                </c:pt>
                <c:pt idx="929">
                  <c:v>27.090008738712491</c:v>
                </c:pt>
                <c:pt idx="930">
                  <c:v>27.11913778036703</c:v>
                </c:pt>
                <c:pt idx="931">
                  <c:v>27.148266822021551</c:v>
                </c:pt>
                <c:pt idx="932">
                  <c:v>27.17739586367609</c:v>
                </c:pt>
                <c:pt idx="933">
                  <c:v>27.20652490533061</c:v>
                </c:pt>
                <c:pt idx="934">
                  <c:v>27.235653946985149</c:v>
                </c:pt>
                <c:pt idx="935">
                  <c:v>27.26478298863967</c:v>
                </c:pt>
                <c:pt idx="936">
                  <c:v>27.293912030294209</c:v>
                </c:pt>
                <c:pt idx="937">
                  <c:v>27.32304107194873</c:v>
                </c:pt>
                <c:pt idx="938">
                  <c:v>27.352170113603261</c:v>
                </c:pt>
                <c:pt idx="939">
                  <c:v>27.381299155257789</c:v>
                </c:pt>
                <c:pt idx="940">
                  <c:v>27.410428196912321</c:v>
                </c:pt>
                <c:pt idx="941">
                  <c:v>27.439557238566849</c:v>
                </c:pt>
                <c:pt idx="942">
                  <c:v>27.46868628022138</c:v>
                </c:pt>
                <c:pt idx="943">
                  <c:v>27.497815321875908</c:v>
                </c:pt>
                <c:pt idx="944">
                  <c:v>27.52694436353044</c:v>
                </c:pt>
                <c:pt idx="945">
                  <c:v>27.556073405184971</c:v>
                </c:pt>
                <c:pt idx="946">
                  <c:v>27.585202446839499</c:v>
                </c:pt>
                <c:pt idx="947">
                  <c:v>27.614331488494031</c:v>
                </c:pt>
                <c:pt idx="948">
                  <c:v>27.643460530148559</c:v>
                </c:pt>
                <c:pt idx="949">
                  <c:v>27.672589571803091</c:v>
                </c:pt>
                <c:pt idx="950">
                  <c:v>27.701718613457611</c:v>
                </c:pt>
                <c:pt idx="951">
                  <c:v>27.73084765511215</c:v>
                </c:pt>
                <c:pt idx="952">
                  <c:v>27.759976696766671</c:v>
                </c:pt>
                <c:pt idx="953">
                  <c:v>27.78910573842121</c:v>
                </c:pt>
                <c:pt idx="954">
                  <c:v>27.818234780075731</c:v>
                </c:pt>
                <c:pt idx="955">
                  <c:v>27.847363821730269</c:v>
                </c:pt>
                <c:pt idx="956">
                  <c:v>27.87649286338479</c:v>
                </c:pt>
                <c:pt idx="957">
                  <c:v>27.905621905039329</c:v>
                </c:pt>
                <c:pt idx="958">
                  <c:v>27.93475094669385</c:v>
                </c:pt>
                <c:pt idx="959">
                  <c:v>27.963879988348381</c:v>
                </c:pt>
                <c:pt idx="960">
                  <c:v>27.993009030002909</c:v>
                </c:pt>
                <c:pt idx="961">
                  <c:v>28.022138071657441</c:v>
                </c:pt>
                <c:pt idx="962">
                  <c:v>28.051267113311969</c:v>
                </c:pt>
                <c:pt idx="963">
                  <c:v>28.0803961549665</c:v>
                </c:pt>
                <c:pt idx="964">
                  <c:v>28.109525196621028</c:v>
                </c:pt>
                <c:pt idx="965">
                  <c:v>28.13865423827556</c:v>
                </c:pt>
                <c:pt idx="966">
                  <c:v>28.167783279930092</c:v>
                </c:pt>
                <c:pt idx="967">
                  <c:v>28.19691232158462</c:v>
                </c:pt>
                <c:pt idx="968">
                  <c:v>28.226041363239151</c:v>
                </c:pt>
                <c:pt idx="969">
                  <c:v>28.255170404893679</c:v>
                </c:pt>
                <c:pt idx="970">
                  <c:v>28.284299446548211</c:v>
                </c:pt>
                <c:pt idx="971">
                  <c:v>28.313428488202739</c:v>
                </c:pt>
                <c:pt idx="972">
                  <c:v>28.34255752985727</c:v>
                </c:pt>
                <c:pt idx="973">
                  <c:v>28.371686571511791</c:v>
                </c:pt>
                <c:pt idx="974">
                  <c:v>28.40081561316633</c:v>
                </c:pt>
                <c:pt idx="975">
                  <c:v>28.429944654820851</c:v>
                </c:pt>
                <c:pt idx="976">
                  <c:v>28.459073696475389</c:v>
                </c:pt>
                <c:pt idx="977">
                  <c:v>28.48820273812991</c:v>
                </c:pt>
                <c:pt idx="978">
                  <c:v>28.517331779784449</c:v>
                </c:pt>
                <c:pt idx="979">
                  <c:v>28.54646082143897</c:v>
                </c:pt>
                <c:pt idx="980">
                  <c:v>28.575589863093509</c:v>
                </c:pt>
                <c:pt idx="981">
                  <c:v>28.604718904748029</c:v>
                </c:pt>
                <c:pt idx="982">
                  <c:v>28.633847946402561</c:v>
                </c:pt>
                <c:pt idx="983">
                  <c:v>28.662976988057089</c:v>
                </c:pt>
                <c:pt idx="984">
                  <c:v>28.692106029711621</c:v>
                </c:pt>
                <c:pt idx="985">
                  <c:v>28.721235071366149</c:v>
                </c:pt>
                <c:pt idx="986">
                  <c:v>28.75036411302068</c:v>
                </c:pt>
                <c:pt idx="987">
                  <c:v>28.779493154675212</c:v>
                </c:pt>
                <c:pt idx="988">
                  <c:v>28.80862219632974</c:v>
                </c:pt>
                <c:pt idx="989">
                  <c:v>28.837751237984271</c:v>
                </c:pt>
                <c:pt idx="990">
                  <c:v>28.866880279638799</c:v>
                </c:pt>
                <c:pt idx="991">
                  <c:v>28.896009321293331</c:v>
                </c:pt>
                <c:pt idx="992">
                  <c:v>28.925138362947859</c:v>
                </c:pt>
                <c:pt idx="993">
                  <c:v>28.95426740460239</c:v>
                </c:pt>
                <c:pt idx="994">
                  <c:v>28.983396446256918</c:v>
                </c:pt>
                <c:pt idx="995">
                  <c:v>29.01252548791145</c:v>
                </c:pt>
                <c:pt idx="996">
                  <c:v>29.041654529565982</c:v>
                </c:pt>
                <c:pt idx="997">
                  <c:v>29.070783571220499</c:v>
                </c:pt>
                <c:pt idx="998">
                  <c:v>29.099912612875031</c:v>
                </c:pt>
                <c:pt idx="999">
                  <c:v>29.129041654529569</c:v>
                </c:pt>
                <c:pt idx="1000">
                  <c:v>29.15817069618409</c:v>
                </c:pt>
                <c:pt idx="1001">
                  <c:v>29.187299737838622</c:v>
                </c:pt>
                <c:pt idx="1002">
                  <c:v>29.21642877949315</c:v>
                </c:pt>
                <c:pt idx="1003">
                  <c:v>29.245557821147681</c:v>
                </c:pt>
                <c:pt idx="1004">
                  <c:v>29.274686862802209</c:v>
                </c:pt>
                <c:pt idx="1005">
                  <c:v>29.303815904456741</c:v>
                </c:pt>
                <c:pt idx="1006">
                  <c:v>29.332944946111269</c:v>
                </c:pt>
                <c:pt idx="1007">
                  <c:v>29.3620739877658</c:v>
                </c:pt>
                <c:pt idx="1008">
                  <c:v>29.391203029420328</c:v>
                </c:pt>
                <c:pt idx="1009">
                  <c:v>29.42033207107486</c:v>
                </c:pt>
                <c:pt idx="1010">
                  <c:v>29.449461112729391</c:v>
                </c:pt>
                <c:pt idx="1011">
                  <c:v>29.478590154383919</c:v>
                </c:pt>
                <c:pt idx="1012">
                  <c:v>29.507719196038451</c:v>
                </c:pt>
                <c:pt idx="1013">
                  <c:v>29.536848237692979</c:v>
                </c:pt>
                <c:pt idx="1014">
                  <c:v>29.565977279347511</c:v>
                </c:pt>
                <c:pt idx="1015">
                  <c:v>29.595106321002039</c:v>
                </c:pt>
                <c:pt idx="1016">
                  <c:v>29.62423536265657</c:v>
                </c:pt>
                <c:pt idx="1017">
                  <c:v>29.653364404311102</c:v>
                </c:pt>
                <c:pt idx="1018">
                  <c:v>29.68249344596563</c:v>
                </c:pt>
                <c:pt idx="1019">
                  <c:v>29.711622487620161</c:v>
                </c:pt>
                <c:pt idx="1020">
                  <c:v>29.740751529274689</c:v>
                </c:pt>
                <c:pt idx="1021">
                  <c:v>29.769880570929221</c:v>
                </c:pt>
                <c:pt idx="1022">
                  <c:v>29.799009612583738</c:v>
                </c:pt>
                <c:pt idx="1023">
                  <c:v>29.82813865423827</c:v>
                </c:pt>
                <c:pt idx="1024">
                  <c:v>29.857267695892801</c:v>
                </c:pt>
                <c:pt idx="1025">
                  <c:v>29.886396737547329</c:v>
                </c:pt>
                <c:pt idx="1026">
                  <c:v>29.915525779201861</c:v>
                </c:pt>
                <c:pt idx="1027">
                  <c:v>29.944654820856389</c:v>
                </c:pt>
                <c:pt idx="1028">
                  <c:v>29.973783862510921</c:v>
                </c:pt>
                <c:pt idx="1029">
                  <c:v>30.002912904165449</c:v>
                </c:pt>
                <c:pt idx="1030">
                  <c:v>30.03204194581998</c:v>
                </c:pt>
                <c:pt idx="1031">
                  <c:v>30.061170987474512</c:v>
                </c:pt>
                <c:pt idx="1032">
                  <c:v>30.09030002912904</c:v>
                </c:pt>
                <c:pt idx="1033">
                  <c:v>30.119429070783571</c:v>
                </c:pt>
                <c:pt idx="1034">
                  <c:v>30.148558112438099</c:v>
                </c:pt>
                <c:pt idx="1035">
                  <c:v>30.177687154092631</c:v>
                </c:pt>
                <c:pt idx="1036">
                  <c:v>30.206816195747159</c:v>
                </c:pt>
                <c:pt idx="1037">
                  <c:v>30.23594523740169</c:v>
                </c:pt>
                <c:pt idx="1038">
                  <c:v>30.265074279056218</c:v>
                </c:pt>
                <c:pt idx="1039">
                  <c:v>30.29420332071075</c:v>
                </c:pt>
                <c:pt idx="1040">
                  <c:v>30.323332362365282</c:v>
                </c:pt>
                <c:pt idx="1041">
                  <c:v>30.35246140401981</c:v>
                </c:pt>
                <c:pt idx="1042">
                  <c:v>30.381590445674341</c:v>
                </c:pt>
                <c:pt idx="1043">
                  <c:v>30.410719487328869</c:v>
                </c:pt>
                <c:pt idx="1044">
                  <c:v>30.439848528983401</c:v>
                </c:pt>
                <c:pt idx="1045">
                  <c:v>30.468977570637929</c:v>
                </c:pt>
                <c:pt idx="1046">
                  <c:v>30.49810661229246</c:v>
                </c:pt>
                <c:pt idx="1047">
                  <c:v>30.527235653946981</c:v>
                </c:pt>
                <c:pt idx="1048">
                  <c:v>30.556364695601509</c:v>
                </c:pt>
                <c:pt idx="1049">
                  <c:v>30.585493737256041</c:v>
                </c:pt>
                <c:pt idx="1050">
                  <c:v>30.614622778910569</c:v>
                </c:pt>
                <c:pt idx="1051">
                  <c:v>30.6437518205651</c:v>
                </c:pt>
                <c:pt idx="1052">
                  <c:v>30.672880862219628</c:v>
                </c:pt>
                <c:pt idx="1053">
                  <c:v>30.70200990387416</c:v>
                </c:pt>
                <c:pt idx="1054">
                  <c:v>30.731138945528691</c:v>
                </c:pt>
                <c:pt idx="1055">
                  <c:v>30.760267987183219</c:v>
                </c:pt>
                <c:pt idx="1056">
                  <c:v>30.789397028837751</c:v>
                </c:pt>
                <c:pt idx="1057">
                  <c:v>30.818526070492279</c:v>
                </c:pt>
                <c:pt idx="1058">
                  <c:v>30.847655112146811</c:v>
                </c:pt>
                <c:pt idx="1059">
                  <c:v>30.876784153801339</c:v>
                </c:pt>
                <c:pt idx="1060">
                  <c:v>30.90591319545587</c:v>
                </c:pt>
                <c:pt idx="1061">
                  <c:v>30.935042237110402</c:v>
                </c:pt>
                <c:pt idx="1062">
                  <c:v>30.96417127876493</c:v>
                </c:pt>
                <c:pt idx="1063">
                  <c:v>30.993300320419461</c:v>
                </c:pt>
                <c:pt idx="1064">
                  <c:v>31.022429362073989</c:v>
                </c:pt>
                <c:pt idx="1065">
                  <c:v>31.051558403728521</c:v>
                </c:pt>
                <c:pt idx="1066">
                  <c:v>31.080687445383049</c:v>
                </c:pt>
                <c:pt idx="1067">
                  <c:v>31.10981648703758</c:v>
                </c:pt>
                <c:pt idx="1068">
                  <c:v>31.138945528692108</c:v>
                </c:pt>
                <c:pt idx="1069">
                  <c:v>31.16807457034664</c:v>
                </c:pt>
                <c:pt idx="1070">
                  <c:v>31.197203612001172</c:v>
                </c:pt>
                <c:pt idx="1071">
                  <c:v>31.2263326536557</c:v>
                </c:pt>
                <c:pt idx="1072">
                  <c:v>31.25546169531022</c:v>
                </c:pt>
                <c:pt idx="1073">
                  <c:v>31.284590736964748</c:v>
                </c:pt>
                <c:pt idx="1074">
                  <c:v>31.31371977861928</c:v>
                </c:pt>
                <c:pt idx="1075">
                  <c:v>31.342848820273812</c:v>
                </c:pt>
                <c:pt idx="1076">
                  <c:v>31.37197786192834</c:v>
                </c:pt>
                <c:pt idx="1077">
                  <c:v>31.401106903582871</c:v>
                </c:pt>
                <c:pt idx="1078">
                  <c:v>31.430235945237399</c:v>
                </c:pt>
                <c:pt idx="1079">
                  <c:v>31.459364986891931</c:v>
                </c:pt>
                <c:pt idx="1080">
                  <c:v>31.488494028546459</c:v>
                </c:pt>
                <c:pt idx="1081">
                  <c:v>31.51762307020099</c:v>
                </c:pt>
                <c:pt idx="1082">
                  <c:v>31.546752111855518</c:v>
                </c:pt>
                <c:pt idx="1083">
                  <c:v>31.57588115351005</c:v>
                </c:pt>
                <c:pt idx="1084">
                  <c:v>31.605010195164581</c:v>
                </c:pt>
                <c:pt idx="1085">
                  <c:v>31.634139236819109</c:v>
                </c:pt>
                <c:pt idx="1086">
                  <c:v>31.663268278473641</c:v>
                </c:pt>
                <c:pt idx="1087">
                  <c:v>31.692397320128169</c:v>
                </c:pt>
                <c:pt idx="1088">
                  <c:v>31.721526361782701</c:v>
                </c:pt>
                <c:pt idx="1089">
                  <c:v>31.750655403437229</c:v>
                </c:pt>
                <c:pt idx="1090">
                  <c:v>31.77978444509176</c:v>
                </c:pt>
                <c:pt idx="1091">
                  <c:v>31.808913486746292</c:v>
                </c:pt>
                <c:pt idx="1092">
                  <c:v>31.83804252840082</c:v>
                </c:pt>
                <c:pt idx="1093">
                  <c:v>31.867171570055351</c:v>
                </c:pt>
                <c:pt idx="1094">
                  <c:v>31.896300611709879</c:v>
                </c:pt>
                <c:pt idx="1095">
                  <c:v>31.925429653364411</c:v>
                </c:pt>
                <c:pt idx="1096">
                  <c:v>31.954558695018939</c:v>
                </c:pt>
                <c:pt idx="1097">
                  <c:v>31.98368773667347</c:v>
                </c:pt>
                <c:pt idx="1098">
                  <c:v>32.012816778327988</c:v>
                </c:pt>
                <c:pt idx="1099">
                  <c:v>32.041945819982523</c:v>
                </c:pt>
                <c:pt idx="1100">
                  <c:v>32.071074861637051</c:v>
                </c:pt>
                <c:pt idx="1101">
                  <c:v>32.100203903291579</c:v>
                </c:pt>
                <c:pt idx="1102">
                  <c:v>32.129332944946107</c:v>
                </c:pt>
                <c:pt idx="1103">
                  <c:v>32.158461986600642</c:v>
                </c:pt>
                <c:pt idx="1104">
                  <c:v>32.18759102825517</c:v>
                </c:pt>
                <c:pt idx="1105">
                  <c:v>32.216720069909698</c:v>
                </c:pt>
                <c:pt idx="1106">
                  <c:v>32.245849111564233</c:v>
                </c:pt>
                <c:pt idx="1107">
                  <c:v>32.274978153218761</c:v>
                </c:pt>
                <c:pt idx="1108">
                  <c:v>32.304107194873289</c:v>
                </c:pt>
                <c:pt idx="1109">
                  <c:v>32.333236236527817</c:v>
                </c:pt>
                <c:pt idx="1110">
                  <c:v>32.362365278182352</c:v>
                </c:pt>
                <c:pt idx="1111">
                  <c:v>32.39149431983688</c:v>
                </c:pt>
                <c:pt idx="1112">
                  <c:v>32.420623361491408</c:v>
                </c:pt>
                <c:pt idx="1113">
                  <c:v>32.449752403145943</c:v>
                </c:pt>
                <c:pt idx="1114">
                  <c:v>32.478881444800457</c:v>
                </c:pt>
                <c:pt idx="1115">
                  <c:v>32.508010486454999</c:v>
                </c:pt>
                <c:pt idx="1116">
                  <c:v>32.537139528109527</c:v>
                </c:pt>
                <c:pt idx="1117">
                  <c:v>32.566268569764063</c:v>
                </c:pt>
                <c:pt idx="1118">
                  <c:v>32.595397611418583</c:v>
                </c:pt>
                <c:pt idx="1119">
                  <c:v>32.624526653073119</c:v>
                </c:pt>
                <c:pt idx="1120">
                  <c:v>32.653655694727647</c:v>
                </c:pt>
                <c:pt idx="1121">
                  <c:v>32.682784736382168</c:v>
                </c:pt>
                <c:pt idx="1122">
                  <c:v>32.711913778036703</c:v>
                </c:pt>
                <c:pt idx="1123">
                  <c:v>32.741042819691231</c:v>
                </c:pt>
                <c:pt idx="1124">
                  <c:v>32.770171861345759</c:v>
                </c:pt>
                <c:pt idx="1125">
                  <c:v>32.799300903000287</c:v>
                </c:pt>
                <c:pt idx="1126">
                  <c:v>32.828429944654822</c:v>
                </c:pt>
                <c:pt idx="1127">
                  <c:v>32.85755898630935</c:v>
                </c:pt>
                <c:pt idx="1128">
                  <c:v>32.886688027963878</c:v>
                </c:pt>
                <c:pt idx="1129">
                  <c:v>32.915817069618413</c:v>
                </c:pt>
                <c:pt idx="1130">
                  <c:v>32.944946111272941</c:v>
                </c:pt>
                <c:pt idx="1131">
                  <c:v>32.974075152927469</c:v>
                </c:pt>
                <c:pt idx="1132">
                  <c:v>33.003204194581997</c:v>
                </c:pt>
                <c:pt idx="1133">
                  <c:v>33.032333236236518</c:v>
                </c:pt>
                <c:pt idx="1134">
                  <c:v>33.06146227789106</c:v>
                </c:pt>
                <c:pt idx="1135">
                  <c:v>33.090591319545588</c:v>
                </c:pt>
                <c:pt idx="1136">
                  <c:v>33.119720361200123</c:v>
                </c:pt>
                <c:pt idx="1137">
                  <c:v>33.148849402854637</c:v>
                </c:pt>
                <c:pt idx="1138">
                  <c:v>33.177978444509179</c:v>
                </c:pt>
                <c:pt idx="1139">
                  <c:v>33.207107486163707</c:v>
                </c:pt>
                <c:pt idx="1140">
                  <c:v>33.236236527818242</c:v>
                </c:pt>
                <c:pt idx="1141">
                  <c:v>33.265365569472763</c:v>
                </c:pt>
                <c:pt idx="1142">
                  <c:v>33.294494611127298</c:v>
                </c:pt>
                <c:pt idx="1143">
                  <c:v>33.323623652781833</c:v>
                </c:pt>
                <c:pt idx="1144">
                  <c:v>33.352752694436347</c:v>
                </c:pt>
                <c:pt idx="1145">
                  <c:v>33.381881736090882</c:v>
                </c:pt>
                <c:pt idx="1146">
                  <c:v>33.411010777745417</c:v>
                </c:pt>
                <c:pt idx="1147">
                  <c:v>33.440139819399953</c:v>
                </c:pt>
                <c:pt idx="1148">
                  <c:v>33.469268861054474</c:v>
                </c:pt>
                <c:pt idx="1149">
                  <c:v>33.498397902709002</c:v>
                </c:pt>
                <c:pt idx="1150">
                  <c:v>33.52752694436353</c:v>
                </c:pt>
                <c:pt idx="1151">
                  <c:v>33.556655986018058</c:v>
                </c:pt>
                <c:pt idx="1152">
                  <c:v>33.585785027672593</c:v>
                </c:pt>
                <c:pt idx="1153">
                  <c:v>33.614914069327121</c:v>
                </c:pt>
                <c:pt idx="1154">
                  <c:v>33.644043110981649</c:v>
                </c:pt>
                <c:pt idx="1155">
                  <c:v>33.673172152636177</c:v>
                </c:pt>
                <c:pt idx="1156">
                  <c:v>33.702301194290698</c:v>
                </c:pt>
                <c:pt idx="1157">
                  <c:v>33.73143023594524</c:v>
                </c:pt>
                <c:pt idx="1158">
                  <c:v>33.760559277599768</c:v>
                </c:pt>
                <c:pt idx="1159">
                  <c:v>33.789688319254303</c:v>
                </c:pt>
                <c:pt idx="1160">
                  <c:v>33.818817360908817</c:v>
                </c:pt>
                <c:pt idx="1161">
                  <c:v>33.847946402563359</c:v>
                </c:pt>
                <c:pt idx="1162">
                  <c:v>33.877075444217887</c:v>
                </c:pt>
                <c:pt idx="1163">
                  <c:v>33.906204485872408</c:v>
                </c:pt>
                <c:pt idx="1164">
                  <c:v>33.935333527526943</c:v>
                </c:pt>
                <c:pt idx="1165">
                  <c:v>33.964462569181478</c:v>
                </c:pt>
                <c:pt idx="1166">
                  <c:v>33.993591610836013</c:v>
                </c:pt>
                <c:pt idx="1167">
                  <c:v>34.022720652490527</c:v>
                </c:pt>
                <c:pt idx="1168">
                  <c:v>34.051849694145062</c:v>
                </c:pt>
                <c:pt idx="1169">
                  <c:v>34.080978735799597</c:v>
                </c:pt>
                <c:pt idx="1170">
                  <c:v>34.110107777454132</c:v>
                </c:pt>
                <c:pt idx="1171">
                  <c:v>34.139236819108653</c:v>
                </c:pt>
                <c:pt idx="1172">
                  <c:v>34.168365860763181</c:v>
                </c:pt>
                <c:pt idx="1173">
                  <c:v>34.197494902417709</c:v>
                </c:pt>
                <c:pt idx="1174">
                  <c:v>34.226623944072237</c:v>
                </c:pt>
                <c:pt idx="1175">
                  <c:v>34.255752985726772</c:v>
                </c:pt>
                <c:pt idx="1176">
                  <c:v>34.2848820273813</c:v>
                </c:pt>
                <c:pt idx="1177">
                  <c:v>34.314011069035828</c:v>
                </c:pt>
                <c:pt idx="1178">
                  <c:v>34.343140110690364</c:v>
                </c:pt>
                <c:pt idx="1179">
                  <c:v>34.372269152344877</c:v>
                </c:pt>
                <c:pt idx="1180">
                  <c:v>34.40139819399942</c:v>
                </c:pt>
                <c:pt idx="1181">
                  <c:v>34.430527235653948</c:v>
                </c:pt>
                <c:pt idx="1182">
                  <c:v>34.459656277308483</c:v>
                </c:pt>
                <c:pt idx="1183">
                  <c:v>34.488785318962996</c:v>
                </c:pt>
                <c:pt idx="1184">
                  <c:v>34.517914360617539</c:v>
                </c:pt>
                <c:pt idx="1185">
                  <c:v>34.547043402272067</c:v>
                </c:pt>
                <c:pt idx="1186">
                  <c:v>34.576172443926588</c:v>
                </c:pt>
                <c:pt idx="1187">
                  <c:v>34.605301485581123</c:v>
                </c:pt>
                <c:pt idx="1188">
                  <c:v>34.634430527235658</c:v>
                </c:pt>
                <c:pt idx="1189">
                  <c:v>34.663559568890193</c:v>
                </c:pt>
                <c:pt idx="1190">
                  <c:v>34.692688610544707</c:v>
                </c:pt>
                <c:pt idx="1191">
                  <c:v>34.721817652199242</c:v>
                </c:pt>
                <c:pt idx="1192">
                  <c:v>34.750946693853777</c:v>
                </c:pt>
                <c:pt idx="1193">
                  <c:v>34.780075735508312</c:v>
                </c:pt>
                <c:pt idx="1194">
                  <c:v>34.809204777162833</c:v>
                </c:pt>
                <c:pt idx="1195">
                  <c:v>34.838333818817361</c:v>
                </c:pt>
                <c:pt idx="1196">
                  <c:v>34.867462860471903</c:v>
                </c:pt>
                <c:pt idx="1197">
                  <c:v>34.896591902126417</c:v>
                </c:pt>
                <c:pt idx="1198">
                  <c:v>34.925720943780952</c:v>
                </c:pt>
                <c:pt idx="1199">
                  <c:v>34.954849985435473</c:v>
                </c:pt>
                <c:pt idx="1200">
                  <c:v>34.983979027090008</c:v>
                </c:pt>
                <c:pt idx="1201">
                  <c:v>35.013108068744543</c:v>
                </c:pt>
                <c:pt idx="1202">
                  <c:v>35.042237110399057</c:v>
                </c:pt>
                <c:pt idx="1203">
                  <c:v>35.071366152053599</c:v>
                </c:pt>
                <c:pt idx="1204">
                  <c:v>35.100495193708127</c:v>
                </c:pt>
                <c:pt idx="1205">
                  <c:v>35.129624235362662</c:v>
                </c:pt>
                <c:pt idx="1206">
                  <c:v>35.158753277017183</c:v>
                </c:pt>
                <c:pt idx="1207">
                  <c:v>35.187882318671711</c:v>
                </c:pt>
                <c:pt idx="1208">
                  <c:v>35.217011360326246</c:v>
                </c:pt>
                <c:pt idx="1209">
                  <c:v>35.246140401980767</c:v>
                </c:pt>
                <c:pt idx="1210">
                  <c:v>35.275269443635302</c:v>
                </c:pt>
                <c:pt idx="1211">
                  <c:v>35.304398485289838</c:v>
                </c:pt>
                <c:pt idx="1212">
                  <c:v>35.333527526944373</c:v>
                </c:pt>
                <c:pt idx="1213">
                  <c:v>35.362656568598887</c:v>
                </c:pt>
                <c:pt idx="1214">
                  <c:v>35.391785610253422</c:v>
                </c:pt>
                <c:pt idx="1215">
                  <c:v>35.42091465190795</c:v>
                </c:pt>
                <c:pt idx="1216">
                  <c:v>35.450043693562478</c:v>
                </c:pt>
                <c:pt idx="1217">
                  <c:v>35.479172735217013</c:v>
                </c:pt>
                <c:pt idx="1218">
                  <c:v>35.508301776871541</c:v>
                </c:pt>
                <c:pt idx="1219">
                  <c:v>35.537430818526083</c:v>
                </c:pt>
                <c:pt idx="1220">
                  <c:v>35.566559860180597</c:v>
                </c:pt>
                <c:pt idx="1221">
                  <c:v>35.595688901835132</c:v>
                </c:pt>
                <c:pt idx="1222">
                  <c:v>35.62481794348966</c:v>
                </c:pt>
                <c:pt idx="1223">
                  <c:v>35.653946985144188</c:v>
                </c:pt>
                <c:pt idx="1224">
                  <c:v>35.683076026798723</c:v>
                </c:pt>
                <c:pt idx="1225">
                  <c:v>35.712205068453237</c:v>
                </c:pt>
                <c:pt idx="1226">
                  <c:v>35.741334110107772</c:v>
                </c:pt>
                <c:pt idx="1227">
                  <c:v>35.770463151762307</c:v>
                </c:pt>
                <c:pt idx="1228">
                  <c:v>35.799592193416842</c:v>
                </c:pt>
                <c:pt idx="1229">
                  <c:v>35.828721235071363</c:v>
                </c:pt>
                <c:pt idx="1230">
                  <c:v>35.857850276725891</c:v>
                </c:pt>
                <c:pt idx="1231">
                  <c:v>35.886979318380433</c:v>
                </c:pt>
                <c:pt idx="1232">
                  <c:v>35.916108360034947</c:v>
                </c:pt>
                <c:pt idx="1233">
                  <c:v>35.945237401689482</c:v>
                </c:pt>
                <c:pt idx="1234">
                  <c:v>35.97436644334401</c:v>
                </c:pt>
                <c:pt idx="1235">
                  <c:v>36.003495484998552</c:v>
                </c:pt>
                <c:pt idx="1236">
                  <c:v>36.032624526653073</c:v>
                </c:pt>
                <c:pt idx="1237">
                  <c:v>36.061753568307601</c:v>
                </c:pt>
                <c:pt idx="1238">
                  <c:v>36.090882609962129</c:v>
                </c:pt>
                <c:pt idx="1239">
                  <c:v>36.120011651616657</c:v>
                </c:pt>
                <c:pt idx="1240">
                  <c:v>36.149140693271193</c:v>
                </c:pt>
                <c:pt idx="1241">
                  <c:v>36.178269734925721</c:v>
                </c:pt>
                <c:pt idx="1242">
                  <c:v>36.207398776580249</c:v>
                </c:pt>
                <c:pt idx="1243">
                  <c:v>36.236527818234777</c:v>
                </c:pt>
                <c:pt idx="1244">
                  <c:v>36.265656859889312</c:v>
                </c:pt>
                <c:pt idx="1245">
                  <c:v>36.29478590154384</c:v>
                </c:pt>
                <c:pt idx="1246">
                  <c:v>36.323914943198368</c:v>
                </c:pt>
                <c:pt idx="1247">
                  <c:v>36.353043984852903</c:v>
                </c:pt>
                <c:pt idx="1248">
                  <c:v>36.382173026507431</c:v>
                </c:pt>
                <c:pt idx="1249">
                  <c:v>36.411302068161952</c:v>
                </c:pt>
                <c:pt idx="1250">
                  <c:v>36.440431109816487</c:v>
                </c:pt>
                <c:pt idx="1251">
                  <c:v>36.469560151471008</c:v>
                </c:pt>
                <c:pt idx="1252">
                  <c:v>36.498689193125543</c:v>
                </c:pt>
                <c:pt idx="1253">
                  <c:v>36.527818234780071</c:v>
                </c:pt>
                <c:pt idx="1254">
                  <c:v>36.556947276434613</c:v>
                </c:pt>
                <c:pt idx="1255">
                  <c:v>36.586076318089127</c:v>
                </c:pt>
                <c:pt idx="1256">
                  <c:v>36.615205359743662</c:v>
                </c:pt>
                <c:pt idx="1257">
                  <c:v>36.64433440139819</c:v>
                </c:pt>
                <c:pt idx="1258">
                  <c:v>36.673463443052732</c:v>
                </c:pt>
                <c:pt idx="1259">
                  <c:v>36.702592484707253</c:v>
                </c:pt>
                <c:pt idx="1260">
                  <c:v>36.731721526361781</c:v>
                </c:pt>
                <c:pt idx="1261">
                  <c:v>36.760850568016309</c:v>
                </c:pt>
                <c:pt idx="1262">
                  <c:v>36.789979609670837</c:v>
                </c:pt>
                <c:pt idx="1263">
                  <c:v>36.819108651325372</c:v>
                </c:pt>
                <c:pt idx="1264">
                  <c:v>36.8482376929799</c:v>
                </c:pt>
                <c:pt idx="1265">
                  <c:v>36.877366734634428</c:v>
                </c:pt>
                <c:pt idx="1266">
                  <c:v>36.906495776288963</c:v>
                </c:pt>
                <c:pt idx="1267">
                  <c:v>36.935624817943491</c:v>
                </c:pt>
                <c:pt idx="1268">
                  <c:v>36.964753859598019</c:v>
                </c:pt>
                <c:pt idx="1269">
                  <c:v>36.993882901252547</c:v>
                </c:pt>
                <c:pt idx="1270">
                  <c:v>37.023011942907083</c:v>
                </c:pt>
                <c:pt idx="1271">
                  <c:v>37.052140984561611</c:v>
                </c:pt>
                <c:pt idx="1272">
                  <c:v>37.081270026216139</c:v>
                </c:pt>
                <c:pt idx="1273">
                  <c:v>37.110399067870667</c:v>
                </c:pt>
                <c:pt idx="1274">
                  <c:v>37.139528109525187</c:v>
                </c:pt>
                <c:pt idx="1275">
                  <c:v>37.168657151179723</c:v>
                </c:pt>
                <c:pt idx="1276">
                  <c:v>37.197786192834251</c:v>
                </c:pt>
                <c:pt idx="1277">
                  <c:v>37.226915234488793</c:v>
                </c:pt>
                <c:pt idx="1278">
                  <c:v>37.256044276143307</c:v>
                </c:pt>
                <c:pt idx="1279">
                  <c:v>37.285173317797842</c:v>
                </c:pt>
                <c:pt idx="1280">
                  <c:v>37.31430235945237</c:v>
                </c:pt>
                <c:pt idx="1281">
                  <c:v>37.343431401106898</c:v>
                </c:pt>
                <c:pt idx="1282">
                  <c:v>37.372560442761433</c:v>
                </c:pt>
                <c:pt idx="1283">
                  <c:v>37.401689484415961</c:v>
                </c:pt>
                <c:pt idx="1284">
                  <c:v>37.430818526070489</c:v>
                </c:pt>
                <c:pt idx="1285">
                  <c:v>37.459947567725017</c:v>
                </c:pt>
                <c:pt idx="1286">
                  <c:v>37.489076609379552</c:v>
                </c:pt>
                <c:pt idx="1287">
                  <c:v>37.51820565103408</c:v>
                </c:pt>
                <c:pt idx="1288">
                  <c:v>37.547334692688608</c:v>
                </c:pt>
                <c:pt idx="1289">
                  <c:v>37.576463734343143</c:v>
                </c:pt>
                <c:pt idx="1290">
                  <c:v>37.605592775997671</c:v>
                </c:pt>
                <c:pt idx="1291">
                  <c:v>37.634721817652199</c:v>
                </c:pt>
                <c:pt idx="1292">
                  <c:v>37.663850859306727</c:v>
                </c:pt>
                <c:pt idx="1293">
                  <c:v>37.692979900961262</c:v>
                </c:pt>
                <c:pt idx="1294">
                  <c:v>37.72210894261579</c:v>
                </c:pt>
                <c:pt idx="1295">
                  <c:v>37.751237984270318</c:v>
                </c:pt>
                <c:pt idx="1296">
                  <c:v>37.780367025924853</c:v>
                </c:pt>
                <c:pt idx="1297">
                  <c:v>37.809496067579381</c:v>
                </c:pt>
                <c:pt idx="1298">
                  <c:v>37.838625109233909</c:v>
                </c:pt>
                <c:pt idx="1299">
                  <c:v>37.86775415088843</c:v>
                </c:pt>
                <c:pt idx="1300">
                  <c:v>37.896883192542973</c:v>
                </c:pt>
                <c:pt idx="1301">
                  <c:v>37.926012234197493</c:v>
                </c:pt>
                <c:pt idx="1302">
                  <c:v>37.955141275852021</c:v>
                </c:pt>
                <c:pt idx="1303">
                  <c:v>37.984270317506549</c:v>
                </c:pt>
                <c:pt idx="1304">
                  <c:v>38.013399359161077</c:v>
                </c:pt>
                <c:pt idx="1305">
                  <c:v>38.042528400815613</c:v>
                </c:pt>
                <c:pt idx="1306">
                  <c:v>38.071657442470141</c:v>
                </c:pt>
                <c:pt idx="1307">
                  <c:v>38.100786484124669</c:v>
                </c:pt>
                <c:pt idx="1308">
                  <c:v>38.129915525779197</c:v>
                </c:pt>
                <c:pt idx="1309">
                  <c:v>38.159044567433732</c:v>
                </c:pt>
                <c:pt idx="1310">
                  <c:v>38.18817360908826</c:v>
                </c:pt>
                <c:pt idx="1311">
                  <c:v>38.217302650742788</c:v>
                </c:pt>
                <c:pt idx="1312">
                  <c:v>38.246431692397323</c:v>
                </c:pt>
                <c:pt idx="1313">
                  <c:v>38.275560734051851</c:v>
                </c:pt>
                <c:pt idx="1314">
                  <c:v>38.304689775706379</c:v>
                </c:pt>
                <c:pt idx="1315">
                  <c:v>38.333818817360907</c:v>
                </c:pt>
                <c:pt idx="1316">
                  <c:v>38.362947859015442</c:v>
                </c:pt>
                <c:pt idx="1317">
                  <c:v>38.39207690066997</c:v>
                </c:pt>
                <c:pt idx="1318">
                  <c:v>38.421205942324498</c:v>
                </c:pt>
                <c:pt idx="1319">
                  <c:v>38.450334983979033</c:v>
                </c:pt>
                <c:pt idx="1320">
                  <c:v>38.479464025633561</c:v>
                </c:pt>
                <c:pt idx="1321">
                  <c:v>38.508593067288089</c:v>
                </c:pt>
                <c:pt idx="1322">
                  <c:v>38.537722108942617</c:v>
                </c:pt>
                <c:pt idx="1323">
                  <c:v>38.566851150597152</c:v>
                </c:pt>
                <c:pt idx="1324">
                  <c:v>38.59598019225168</c:v>
                </c:pt>
                <c:pt idx="1325">
                  <c:v>38.625109233906201</c:v>
                </c:pt>
                <c:pt idx="1326">
                  <c:v>38.654238275560729</c:v>
                </c:pt>
                <c:pt idx="1327">
                  <c:v>38.683367317215257</c:v>
                </c:pt>
                <c:pt idx="1328">
                  <c:v>38.712496358869792</c:v>
                </c:pt>
                <c:pt idx="1329">
                  <c:v>38.74162540052432</c:v>
                </c:pt>
                <c:pt idx="1330">
                  <c:v>38.770754442178848</c:v>
                </c:pt>
                <c:pt idx="1331">
                  <c:v>38.799883483833383</c:v>
                </c:pt>
                <c:pt idx="1332">
                  <c:v>38.829012525487911</c:v>
                </c:pt>
                <c:pt idx="1333">
                  <c:v>38.858141567142439</c:v>
                </c:pt>
                <c:pt idx="1334">
                  <c:v>38.887270608796968</c:v>
                </c:pt>
                <c:pt idx="1335">
                  <c:v>38.916399650451503</c:v>
                </c:pt>
                <c:pt idx="1336">
                  <c:v>38.945528692106031</c:v>
                </c:pt>
                <c:pt idx="1337">
                  <c:v>38.974657733760559</c:v>
                </c:pt>
                <c:pt idx="1338">
                  <c:v>39.003786775415087</c:v>
                </c:pt>
                <c:pt idx="1339">
                  <c:v>39.032915817069622</c:v>
                </c:pt>
                <c:pt idx="1340">
                  <c:v>39.06204485872415</c:v>
                </c:pt>
                <c:pt idx="1341">
                  <c:v>39.091173900378678</c:v>
                </c:pt>
                <c:pt idx="1342">
                  <c:v>39.120302942033213</c:v>
                </c:pt>
                <c:pt idx="1343">
                  <c:v>39.149431983687741</c:v>
                </c:pt>
                <c:pt idx="1344">
                  <c:v>39.178561025342269</c:v>
                </c:pt>
                <c:pt idx="1345">
                  <c:v>39.207690066996797</c:v>
                </c:pt>
                <c:pt idx="1346">
                  <c:v>39.236819108651318</c:v>
                </c:pt>
                <c:pt idx="1347">
                  <c:v>39.26594815030586</c:v>
                </c:pt>
                <c:pt idx="1348">
                  <c:v>39.295077191960388</c:v>
                </c:pt>
                <c:pt idx="1349">
                  <c:v>39.324206233614923</c:v>
                </c:pt>
                <c:pt idx="1350">
                  <c:v>39.353335275269437</c:v>
                </c:pt>
                <c:pt idx="1351">
                  <c:v>39.382464316923972</c:v>
                </c:pt>
                <c:pt idx="1352">
                  <c:v>39.4115933585785</c:v>
                </c:pt>
                <c:pt idx="1353">
                  <c:v>39.440722400233028</c:v>
                </c:pt>
                <c:pt idx="1354">
                  <c:v>39.469851441887563</c:v>
                </c:pt>
                <c:pt idx="1355">
                  <c:v>39.498980483542091</c:v>
                </c:pt>
                <c:pt idx="1356">
                  <c:v>39.528109525196619</c:v>
                </c:pt>
                <c:pt idx="1357">
                  <c:v>39.557238566851147</c:v>
                </c:pt>
                <c:pt idx="1358">
                  <c:v>39.586367608505682</c:v>
                </c:pt>
                <c:pt idx="1359">
                  <c:v>39.61549665016021</c:v>
                </c:pt>
                <c:pt idx="1360">
                  <c:v>39.644625691814738</c:v>
                </c:pt>
                <c:pt idx="1361">
                  <c:v>39.673754733469274</c:v>
                </c:pt>
                <c:pt idx="1362">
                  <c:v>39.702883775123802</c:v>
                </c:pt>
                <c:pt idx="1363">
                  <c:v>39.73201281677833</c:v>
                </c:pt>
                <c:pt idx="1364">
                  <c:v>39.761141858432858</c:v>
                </c:pt>
                <c:pt idx="1365">
                  <c:v>39.790270900087393</c:v>
                </c:pt>
                <c:pt idx="1366">
                  <c:v>39.819399941741921</c:v>
                </c:pt>
                <c:pt idx="1367">
                  <c:v>39.848528983396449</c:v>
                </c:pt>
                <c:pt idx="1368">
                  <c:v>39.877658025050977</c:v>
                </c:pt>
                <c:pt idx="1369">
                  <c:v>39.906787066705498</c:v>
                </c:pt>
                <c:pt idx="1370">
                  <c:v>39.93591610836004</c:v>
                </c:pt>
                <c:pt idx="1371">
                  <c:v>39.965045150014568</c:v>
                </c:pt>
                <c:pt idx="1372">
                  <c:v>39.994174191669103</c:v>
                </c:pt>
                <c:pt idx="1373">
                  <c:v>40.023303233323617</c:v>
                </c:pt>
                <c:pt idx="1374">
                  <c:v>40.052432274978159</c:v>
                </c:pt>
                <c:pt idx="1375">
                  <c:v>40.08156131663268</c:v>
                </c:pt>
                <c:pt idx="1376">
                  <c:v>40.110690358287208</c:v>
                </c:pt>
                <c:pt idx="1377">
                  <c:v>40.139819399941743</c:v>
                </c:pt>
                <c:pt idx="1378">
                  <c:v>40.168948441596271</c:v>
                </c:pt>
                <c:pt idx="1379">
                  <c:v>40.198077483250799</c:v>
                </c:pt>
                <c:pt idx="1380">
                  <c:v>40.227206524905327</c:v>
                </c:pt>
                <c:pt idx="1381">
                  <c:v>40.256335566559862</c:v>
                </c:pt>
                <c:pt idx="1382">
                  <c:v>40.28546460821439</c:v>
                </c:pt>
                <c:pt idx="1383">
                  <c:v>40.314593649868918</c:v>
                </c:pt>
                <c:pt idx="1384">
                  <c:v>40.343722691523453</c:v>
                </c:pt>
                <c:pt idx="1385">
                  <c:v>40.372851733177981</c:v>
                </c:pt>
                <c:pt idx="1386">
                  <c:v>40.401980774832509</c:v>
                </c:pt>
                <c:pt idx="1387">
                  <c:v>40.431109816487037</c:v>
                </c:pt>
                <c:pt idx="1388">
                  <c:v>40.460238858141572</c:v>
                </c:pt>
                <c:pt idx="1389">
                  <c:v>40.4893678997961</c:v>
                </c:pt>
                <c:pt idx="1390">
                  <c:v>40.518496941450628</c:v>
                </c:pt>
                <c:pt idx="1391">
                  <c:v>40.547625983105164</c:v>
                </c:pt>
                <c:pt idx="1392">
                  <c:v>40.576755024759677</c:v>
                </c:pt>
                <c:pt idx="1393">
                  <c:v>40.60588406641422</c:v>
                </c:pt>
                <c:pt idx="1394">
                  <c:v>40.635013108068748</c:v>
                </c:pt>
                <c:pt idx="1395">
                  <c:v>40.664142149723283</c:v>
                </c:pt>
                <c:pt idx="1396">
                  <c:v>40.693271191377796</c:v>
                </c:pt>
                <c:pt idx="1397">
                  <c:v>40.722400233032339</c:v>
                </c:pt>
                <c:pt idx="1398">
                  <c:v>40.751529274686867</c:v>
                </c:pt>
                <c:pt idx="1399">
                  <c:v>40.780658316341388</c:v>
                </c:pt>
                <c:pt idx="1400">
                  <c:v>40.809787357995923</c:v>
                </c:pt>
                <c:pt idx="1401">
                  <c:v>40.838916399650451</c:v>
                </c:pt>
                <c:pt idx="1402">
                  <c:v>40.868045441304979</c:v>
                </c:pt>
                <c:pt idx="1403">
                  <c:v>40.897174482959507</c:v>
                </c:pt>
                <c:pt idx="1404">
                  <c:v>40.926303524614042</c:v>
                </c:pt>
                <c:pt idx="1405">
                  <c:v>40.95543256626857</c:v>
                </c:pt>
                <c:pt idx="1406">
                  <c:v>40.984561607923098</c:v>
                </c:pt>
                <c:pt idx="1407">
                  <c:v>41.013690649577633</c:v>
                </c:pt>
                <c:pt idx="1408">
                  <c:v>41.042819691232147</c:v>
                </c:pt>
                <c:pt idx="1409">
                  <c:v>41.071948732886689</c:v>
                </c:pt>
                <c:pt idx="1410">
                  <c:v>41.101077774541217</c:v>
                </c:pt>
                <c:pt idx="1411">
                  <c:v>41.130206816195752</c:v>
                </c:pt>
                <c:pt idx="1412">
                  <c:v>41.15933585785028</c:v>
                </c:pt>
                <c:pt idx="1413">
                  <c:v>41.188464899504808</c:v>
                </c:pt>
                <c:pt idx="1414">
                  <c:v>41.217593941159343</c:v>
                </c:pt>
                <c:pt idx="1415">
                  <c:v>41.246722982813857</c:v>
                </c:pt>
                <c:pt idx="1416">
                  <c:v>41.275852024468392</c:v>
                </c:pt>
                <c:pt idx="1417">
                  <c:v>41.304981066122927</c:v>
                </c:pt>
                <c:pt idx="1418">
                  <c:v>41.334110107777462</c:v>
                </c:pt>
                <c:pt idx="1419">
                  <c:v>41.363239149431983</c:v>
                </c:pt>
                <c:pt idx="1420">
                  <c:v>41.392368191086518</c:v>
                </c:pt>
                <c:pt idx="1421">
                  <c:v>41.421497232741054</c:v>
                </c:pt>
                <c:pt idx="1422">
                  <c:v>41.450626274395567</c:v>
                </c:pt>
                <c:pt idx="1423">
                  <c:v>41.479755316050102</c:v>
                </c:pt>
                <c:pt idx="1424">
                  <c:v>41.50888435770463</c:v>
                </c:pt>
                <c:pt idx="1425">
                  <c:v>41.538013399359173</c:v>
                </c:pt>
                <c:pt idx="1426">
                  <c:v>41.567142441013686</c:v>
                </c:pt>
                <c:pt idx="1427">
                  <c:v>41.596271482668207</c:v>
                </c:pt>
                <c:pt idx="1428">
                  <c:v>41.62540052432275</c:v>
                </c:pt>
                <c:pt idx="1429">
                  <c:v>41.654529565977278</c:v>
                </c:pt>
                <c:pt idx="1430">
                  <c:v>41.683658607631813</c:v>
                </c:pt>
                <c:pt idx="1431">
                  <c:v>41.712787649286327</c:v>
                </c:pt>
                <c:pt idx="1432">
                  <c:v>41.741916690940869</c:v>
                </c:pt>
                <c:pt idx="1433">
                  <c:v>41.771045732595397</c:v>
                </c:pt>
                <c:pt idx="1434">
                  <c:v>41.800174774249918</c:v>
                </c:pt>
                <c:pt idx="1435">
                  <c:v>41.829303815904453</c:v>
                </c:pt>
                <c:pt idx="1436">
                  <c:v>41.858432857558988</c:v>
                </c:pt>
                <c:pt idx="1437">
                  <c:v>41.887561899213523</c:v>
                </c:pt>
                <c:pt idx="1438">
                  <c:v>41.916690940868037</c:v>
                </c:pt>
                <c:pt idx="1439">
                  <c:v>41.945819982522572</c:v>
                </c:pt>
                <c:pt idx="1440">
                  <c:v>41.974949024177107</c:v>
                </c:pt>
                <c:pt idx="1441">
                  <c:v>42.004078065831642</c:v>
                </c:pt>
                <c:pt idx="1442">
                  <c:v>42.033207107486163</c:v>
                </c:pt>
                <c:pt idx="1443">
                  <c:v>42.062336149140691</c:v>
                </c:pt>
                <c:pt idx="1444">
                  <c:v>42.091465190795233</c:v>
                </c:pt>
                <c:pt idx="1445">
                  <c:v>42.120594232449747</c:v>
                </c:pt>
                <c:pt idx="1446">
                  <c:v>42.149723274104282</c:v>
                </c:pt>
                <c:pt idx="1447">
                  <c:v>42.17885231575881</c:v>
                </c:pt>
                <c:pt idx="1448">
                  <c:v>42.207981357413352</c:v>
                </c:pt>
                <c:pt idx="1449">
                  <c:v>42.237110399067873</c:v>
                </c:pt>
                <c:pt idx="1450">
                  <c:v>42.266239440722401</c:v>
                </c:pt>
                <c:pt idx="1451">
                  <c:v>42.295368482376929</c:v>
                </c:pt>
                <c:pt idx="1452">
                  <c:v>42.324497524031457</c:v>
                </c:pt>
                <c:pt idx="1453">
                  <c:v>42.353626565685992</c:v>
                </c:pt>
                <c:pt idx="1454">
                  <c:v>42.382755607340513</c:v>
                </c:pt>
                <c:pt idx="1455">
                  <c:v>42.411884648995049</c:v>
                </c:pt>
                <c:pt idx="1456">
                  <c:v>42.441013690649577</c:v>
                </c:pt>
                <c:pt idx="1457">
                  <c:v>42.470142732304097</c:v>
                </c:pt>
                <c:pt idx="1458">
                  <c:v>42.499271773958633</c:v>
                </c:pt>
                <c:pt idx="1459">
                  <c:v>42.528400815613168</c:v>
                </c:pt>
                <c:pt idx="1460">
                  <c:v>42.557529857267703</c:v>
                </c:pt>
                <c:pt idx="1461">
                  <c:v>42.586658898922217</c:v>
                </c:pt>
                <c:pt idx="1462">
                  <c:v>42.615787940576752</c:v>
                </c:pt>
                <c:pt idx="1463">
                  <c:v>42.644916982231287</c:v>
                </c:pt>
                <c:pt idx="1464">
                  <c:v>42.674046023885808</c:v>
                </c:pt>
                <c:pt idx="1465">
                  <c:v>42.703175065540343</c:v>
                </c:pt>
                <c:pt idx="1466">
                  <c:v>42.732304107194871</c:v>
                </c:pt>
                <c:pt idx="1467">
                  <c:v>42.761433148849413</c:v>
                </c:pt>
                <c:pt idx="1468">
                  <c:v>42.790562190503927</c:v>
                </c:pt>
                <c:pt idx="1469">
                  <c:v>42.819691232158462</c:v>
                </c:pt>
                <c:pt idx="1470">
                  <c:v>42.84882027381299</c:v>
                </c:pt>
                <c:pt idx="1471">
                  <c:v>42.877949315467532</c:v>
                </c:pt>
                <c:pt idx="1472">
                  <c:v>42.907078357122053</c:v>
                </c:pt>
                <c:pt idx="1473">
                  <c:v>42.936207398776581</c:v>
                </c:pt>
                <c:pt idx="1474">
                  <c:v>42.965336440431109</c:v>
                </c:pt>
                <c:pt idx="1475">
                  <c:v>42.994465482085637</c:v>
                </c:pt>
                <c:pt idx="1476">
                  <c:v>43.023594523740172</c:v>
                </c:pt>
                <c:pt idx="1477">
                  <c:v>43.052723565394693</c:v>
                </c:pt>
                <c:pt idx="1478">
                  <c:v>43.081852607049228</c:v>
                </c:pt>
                <c:pt idx="1479">
                  <c:v>43.110981648703763</c:v>
                </c:pt>
                <c:pt idx="1480">
                  <c:v>43.140110690358277</c:v>
                </c:pt>
                <c:pt idx="1481">
                  <c:v>43.169239732012812</c:v>
                </c:pt>
                <c:pt idx="1482">
                  <c:v>43.198368773667347</c:v>
                </c:pt>
                <c:pt idx="1483">
                  <c:v>43.227497815321883</c:v>
                </c:pt>
                <c:pt idx="1484">
                  <c:v>43.256626856976403</c:v>
                </c:pt>
                <c:pt idx="1485">
                  <c:v>43.285755898630931</c:v>
                </c:pt>
                <c:pt idx="1486">
                  <c:v>43.314884940285467</c:v>
                </c:pt>
                <c:pt idx="1487">
                  <c:v>43.344013981939987</c:v>
                </c:pt>
                <c:pt idx="1488">
                  <c:v>43.373143023594523</c:v>
                </c:pt>
                <c:pt idx="1489">
                  <c:v>43.402272065249051</c:v>
                </c:pt>
                <c:pt idx="1490">
                  <c:v>43.431401106903593</c:v>
                </c:pt>
                <c:pt idx="1491">
                  <c:v>43.460530148558107</c:v>
                </c:pt>
                <c:pt idx="1492">
                  <c:v>43.489659190212642</c:v>
                </c:pt>
                <c:pt idx="1493">
                  <c:v>43.51878823186717</c:v>
                </c:pt>
                <c:pt idx="1494">
                  <c:v>43.547917273521698</c:v>
                </c:pt>
                <c:pt idx="1495">
                  <c:v>43.577046315176233</c:v>
                </c:pt>
                <c:pt idx="1496">
                  <c:v>43.606175356830761</c:v>
                </c:pt>
                <c:pt idx="1497">
                  <c:v>43.635304398485289</c:v>
                </c:pt>
                <c:pt idx="1498">
                  <c:v>43.664433440139817</c:v>
                </c:pt>
                <c:pt idx="1499">
                  <c:v>43.693562481794352</c:v>
                </c:pt>
                <c:pt idx="1500">
                  <c:v>43.72269152344888</c:v>
                </c:pt>
                <c:pt idx="1501">
                  <c:v>43.751820565103408</c:v>
                </c:pt>
                <c:pt idx="1502">
                  <c:v>43.780949606757943</c:v>
                </c:pt>
                <c:pt idx="1503">
                  <c:v>43.810078648412457</c:v>
                </c:pt>
                <c:pt idx="1504">
                  <c:v>43.839207690066992</c:v>
                </c:pt>
                <c:pt idx="1505">
                  <c:v>43.868336731721527</c:v>
                </c:pt>
                <c:pt idx="1506">
                  <c:v>43.897465773376062</c:v>
                </c:pt>
                <c:pt idx="1507">
                  <c:v>43.926594815030583</c:v>
                </c:pt>
                <c:pt idx="1508">
                  <c:v>43.955723856685111</c:v>
                </c:pt>
                <c:pt idx="1509">
                  <c:v>43.984852898339653</c:v>
                </c:pt>
                <c:pt idx="1510">
                  <c:v>44.013981939994167</c:v>
                </c:pt>
                <c:pt idx="1511">
                  <c:v>44.043110981648702</c:v>
                </c:pt>
                <c:pt idx="1512">
                  <c:v>44.07224002330323</c:v>
                </c:pt>
                <c:pt idx="1513">
                  <c:v>44.101369064957773</c:v>
                </c:pt>
                <c:pt idx="1514">
                  <c:v>44.130498106612293</c:v>
                </c:pt>
                <c:pt idx="1515">
                  <c:v>44.159627148266821</c:v>
                </c:pt>
                <c:pt idx="1516">
                  <c:v>44.188756189921349</c:v>
                </c:pt>
                <c:pt idx="1517">
                  <c:v>44.217885231575877</c:v>
                </c:pt>
                <c:pt idx="1518">
                  <c:v>44.247014273230413</c:v>
                </c:pt>
                <c:pt idx="1519">
                  <c:v>44.276143314884941</c:v>
                </c:pt>
                <c:pt idx="1520">
                  <c:v>44.305272356539469</c:v>
                </c:pt>
                <c:pt idx="1521">
                  <c:v>44.334401398193997</c:v>
                </c:pt>
                <c:pt idx="1522">
                  <c:v>44.363530439848532</c:v>
                </c:pt>
                <c:pt idx="1523">
                  <c:v>44.39265948150306</c:v>
                </c:pt>
                <c:pt idx="1524">
                  <c:v>44.421788523157588</c:v>
                </c:pt>
                <c:pt idx="1525">
                  <c:v>44.450917564812123</c:v>
                </c:pt>
                <c:pt idx="1526">
                  <c:v>44.480046606466651</c:v>
                </c:pt>
                <c:pt idx="1527">
                  <c:v>44.509175648121172</c:v>
                </c:pt>
                <c:pt idx="1528">
                  <c:v>44.538304689775707</c:v>
                </c:pt>
                <c:pt idx="1529">
                  <c:v>44.567433731430228</c:v>
                </c:pt>
                <c:pt idx="1530">
                  <c:v>44.596562773084763</c:v>
                </c:pt>
                <c:pt idx="1531">
                  <c:v>44.625691814739291</c:v>
                </c:pt>
                <c:pt idx="1532">
                  <c:v>44.654820856393833</c:v>
                </c:pt>
                <c:pt idx="1533">
                  <c:v>44.683949898048347</c:v>
                </c:pt>
                <c:pt idx="1534">
                  <c:v>44.713078939702882</c:v>
                </c:pt>
                <c:pt idx="1535">
                  <c:v>44.74220798135741</c:v>
                </c:pt>
                <c:pt idx="1536">
                  <c:v>44.771337023011952</c:v>
                </c:pt>
                <c:pt idx="1537">
                  <c:v>44.800466064666473</c:v>
                </c:pt>
                <c:pt idx="1538">
                  <c:v>44.829595106321001</c:v>
                </c:pt>
                <c:pt idx="1539">
                  <c:v>44.858724147975529</c:v>
                </c:pt>
                <c:pt idx="1540">
                  <c:v>44.887853189630057</c:v>
                </c:pt>
                <c:pt idx="1541">
                  <c:v>44.916982231284592</c:v>
                </c:pt>
                <c:pt idx="1542">
                  <c:v>44.94611127293912</c:v>
                </c:pt>
                <c:pt idx="1543">
                  <c:v>44.975240314593648</c:v>
                </c:pt>
                <c:pt idx="1544">
                  <c:v>45.004369356248183</c:v>
                </c:pt>
                <c:pt idx="1545">
                  <c:v>45.033498397902711</c:v>
                </c:pt>
                <c:pt idx="1546">
                  <c:v>45.062627439557239</c:v>
                </c:pt>
                <c:pt idx="1547">
                  <c:v>45.091756481211767</c:v>
                </c:pt>
                <c:pt idx="1548">
                  <c:v>45.120885522866303</c:v>
                </c:pt>
                <c:pt idx="1549">
                  <c:v>45.150014564520831</c:v>
                </c:pt>
                <c:pt idx="1550">
                  <c:v>45.179143606175359</c:v>
                </c:pt>
                <c:pt idx="1551">
                  <c:v>45.208272647829887</c:v>
                </c:pt>
                <c:pt idx="1552">
                  <c:v>45.237401689484408</c:v>
                </c:pt>
                <c:pt idx="1553">
                  <c:v>45.266530731138943</c:v>
                </c:pt>
                <c:pt idx="1554">
                  <c:v>45.295659772793471</c:v>
                </c:pt>
                <c:pt idx="1555">
                  <c:v>45.324788814448013</c:v>
                </c:pt>
                <c:pt idx="1556">
                  <c:v>45.353917856102527</c:v>
                </c:pt>
                <c:pt idx="1557">
                  <c:v>45.383046897757062</c:v>
                </c:pt>
                <c:pt idx="1558">
                  <c:v>45.41217593941159</c:v>
                </c:pt>
                <c:pt idx="1559">
                  <c:v>45.441304981066118</c:v>
                </c:pt>
                <c:pt idx="1560">
                  <c:v>45.470434022720653</c:v>
                </c:pt>
                <c:pt idx="1561">
                  <c:v>45.499563064375181</c:v>
                </c:pt>
                <c:pt idx="1562">
                  <c:v>45.528692106029709</c:v>
                </c:pt>
                <c:pt idx="1563">
                  <c:v>45.557821147684237</c:v>
                </c:pt>
                <c:pt idx="1564">
                  <c:v>45.586950189338772</c:v>
                </c:pt>
                <c:pt idx="1565">
                  <c:v>45.6160792309933</c:v>
                </c:pt>
                <c:pt idx="1566">
                  <c:v>45.645208272647828</c:v>
                </c:pt>
                <c:pt idx="1567">
                  <c:v>45.674337314302363</c:v>
                </c:pt>
                <c:pt idx="1568">
                  <c:v>45.703466355956891</c:v>
                </c:pt>
                <c:pt idx="1569">
                  <c:v>45.732595397611419</c:v>
                </c:pt>
                <c:pt idx="1570">
                  <c:v>45.761724439265947</c:v>
                </c:pt>
                <c:pt idx="1571">
                  <c:v>45.790853480920482</c:v>
                </c:pt>
                <c:pt idx="1572">
                  <c:v>45.81998252257501</c:v>
                </c:pt>
                <c:pt idx="1573">
                  <c:v>45.849111564229538</c:v>
                </c:pt>
                <c:pt idx="1574">
                  <c:v>45.878240605884073</c:v>
                </c:pt>
                <c:pt idx="1575">
                  <c:v>45.907369647538601</c:v>
                </c:pt>
                <c:pt idx="1576">
                  <c:v>45.93649868919313</c:v>
                </c:pt>
                <c:pt idx="1577">
                  <c:v>45.96562773084765</c:v>
                </c:pt>
                <c:pt idx="1578">
                  <c:v>45.994756772502193</c:v>
                </c:pt>
                <c:pt idx="1579">
                  <c:v>46.023885814156714</c:v>
                </c:pt>
                <c:pt idx="1580">
                  <c:v>46.053014855811242</c:v>
                </c:pt>
                <c:pt idx="1581">
                  <c:v>46.08214389746577</c:v>
                </c:pt>
                <c:pt idx="1582">
                  <c:v>46.111272939120298</c:v>
                </c:pt>
                <c:pt idx="1583">
                  <c:v>46.140401980774833</c:v>
                </c:pt>
                <c:pt idx="1584">
                  <c:v>46.169531022429361</c:v>
                </c:pt>
                <c:pt idx="1585">
                  <c:v>46.198660064083889</c:v>
                </c:pt>
                <c:pt idx="1586">
                  <c:v>46.227789105738417</c:v>
                </c:pt>
                <c:pt idx="1587">
                  <c:v>46.256918147392952</c:v>
                </c:pt>
                <c:pt idx="1588">
                  <c:v>46.28604718904748</c:v>
                </c:pt>
                <c:pt idx="1589">
                  <c:v>46.315176230702008</c:v>
                </c:pt>
                <c:pt idx="1590">
                  <c:v>46.344305272356543</c:v>
                </c:pt>
                <c:pt idx="1591">
                  <c:v>46.373434314011071</c:v>
                </c:pt>
                <c:pt idx="1592">
                  <c:v>46.402563355665599</c:v>
                </c:pt>
                <c:pt idx="1593">
                  <c:v>46.431692397320127</c:v>
                </c:pt>
                <c:pt idx="1594">
                  <c:v>46.460821438974662</c:v>
                </c:pt>
                <c:pt idx="1595">
                  <c:v>46.48995048062919</c:v>
                </c:pt>
                <c:pt idx="1596">
                  <c:v>46.519079522283718</c:v>
                </c:pt>
                <c:pt idx="1597">
                  <c:v>46.548208563938253</c:v>
                </c:pt>
                <c:pt idx="1598">
                  <c:v>46.577337605592781</c:v>
                </c:pt>
                <c:pt idx="1599">
                  <c:v>46.606466647247309</c:v>
                </c:pt>
                <c:pt idx="1600">
                  <c:v>46.635595688901837</c:v>
                </c:pt>
                <c:pt idx="1601">
                  <c:v>46.664724730556372</c:v>
                </c:pt>
                <c:pt idx="1602">
                  <c:v>46.693853772210893</c:v>
                </c:pt>
                <c:pt idx="1603">
                  <c:v>46.722982813865421</c:v>
                </c:pt>
                <c:pt idx="1604">
                  <c:v>46.752111855519949</c:v>
                </c:pt>
                <c:pt idx="1605">
                  <c:v>46.781240897174477</c:v>
                </c:pt>
                <c:pt idx="1606">
                  <c:v>46.810369938829012</c:v>
                </c:pt>
                <c:pt idx="1607">
                  <c:v>46.83949898048354</c:v>
                </c:pt>
                <c:pt idx="1608">
                  <c:v>46.868628022138068</c:v>
                </c:pt>
                <c:pt idx="1609">
                  <c:v>46.897757063792596</c:v>
                </c:pt>
                <c:pt idx="1610">
                  <c:v>46.926886105447132</c:v>
                </c:pt>
                <c:pt idx="1611">
                  <c:v>46.95601514710166</c:v>
                </c:pt>
                <c:pt idx="1612">
                  <c:v>46.985144188756188</c:v>
                </c:pt>
                <c:pt idx="1613">
                  <c:v>47.014273230410723</c:v>
                </c:pt>
                <c:pt idx="1614">
                  <c:v>47.043402272065251</c:v>
                </c:pt>
                <c:pt idx="1615">
                  <c:v>47.072531313719779</c:v>
                </c:pt>
                <c:pt idx="1616">
                  <c:v>47.101660355374307</c:v>
                </c:pt>
                <c:pt idx="1617">
                  <c:v>47.130789397028828</c:v>
                </c:pt>
                <c:pt idx="1618">
                  <c:v>47.15991843868337</c:v>
                </c:pt>
                <c:pt idx="1619">
                  <c:v>47.189047480337898</c:v>
                </c:pt>
                <c:pt idx="1620">
                  <c:v>47.218176521992433</c:v>
                </c:pt>
                <c:pt idx="1621">
                  <c:v>47.247305563646961</c:v>
                </c:pt>
                <c:pt idx="1622">
                  <c:v>47.276434605301489</c:v>
                </c:pt>
                <c:pt idx="1623">
                  <c:v>47.305563646956017</c:v>
                </c:pt>
                <c:pt idx="1624">
                  <c:v>47.334692688610552</c:v>
                </c:pt>
                <c:pt idx="1625">
                  <c:v>47.363821730265073</c:v>
                </c:pt>
                <c:pt idx="1626">
                  <c:v>47.392950771919608</c:v>
                </c:pt>
                <c:pt idx="1627">
                  <c:v>47.422079813574143</c:v>
                </c:pt>
                <c:pt idx="1628">
                  <c:v>47.451208855228657</c:v>
                </c:pt>
                <c:pt idx="1629">
                  <c:v>47.480337896883192</c:v>
                </c:pt>
                <c:pt idx="1630">
                  <c:v>47.50946693853772</c:v>
                </c:pt>
                <c:pt idx="1631">
                  <c:v>47.538595980192248</c:v>
                </c:pt>
                <c:pt idx="1632">
                  <c:v>47.567725021846783</c:v>
                </c:pt>
                <c:pt idx="1633">
                  <c:v>47.596854063501311</c:v>
                </c:pt>
                <c:pt idx="1634">
                  <c:v>47.625983105155839</c:v>
                </c:pt>
                <c:pt idx="1635">
                  <c:v>47.655112146810367</c:v>
                </c:pt>
                <c:pt idx="1636">
                  <c:v>47.684241188464902</c:v>
                </c:pt>
                <c:pt idx="1637">
                  <c:v>47.71337023011943</c:v>
                </c:pt>
                <c:pt idx="1638">
                  <c:v>47.742499271773958</c:v>
                </c:pt>
                <c:pt idx="1639">
                  <c:v>47.771628313428486</c:v>
                </c:pt>
                <c:pt idx="1640">
                  <c:v>47.800757355083007</c:v>
                </c:pt>
                <c:pt idx="1641">
                  <c:v>47.82988639673755</c:v>
                </c:pt>
                <c:pt idx="1642">
                  <c:v>47.859015438392078</c:v>
                </c:pt>
                <c:pt idx="1643">
                  <c:v>47.888144480046613</c:v>
                </c:pt>
                <c:pt idx="1644">
                  <c:v>47.917273521701127</c:v>
                </c:pt>
                <c:pt idx="1645">
                  <c:v>47.946402563355669</c:v>
                </c:pt>
                <c:pt idx="1646">
                  <c:v>47.975531605010197</c:v>
                </c:pt>
                <c:pt idx="1647">
                  <c:v>48.004660646664718</c:v>
                </c:pt>
                <c:pt idx="1648">
                  <c:v>48.033789688319253</c:v>
                </c:pt>
                <c:pt idx="1649">
                  <c:v>48.062918729973788</c:v>
                </c:pt>
                <c:pt idx="1650">
                  <c:v>48.092047771628323</c:v>
                </c:pt>
                <c:pt idx="1651">
                  <c:v>48.121176813282837</c:v>
                </c:pt>
                <c:pt idx="1652">
                  <c:v>48.150305854937372</c:v>
                </c:pt>
                <c:pt idx="1653">
                  <c:v>48.1794348965919</c:v>
                </c:pt>
                <c:pt idx="1654">
                  <c:v>48.208563938246428</c:v>
                </c:pt>
                <c:pt idx="1655">
                  <c:v>48.237692979900963</c:v>
                </c:pt>
                <c:pt idx="1656">
                  <c:v>48.266822021555491</c:v>
                </c:pt>
                <c:pt idx="1657">
                  <c:v>48.295951063210019</c:v>
                </c:pt>
                <c:pt idx="1658">
                  <c:v>48.325080104864547</c:v>
                </c:pt>
                <c:pt idx="1659">
                  <c:v>48.354209146519082</c:v>
                </c:pt>
                <c:pt idx="1660">
                  <c:v>48.38333818817361</c:v>
                </c:pt>
                <c:pt idx="1661">
                  <c:v>48.412467229828138</c:v>
                </c:pt>
                <c:pt idx="1662">
                  <c:v>48.441596271482673</c:v>
                </c:pt>
                <c:pt idx="1663">
                  <c:v>48.470725313137187</c:v>
                </c:pt>
                <c:pt idx="1664">
                  <c:v>48.499854354791729</c:v>
                </c:pt>
                <c:pt idx="1665">
                  <c:v>48.528983396446257</c:v>
                </c:pt>
                <c:pt idx="1666">
                  <c:v>48.558112438100792</c:v>
                </c:pt>
                <c:pt idx="1667">
                  <c:v>48.587241479755313</c:v>
                </c:pt>
                <c:pt idx="1668">
                  <c:v>48.616370521409848</c:v>
                </c:pt>
                <c:pt idx="1669">
                  <c:v>48.645499563064377</c:v>
                </c:pt>
                <c:pt idx="1670">
                  <c:v>48.674628604718897</c:v>
                </c:pt>
                <c:pt idx="1671">
                  <c:v>48.703757646373433</c:v>
                </c:pt>
                <c:pt idx="1672">
                  <c:v>48.732886688027968</c:v>
                </c:pt>
                <c:pt idx="1673">
                  <c:v>48.762015729682503</c:v>
                </c:pt>
                <c:pt idx="1674">
                  <c:v>48.791144771337017</c:v>
                </c:pt>
                <c:pt idx="1675">
                  <c:v>48.820273812991552</c:v>
                </c:pt>
                <c:pt idx="1676">
                  <c:v>48.849402854646087</c:v>
                </c:pt>
                <c:pt idx="1677">
                  <c:v>48.878531896300608</c:v>
                </c:pt>
                <c:pt idx="1678">
                  <c:v>48.907660937955143</c:v>
                </c:pt>
                <c:pt idx="1679">
                  <c:v>48.936789979609671</c:v>
                </c:pt>
                <c:pt idx="1680">
                  <c:v>48.965919021264199</c:v>
                </c:pt>
                <c:pt idx="1681">
                  <c:v>48.995048062918727</c:v>
                </c:pt>
                <c:pt idx="1682">
                  <c:v>49.024177104573248</c:v>
                </c:pt>
                <c:pt idx="1683">
                  <c:v>49.05330614622779</c:v>
                </c:pt>
                <c:pt idx="1684">
                  <c:v>49.082435187882318</c:v>
                </c:pt>
                <c:pt idx="1685">
                  <c:v>49.111564229536853</c:v>
                </c:pt>
                <c:pt idx="1686">
                  <c:v>49.140693271191367</c:v>
                </c:pt>
                <c:pt idx="1687">
                  <c:v>49.169822312845909</c:v>
                </c:pt>
                <c:pt idx="1688">
                  <c:v>49.198951354500437</c:v>
                </c:pt>
                <c:pt idx="1689">
                  <c:v>49.228080396154972</c:v>
                </c:pt>
                <c:pt idx="1690">
                  <c:v>49.257209437809493</c:v>
                </c:pt>
                <c:pt idx="1691">
                  <c:v>49.286338479464028</c:v>
                </c:pt>
                <c:pt idx="1692">
                  <c:v>49.315467521118563</c:v>
                </c:pt>
                <c:pt idx="1693">
                  <c:v>49.344596562773077</c:v>
                </c:pt>
                <c:pt idx="1694">
                  <c:v>49.373725604427612</c:v>
                </c:pt>
                <c:pt idx="1695">
                  <c:v>49.402854646082147</c:v>
                </c:pt>
                <c:pt idx="1696">
                  <c:v>49.431983687736682</c:v>
                </c:pt>
                <c:pt idx="1697">
                  <c:v>49.461112729391203</c:v>
                </c:pt>
                <c:pt idx="1698">
                  <c:v>49.490241771045731</c:v>
                </c:pt>
                <c:pt idx="1699">
                  <c:v>49.519370812700267</c:v>
                </c:pt>
                <c:pt idx="1700">
                  <c:v>49.548499854354787</c:v>
                </c:pt>
                <c:pt idx="1701">
                  <c:v>49.577628896009323</c:v>
                </c:pt>
                <c:pt idx="1702">
                  <c:v>49.606757937663851</c:v>
                </c:pt>
                <c:pt idx="1703">
                  <c:v>49.635886979318379</c:v>
                </c:pt>
                <c:pt idx="1704">
                  <c:v>49.665016020972907</c:v>
                </c:pt>
                <c:pt idx="1705">
                  <c:v>49.694145062627427</c:v>
                </c:pt>
                <c:pt idx="1706">
                  <c:v>49.72327410428197</c:v>
                </c:pt>
                <c:pt idx="1707">
                  <c:v>49.752403145936498</c:v>
                </c:pt>
                <c:pt idx="1708">
                  <c:v>49.781532187591033</c:v>
                </c:pt>
                <c:pt idx="1709">
                  <c:v>49.810661229245547</c:v>
                </c:pt>
                <c:pt idx="1710">
                  <c:v>49.839790270900089</c:v>
                </c:pt>
                <c:pt idx="1711">
                  <c:v>49.868919312554617</c:v>
                </c:pt>
                <c:pt idx="1712">
                  <c:v>49.898048354209138</c:v>
                </c:pt>
                <c:pt idx="1713">
                  <c:v>49.927177395863673</c:v>
                </c:pt>
                <c:pt idx="1714">
                  <c:v>49.956306437518208</c:v>
                </c:pt>
                <c:pt idx="1715">
                  <c:v>49.985435479172743</c:v>
                </c:pt>
                <c:pt idx="1716">
                  <c:v>50.014564520827257</c:v>
                </c:pt>
                <c:pt idx="1717">
                  <c:v>50.043693562481792</c:v>
                </c:pt>
                <c:pt idx="1718">
                  <c:v>50.072822604136327</c:v>
                </c:pt>
                <c:pt idx="1719">
                  <c:v>50.101951645790862</c:v>
                </c:pt>
                <c:pt idx="1720">
                  <c:v>50.131080687445383</c:v>
                </c:pt>
                <c:pt idx="1721">
                  <c:v>50.160209729099911</c:v>
                </c:pt>
                <c:pt idx="1722">
                  <c:v>50.189338770754453</c:v>
                </c:pt>
                <c:pt idx="1723">
                  <c:v>50.218467812408967</c:v>
                </c:pt>
                <c:pt idx="1724">
                  <c:v>50.247596854063502</c:v>
                </c:pt>
                <c:pt idx="1725">
                  <c:v>50.27672589571803</c:v>
                </c:pt>
                <c:pt idx="1726">
                  <c:v>50.305854937372573</c:v>
                </c:pt>
                <c:pt idx="1727">
                  <c:v>50.334983979027093</c:v>
                </c:pt>
                <c:pt idx="1728">
                  <c:v>50.364113020681621</c:v>
                </c:pt>
                <c:pt idx="1729">
                  <c:v>50.393242062336149</c:v>
                </c:pt>
                <c:pt idx="1730">
                  <c:v>50.422371103990677</c:v>
                </c:pt>
                <c:pt idx="1731">
                  <c:v>50.451500145645213</c:v>
                </c:pt>
                <c:pt idx="1732">
                  <c:v>50.480629187299741</c:v>
                </c:pt>
                <c:pt idx="1733">
                  <c:v>50.509758228954269</c:v>
                </c:pt>
                <c:pt idx="1734">
                  <c:v>50.538887270608797</c:v>
                </c:pt>
                <c:pt idx="1735">
                  <c:v>50.568016312263332</c:v>
                </c:pt>
                <c:pt idx="1736">
                  <c:v>50.59714535391786</c:v>
                </c:pt>
                <c:pt idx="1737">
                  <c:v>50.626274395572388</c:v>
                </c:pt>
                <c:pt idx="1738">
                  <c:v>50.655403437226923</c:v>
                </c:pt>
                <c:pt idx="1739">
                  <c:v>50.684532478881451</c:v>
                </c:pt>
                <c:pt idx="1740">
                  <c:v>50.713661520535979</c:v>
                </c:pt>
                <c:pt idx="1741">
                  <c:v>50.7427905621905</c:v>
                </c:pt>
                <c:pt idx="1742">
                  <c:v>50.771919603845028</c:v>
                </c:pt>
                <c:pt idx="1743">
                  <c:v>50.801048645499563</c:v>
                </c:pt>
                <c:pt idx="1744">
                  <c:v>50.830177687154091</c:v>
                </c:pt>
                <c:pt idx="1745">
                  <c:v>50.859306728808619</c:v>
                </c:pt>
                <c:pt idx="1746">
                  <c:v>50.888435770463147</c:v>
                </c:pt>
                <c:pt idx="1747">
                  <c:v>50.917564812117668</c:v>
                </c:pt>
                <c:pt idx="1748">
                  <c:v>50.94669385377221</c:v>
                </c:pt>
                <c:pt idx="1749">
                  <c:v>50.975822895426738</c:v>
                </c:pt>
                <c:pt idx="1750">
                  <c:v>51.004951937081273</c:v>
                </c:pt>
                <c:pt idx="1751">
                  <c:v>51.034080978735787</c:v>
                </c:pt>
                <c:pt idx="1752">
                  <c:v>51.063210020390329</c:v>
                </c:pt>
                <c:pt idx="1753">
                  <c:v>51.092339062044857</c:v>
                </c:pt>
                <c:pt idx="1754">
                  <c:v>51.121468103699392</c:v>
                </c:pt>
                <c:pt idx="1755">
                  <c:v>51.150597145353913</c:v>
                </c:pt>
                <c:pt idx="1756">
                  <c:v>51.179726187008448</c:v>
                </c:pt>
                <c:pt idx="1757">
                  <c:v>51.208855228662983</c:v>
                </c:pt>
                <c:pt idx="1758">
                  <c:v>51.237984270317497</c:v>
                </c:pt>
                <c:pt idx="1759">
                  <c:v>51.267113311972032</c:v>
                </c:pt>
                <c:pt idx="1760">
                  <c:v>51.296242353626567</c:v>
                </c:pt>
                <c:pt idx="1761">
                  <c:v>51.325371395281103</c:v>
                </c:pt>
                <c:pt idx="1762">
                  <c:v>51.354500436935623</c:v>
                </c:pt>
                <c:pt idx="1763">
                  <c:v>51.383629478590152</c:v>
                </c:pt>
                <c:pt idx="1764">
                  <c:v>51.412758520244687</c:v>
                </c:pt>
                <c:pt idx="1765">
                  <c:v>51.441887561899208</c:v>
                </c:pt>
                <c:pt idx="1766">
                  <c:v>51.471016603553743</c:v>
                </c:pt>
                <c:pt idx="1767">
                  <c:v>51.500145645208271</c:v>
                </c:pt>
                <c:pt idx="1768">
                  <c:v>51.529274686862813</c:v>
                </c:pt>
                <c:pt idx="1769">
                  <c:v>51.558403728517327</c:v>
                </c:pt>
                <c:pt idx="1770">
                  <c:v>51.587532770171862</c:v>
                </c:pt>
                <c:pt idx="1771">
                  <c:v>51.61666181182639</c:v>
                </c:pt>
                <c:pt idx="1772">
                  <c:v>51.645790853480918</c:v>
                </c:pt>
                <c:pt idx="1773">
                  <c:v>51.674919895135453</c:v>
                </c:pt>
                <c:pt idx="1774">
                  <c:v>51.704048936789981</c:v>
                </c:pt>
                <c:pt idx="1775">
                  <c:v>51.733177978444509</c:v>
                </c:pt>
                <c:pt idx="1776">
                  <c:v>51.762307020099037</c:v>
                </c:pt>
                <c:pt idx="1777">
                  <c:v>51.791436061753572</c:v>
                </c:pt>
                <c:pt idx="1778">
                  <c:v>51.8205651034081</c:v>
                </c:pt>
                <c:pt idx="1779">
                  <c:v>51.849694145062628</c:v>
                </c:pt>
                <c:pt idx="1780">
                  <c:v>51.878823186717163</c:v>
                </c:pt>
                <c:pt idx="1781">
                  <c:v>51.907952228371691</c:v>
                </c:pt>
                <c:pt idx="1782">
                  <c:v>51.937081270026219</c:v>
                </c:pt>
                <c:pt idx="1783">
                  <c:v>51.966210311680747</c:v>
                </c:pt>
                <c:pt idx="1784">
                  <c:v>51.995339353335282</c:v>
                </c:pt>
                <c:pt idx="1785">
                  <c:v>52.02446839498981</c:v>
                </c:pt>
                <c:pt idx="1786">
                  <c:v>52.053597436644338</c:v>
                </c:pt>
                <c:pt idx="1787">
                  <c:v>52.082726478298873</c:v>
                </c:pt>
                <c:pt idx="1788">
                  <c:v>52.111855519953401</c:v>
                </c:pt>
                <c:pt idx="1789">
                  <c:v>52.140984561607929</c:v>
                </c:pt>
                <c:pt idx="1790">
                  <c:v>52.170113603262458</c:v>
                </c:pt>
                <c:pt idx="1791">
                  <c:v>52.199242644916993</c:v>
                </c:pt>
                <c:pt idx="1792">
                  <c:v>52.228371686571514</c:v>
                </c:pt>
                <c:pt idx="1793">
                  <c:v>52.257500728226027</c:v>
                </c:pt>
                <c:pt idx="1794">
                  <c:v>52.286629769880562</c:v>
                </c:pt>
                <c:pt idx="1795">
                  <c:v>52.315758811535098</c:v>
                </c:pt>
                <c:pt idx="1796">
                  <c:v>52.344887853189633</c:v>
                </c:pt>
                <c:pt idx="1797">
                  <c:v>52.374016894844146</c:v>
                </c:pt>
                <c:pt idx="1798">
                  <c:v>52.403145936498689</c:v>
                </c:pt>
                <c:pt idx="1799">
                  <c:v>52.432274978153217</c:v>
                </c:pt>
                <c:pt idx="1800">
                  <c:v>52.461404019807738</c:v>
                </c:pt>
                <c:pt idx="1801">
                  <c:v>52.490533061462273</c:v>
                </c:pt>
                <c:pt idx="1802">
                  <c:v>52.519662103116801</c:v>
                </c:pt>
                <c:pt idx="1803">
                  <c:v>52.548791144771343</c:v>
                </c:pt>
                <c:pt idx="1804">
                  <c:v>52.577920186425857</c:v>
                </c:pt>
                <c:pt idx="1805">
                  <c:v>52.607049228080392</c:v>
                </c:pt>
                <c:pt idx="1806">
                  <c:v>52.636178269734927</c:v>
                </c:pt>
                <c:pt idx="1807">
                  <c:v>52.665307311389448</c:v>
                </c:pt>
                <c:pt idx="1808">
                  <c:v>52.694436353043983</c:v>
                </c:pt>
                <c:pt idx="1809">
                  <c:v>52.723565394698511</c:v>
                </c:pt>
                <c:pt idx="1810">
                  <c:v>52.752694436353039</c:v>
                </c:pt>
                <c:pt idx="1811">
                  <c:v>52.781823478007567</c:v>
                </c:pt>
                <c:pt idx="1812">
                  <c:v>52.810952519662102</c:v>
                </c:pt>
                <c:pt idx="1813">
                  <c:v>52.84008156131663</c:v>
                </c:pt>
                <c:pt idx="1814">
                  <c:v>52.869210602971172</c:v>
                </c:pt>
                <c:pt idx="1815">
                  <c:v>52.898339644625693</c:v>
                </c:pt>
                <c:pt idx="1816">
                  <c:v>52.927468686280221</c:v>
                </c:pt>
                <c:pt idx="1817">
                  <c:v>52.956597727934749</c:v>
                </c:pt>
                <c:pt idx="1818">
                  <c:v>52.985726769589277</c:v>
                </c:pt>
                <c:pt idx="1819">
                  <c:v>53.014855811243812</c:v>
                </c:pt>
                <c:pt idx="1820">
                  <c:v>53.04398485289834</c:v>
                </c:pt>
                <c:pt idx="1821">
                  <c:v>53.073113894552868</c:v>
                </c:pt>
                <c:pt idx="1822">
                  <c:v>53.102242936207404</c:v>
                </c:pt>
                <c:pt idx="1823">
                  <c:v>53.131371977861932</c:v>
                </c:pt>
                <c:pt idx="1824">
                  <c:v>53.16050101951646</c:v>
                </c:pt>
                <c:pt idx="1825">
                  <c:v>53.189630061170988</c:v>
                </c:pt>
                <c:pt idx="1826">
                  <c:v>53.218759102825523</c:v>
                </c:pt>
                <c:pt idx="1827">
                  <c:v>53.247888144480051</c:v>
                </c:pt>
                <c:pt idx="1828">
                  <c:v>53.277017186134579</c:v>
                </c:pt>
                <c:pt idx="1829">
                  <c:v>53.306146227789107</c:v>
                </c:pt>
                <c:pt idx="1830">
                  <c:v>53.335275269443642</c:v>
                </c:pt>
                <c:pt idx="1831">
                  <c:v>53.36440431109817</c:v>
                </c:pt>
                <c:pt idx="1832">
                  <c:v>53.393533352752698</c:v>
                </c:pt>
                <c:pt idx="1833">
                  <c:v>53.422662394407233</c:v>
                </c:pt>
                <c:pt idx="1834">
                  <c:v>53.451791436061747</c:v>
                </c:pt>
                <c:pt idx="1835">
                  <c:v>53.480920477716289</c:v>
                </c:pt>
                <c:pt idx="1836">
                  <c:v>53.510049519370817</c:v>
                </c:pt>
                <c:pt idx="1837">
                  <c:v>53.539178561025352</c:v>
                </c:pt>
                <c:pt idx="1838">
                  <c:v>53.56830760267988</c:v>
                </c:pt>
                <c:pt idx="1839">
                  <c:v>53.597436644334408</c:v>
                </c:pt>
                <c:pt idx="1840">
                  <c:v>53.626565685988943</c:v>
                </c:pt>
                <c:pt idx="1841">
                  <c:v>53.655694727643457</c:v>
                </c:pt>
                <c:pt idx="1842">
                  <c:v>53.684823769297992</c:v>
                </c:pt>
                <c:pt idx="1843">
                  <c:v>53.713952810952513</c:v>
                </c:pt>
                <c:pt idx="1844">
                  <c:v>53.743081852607041</c:v>
                </c:pt>
                <c:pt idx="1845">
                  <c:v>53.772210894261583</c:v>
                </c:pt>
                <c:pt idx="1846">
                  <c:v>53.801339935916097</c:v>
                </c:pt>
                <c:pt idx="1847">
                  <c:v>53.830468977570632</c:v>
                </c:pt>
                <c:pt idx="1848">
                  <c:v>53.85959801922516</c:v>
                </c:pt>
                <c:pt idx="1849">
                  <c:v>53.888727060879702</c:v>
                </c:pt>
                <c:pt idx="1850">
                  <c:v>53.917856102534223</c:v>
                </c:pt>
                <c:pt idx="1851">
                  <c:v>53.946985144188751</c:v>
                </c:pt>
                <c:pt idx="1852">
                  <c:v>53.976114185843279</c:v>
                </c:pt>
                <c:pt idx="1853">
                  <c:v>54.005243227497807</c:v>
                </c:pt>
                <c:pt idx="1854">
                  <c:v>54.034372269152342</c:v>
                </c:pt>
                <c:pt idx="1855">
                  <c:v>54.06350131080687</c:v>
                </c:pt>
                <c:pt idx="1856">
                  <c:v>54.092630352461399</c:v>
                </c:pt>
                <c:pt idx="1857">
                  <c:v>54.121759394115927</c:v>
                </c:pt>
                <c:pt idx="1858">
                  <c:v>54.150888435770462</c:v>
                </c:pt>
                <c:pt idx="1859">
                  <c:v>54.18001747742499</c:v>
                </c:pt>
                <c:pt idx="1860">
                  <c:v>54.209146519079518</c:v>
                </c:pt>
                <c:pt idx="1861">
                  <c:v>54.238275560734053</c:v>
                </c:pt>
                <c:pt idx="1862">
                  <c:v>54.267404602388581</c:v>
                </c:pt>
                <c:pt idx="1863">
                  <c:v>54.296533644043109</c:v>
                </c:pt>
                <c:pt idx="1864">
                  <c:v>54.325662685697637</c:v>
                </c:pt>
                <c:pt idx="1865">
                  <c:v>54.354791727352172</c:v>
                </c:pt>
                <c:pt idx="1866">
                  <c:v>54.3839207690067</c:v>
                </c:pt>
                <c:pt idx="1867">
                  <c:v>54.413049810661228</c:v>
                </c:pt>
                <c:pt idx="1868">
                  <c:v>54.442178852315763</c:v>
                </c:pt>
                <c:pt idx="1869">
                  <c:v>54.471307893970291</c:v>
                </c:pt>
                <c:pt idx="1870">
                  <c:v>54.500436935624819</c:v>
                </c:pt>
                <c:pt idx="1871">
                  <c:v>54.529565977279347</c:v>
                </c:pt>
                <c:pt idx="1872">
                  <c:v>54.558695018933882</c:v>
                </c:pt>
                <c:pt idx="1873">
                  <c:v>54.58782406058841</c:v>
                </c:pt>
                <c:pt idx="1874">
                  <c:v>54.616953102242938</c:v>
                </c:pt>
                <c:pt idx="1875">
                  <c:v>54.646082143897473</c:v>
                </c:pt>
                <c:pt idx="1876">
                  <c:v>54.675211185551987</c:v>
                </c:pt>
                <c:pt idx="1877">
                  <c:v>54.704340227206529</c:v>
                </c:pt>
                <c:pt idx="1878">
                  <c:v>54.733469268861057</c:v>
                </c:pt>
                <c:pt idx="1879">
                  <c:v>54.762598310515592</c:v>
                </c:pt>
                <c:pt idx="1880">
                  <c:v>54.791727352170113</c:v>
                </c:pt>
                <c:pt idx="1881">
                  <c:v>54.820856393824648</c:v>
                </c:pt>
                <c:pt idx="1882">
                  <c:v>54.849985435479176</c:v>
                </c:pt>
                <c:pt idx="1883">
                  <c:v>54.879114477133697</c:v>
                </c:pt>
                <c:pt idx="1884">
                  <c:v>54.908243518788233</c:v>
                </c:pt>
                <c:pt idx="1885">
                  <c:v>54.937372560442768</c:v>
                </c:pt>
                <c:pt idx="1886">
                  <c:v>54.966501602097303</c:v>
                </c:pt>
                <c:pt idx="1887">
                  <c:v>54.995630643751817</c:v>
                </c:pt>
                <c:pt idx="1888">
                  <c:v>55.024759685406352</c:v>
                </c:pt>
                <c:pt idx="1889">
                  <c:v>55.053888727060887</c:v>
                </c:pt>
                <c:pt idx="1890">
                  <c:v>55.083017768715408</c:v>
                </c:pt>
                <c:pt idx="1891">
                  <c:v>55.112146810369943</c:v>
                </c:pt>
                <c:pt idx="1892">
                  <c:v>55.141275852024471</c:v>
                </c:pt>
                <c:pt idx="1893">
                  <c:v>55.170404893678992</c:v>
                </c:pt>
                <c:pt idx="1894">
                  <c:v>55.19953393533352</c:v>
                </c:pt>
                <c:pt idx="1895">
                  <c:v>55.228662976988048</c:v>
                </c:pt>
                <c:pt idx="1896">
                  <c:v>55.257792018642583</c:v>
                </c:pt>
                <c:pt idx="1897">
                  <c:v>55.286921060297111</c:v>
                </c:pt>
                <c:pt idx="1898">
                  <c:v>55.316050101951639</c:v>
                </c:pt>
                <c:pt idx="1899">
                  <c:v>55.345179143606167</c:v>
                </c:pt>
                <c:pt idx="1900">
                  <c:v>55.374308185260702</c:v>
                </c:pt>
                <c:pt idx="1901">
                  <c:v>55.40343722691523</c:v>
                </c:pt>
                <c:pt idx="1902">
                  <c:v>55.432566268569758</c:v>
                </c:pt>
                <c:pt idx="1903">
                  <c:v>55.461695310224293</c:v>
                </c:pt>
                <c:pt idx="1904">
                  <c:v>55.490824351878821</c:v>
                </c:pt>
                <c:pt idx="1905">
                  <c:v>55.519953393533349</c:v>
                </c:pt>
                <c:pt idx="1906">
                  <c:v>55.549082435187877</c:v>
                </c:pt>
                <c:pt idx="1907">
                  <c:v>55.578211476842412</c:v>
                </c:pt>
                <c:pt idx="1908">
                  <c:v>55.60734051849694</c:v>
                </c:pt>
                <c:pt idx="1909">
                  <c:v>55.636469560151468</c:v>
                </c:pt>
                <c:pt idx="1910">
                  <c:v>55.665598601806003</c:v>
                </c:pt>
                <c:pt idx="1911">
                  <c:v>55.694727643460531</c:v>
                </c:pt>
                <c:pt idx="1912">
                  <c:v>55.723856685115059</c:v>
                </c:pt>
                <c:pt idx="1913">
                  <c:v>55.752985726769587</c:v>
                </c:pt>
                <c:pt idx="1914">
                  <c:v>55.782114768424123</c:v>
                </c:pt>
                <c:pt idx="1915">
                  <c:v>55.811243810078651</c:v>
                </c:pt>
                <c:pt idx="1916">
                  <c:v>55.840372851733179</c:v>
                </c:pt>
                <c:pt idx="1917">
                  <c:v>55.869501893387707</c:v>
                </c:pt>
                <c:pt idx="1918">
                  <c:v>55.898630935042227</c:v>
                </c:pt>
                <c:pt idx="1919">
                  <c:v>55.92775997669677</c:v>
                </c:pt>
                <c:pt idx="1920">
                  <c:v>55.956889018351298</c:v>
                </c:pt>
                <c:pt idx="1921">
                  <c:v>55.986018060005833</c:v>
                </c:pt>
                <c:pt idx="1922">
                  <c:v>56.015147101660347</c:v>
                </c:pt>
                <c:pt idx="1923">
                  <c:v>56.044276143314889</c:v>
                </c:pt>
                <c:pt idx="1924">
                  <c:v>56.073405184969417</c:v>
                </c:pt>
                <c:pt idx="1925">
                  <c:v>56.102534226623938</c:v>
                </c:pt>
                <c:pt idx="1926">
                  <c:v>56.131663268278473</c:v>
                </c:pt>
                <c:pt idx="1927">
                  <c:v>56.160792309933008</c:v>
                </c:pt>
                <c:pt idx="1928">
                  <c:v>56.189921351587543</c:v>
                </c:pt>
                <c:pt idx="1929">
                  <c:v>56.219050393242057</c:v>
                </c:pt>
                <c:pt idx="1930">
                  <c:v>56.248179434896592</c:v>
                </c:pt>
                <c:pt idx="1931">
                  <c:v>56.277308476551127</c:v>
                </c:pt>
                <c:pt idx="1932">
                  <c:v>56.306437518205662</c:v>
                </c:pt>
                <c:pt idx="1933">
                  <c:v>56.335566559860183</c:v>
                </c:pt>
                <c:pt idx="1934">
                  <c:v>56.364695601514711</c:v>
                </c:pt>
                <c:pt idx="1935">
                  <c:v>56.393824643169253</c:v>
                </c:pt>
                <c:pt idx="1936">
                  <c:v>56.422953684823767</c:v>
                </c:pt>
                <c:pt idx="1937">
                  <c:v>56.452082726478302</c:v>
                </c:pt>
                <c:pt idx="1938">
                  <c:v>56.48121176813283</c:v>
                </c:pt>
                <c:pt idx="1939">
                  <c:v>56.510340809787373</c:v>
                </c:pt>
                <c:pt idx="1940">
                  <c:v>56.539469851441893</c:v>
                </c:pt>
                <c:pt idx="1941">
                  <c:v>56.568598893096421</c:v>
                </c:pt>
                <c:pt idx="1942">
                  <c:v>56.597727934750949</c:v>
                </c:pt>
                <c:pt idx="1943">
                  <c:v>56.62685697640547</c:v>
                </c:pt>
                <c:pt idx="1944">
                  <c:v>56.655986018059998</c:v>
                </c:pt>
                <c:pt idx="1945">
                  <c:v>56.685115059714533</c:v>
                </c:pt>
                <c:pt idx="1946">
                  <c:v>56.714244101369061</c:v>
                </c:pt>
                <c:pt idx="1947">
                  <c:v>56.743373143023589</c:v>
                </c:pt>
                <c:pt idx="1948">
                  <c:v>56.772502184678117</c:v>
                </c:pt>
                <c:pt idx="1949">
                  <c:v>56.801631226332653</c:v>
                </c:pt>
                <c:pt idx="1950">
                  <c:v>56.830760267987181</c:v>
                </c:pt>
                <c:pt idx="1951">
                  <c:v>56.859889309641709</c:v>
                </c:pt>
                <c:pt idx="1952">
                  <c:v>56.889018351296237</c:v>
                </c:pt>
                <c:pt idx="1953">
                  <c:v>56.918147392950772</c:v>
                </c:pt>
                <c:pt idx="1954">
                  <c:v>56.9472764346053</c:v>
                </c:pt>
                <c:pt idx="1955">
                  <c:v>56.976405476259828</c:v>
                </c:pt>
                <c:pt idx="1956">
                  <c:v>57.005534517914363</c:v>
                </c:pt>
                <c:pt idx="1957">
                  <c:v>57.034663559568891</c:v>
                </c:pt>
                <c:pt idx="1958">
                  <c:v>57.063792601223419</c:v>
                </c:pt>
                <c:pt idx="1959">
                  <c:v>57.092921642877947</c:v>
                </c:pt>
                <c:pt idx="1960">
                  <c:v>57.122050684532468</c:v>
                </c:pt>
                <c:pt idx="1961">
                  <c:v>57.15117972618701</c:v>
                </c:pt>
                <c:pt idx="1962">
                  <c:v>57.180308767841538</c:v>
                </c:pt>
                <c:pt idx="1963">
                  <c:v>57.209437809496073</c:v>
                </c:pt>
                <c:pt idx="1964">
                  <c:v>57.238566851150587</c:v>
                </c:pt>
                <c:pt idx="1965">
                  <c:v>57.267695892805129</c:v>
                </c:pt>
                <c:pt idx="1966">
                  <c:v>57.296824934459657</c:v>
                </c:pt>
                <c:pt idx="1967">
                  <c:v>57.325953976114192</c:v>
                </c:pt>
                <c:pt idx="1968">
                  <c:v>57.355083017768713</c:v>
                </c:pt>
                <c:pt idx="1969">
                  <c:v>57.384212059423248</c:v>
                </c:pt>
                <c:pt idx="1970">
                  <c:v>57.413341101077783</c:v>
                </c:pt>
                <c:pt idx="1971">
                  <c:v>57.442470142732297</c:v>
                </c:pt>
                <c:pt idx="1972">
                  <c:v>57.471599184386832</c:v>
                </c:pt>
                <c:pt idx="1973">
                  <c:v>57.500728226041367</c:v>
                </c:pt>
                <c:pt idx="1974">
                  <c:v>57.529857267695903</c:v>
                </c:pt>
                <c:pt idx="1975">
                  <c:v>57.558986309350423</c:v>
                </c:pt>
                <c:pt idx="1976">
                  <c:v>57.588115351004951</c:v>
                </c:pt>
                <c:pt idx="1977">
                  <c:v>57.617244392659487</c:v>
                </c:pt>
                <c:pt idx="1978">
                  <c:v>57.646373434314008</c:v>
                </c:pt>
                <c:pt idx="1979">
                  <c:v>57.675502475968543</c:v>
                </c:pt>
                <c:pt idx="1980">
                  <c:v>57.704631517623071</c:v>
                </c:pt>
                <c:pt idx="1981">
                  <c:v>57.733760559277613</c:v>
                </c:pt>
                <c:pt idx="1982">
                  <c:v>57.762889600932127</c:v>
                </c:pt>
                <c:pt idx="1983">
                  <c:v>57.792018642586662</c:v>
                </c:pt>
                <c:pt idx="1984">
                  <c:v>57.82114768424119</c:v>
                </c:pt>
                <c:pt idx="1985">
                  <c:v>57.850276725895718</c:v>
                </c:pt>
                <c:pt idx="1986">
                  <c:v>57.879405767550253</c:v>
                </c:pt>
                <c:pt idx="1987">
                  <c:v>57.908534809204781</c:v>
                </c:pt>
                <c:pt idx="1988">
                  <c:v>57.937663850859309</c:v>
                </c:pt>
                <c:pt idx="1989">
                  <c:v>57.966792892513837</c:v>
                </c:pt>
                <c:pt idx="1990">
                  <c:v>57.995921934168372</c:v>
                </c:pt>
                <c:pt idx="1991">
                  <c:v>58.0250509758229</c:v>
                </c:pt>
                <c:pt idx="1992">
                  <c:v>58.054180017477428</c:v>
                </c:pt>
                <c:pt idx="1993">
                  <c:v>58.083309059131963</c:v>
                </c:pt>
                <c:pt idx="1994">
                  <c:v>58.112438100786477</c:v>
                </c:pt>
                <c:pt idx="1995">
                  <c:v>58.141567142440998</c:v>
                </c:pt>
                <c:pt idx="1996">
                  <c:v>58.17069618409554</c:v>
                </c:pt>
                <c:pt idx="1997">
                  <c:v>58.199825225750068</c:v>
                </c:pt>
                <c:pt idx="1998">
                  <c:v>58.228954267404603</c:v>
                </c:pt>
                <c:pt idx="1999">
                  <c:v>58.258083309059131</c:v>
                </c:pt>
                <c:pt idx="2000">
                  <c:v>58.287212350713659</c:v>
                </c:pt>
                <c:pt idx="2001">
                  <c:v>58.316341392368187</c:v>
                </c:pt>
                <c:pt idx="2002">
                  <c:v>58.345470434022722</c:v>
                </c:pt>
                <c:pt idx="2003">
                  <c:v>58.374599475677243</c:v>
                </c:pt>
                <c:pt idx="2004">
                  <c:v>58.403728517331778</c:v>
                </c:pt>
                <c:pt idx="2005">
                  <c:v>58.432857558986314</c:v>
                </c:pt>
                <c:pt idx="2006">
                  <c:v>58.461986600640827</c:v>
                </c:pt>
                <c:pt idx="2007">
                  <c:v>58.49111564229537</c:v>
                </c:pt>
                <c:pt idx="2008">
                  <c:v>58.520244683949898</c:v>
                </c:pt>
                <c:pt idx="2009">
                  <c:v>58.549373725604433</c:v>
                </c:pt>
                <c:pt idx="2010">
                  <c:v>58.578502767258946</c:v>
                </c:pt>
                <c:pt idx="2011">
                  <c:v>58.607631808913482</c:v>
                </c:pt>
                <c:pt idx="2012">
                  <c:v>58.636760850568017</c:v>
                </c:pt>
                <c:pt idx="2013">
                  <c:v>58.665889892222538</c:v>
                </c:pt>
                <c:pt idx="2014">
                  <c:v>58.695018933877073</c:v>
                </c:pt>
                <c:pt idx="2015">
                  <c:v>58.724147975531608</c:v>
                </c:pt>
                <c:pt idx="2016">
                  <c:v>58.753277017186143</c:v>
                </c:pt>
                <c:pt idx="2017">
                  <c:v>58.782406058840657</c:v>
                </c:pt>
                <c:pt idx="2018">
                  <c:v>58.811535100495192</c:v>
                </c:pt>
                <c:pt idx="2019">
                  <c:v>58.84066414214972</c:v>
                </c:pt>
                <c:pt idx="2020">
                  <c:v>58.869793183804248</c:v>
                </c:pt>
                <c:pt idx="2021">
                  <c:v>58.898922225458783</c:v>
                </c:pt>
                <c:pt idx="2022">
                  <c:v>58.928051267113311</c:v>
                </c:pt>
                <c:pt idx="2023">
                  <c:v>58.957180308767853</c:v>
                </c:pt>
                <c:pt idx="2024">
                  <c:v>58.986309350422367</c:v>
                </c:pt>
                <c:pt idx="2025">
                  <c:v>59.015438392076902</c:v>
                </c:pt>
                <c:pt idx="2026">
                  <c:v>59.04456743373143</c:v>
                </c:pt>
                <c:pt idx="2027">
                  <c:v>59.073696475385958</c:v>
                </c:pt>
                <c:pt idx="2028">
                  <c:v>59.102825517040493</c:v>
                </c:pt>
                <c:pt idx="2029">
                  <c:v>59.131954558695021</c:v>
                </c:pt>
                <c:pt idx="2030">
                  <c:v>59.161083600349549</c:v>
                </c:pt>
                <c:pt idx="2031">
                  <c:v>59.190212642004077</c:v>
                </c:pt>
                <c:pt idx="2032">
                  <c:v>59.219341683658612</c:v>
                </c:pt>
                <c:pt idx="2033">
                  <c:v>59.24847072531314</c:v>
                </c:pt>
                <c:pt idx="2034">
                  <c:v>59.277599766967668</c:v>
                </c:pt>
                <c:pt idx="2035">
                  <c:v>59.306728808622204</c:v>
                </c:pt>
                <c:pt idx="2036">
                  <c:v>59.335857850276732</c:v>
                </c:pt>
                <c:pt idx="2037">
                  <c:v>59.36498689193126</c:v>
                </c:pt>
                <c:pt idx="2038">
                  <c:v>59.394115933585788</c:v>
                </c:pt>
                <c:pt idx="2039">
                  <c:v>59.423244975240323</c:v>
                </c:pt>
                <c:pt idx="2040">
                  <c:v>59.452374016894851</c:v>
                </c:pt>
                <c:pt idx="2041">
                  <c:v>59.481503058549379</c:v>
                </c:pt>
                <c:pt idx="2042">
                  <c:v>59.510632100203907</c:v>
                </c:pt>
                <c:pt idx="2043">
                  <c:v>59.539761141858428</c:v>
                </c:pt>
                <c:pt idx="2044">
                  <c:v>59.568890183512963</c:v>
                </c:pt>
                <c:pt idx="2045">
                  <c:v>59.598019225167477</c:v>
                </c:pt>
                <c:pt idx="2046">
                  <c:v>59.627148266822019</c:v>
                </c:pt>
                <c:pt idx="2047">
                  <c:v>59.656277308476547</c:v>
                </c:pt>
                <c:pt idx="2048">
                  <c:v>59.685406350131068</c:v>
                </c:pt>
                <c:pt idx="2049">
                  <c:v>59.714535391785603</c:v>
                </c:pt>
                <c:pt idx="2050">
                  <c:v>59.743664433440138</c:v>
                </c:pt>
                <c:pt idx="2051">
                  <c:v>59.772793475094673</c:v>
                </c:pt>
                <c:pt idx="2052">
                  <c:v>59.801922516749187</c:v>
                </c:pt>
                <c:pt idx="2053">
                  <c:v>59.831051558403722</c:v>
                </c:pt>
                <c:pt idx="2054">
                  <c:v>59.860180600058257</c:v>
                </c:pt>
                <c:pt idx="2055">
                  <c:v>59.889309641712792</c:v>
                </c:pt>
                <c:pt idx="2056">
                  <c:v>59.918438683367313</c:v>
                </c:pt>
                <c:pt idx="2057">
                  <c:v>59.947567725021841</c:v>
                </c:pt>
                <c:pt idx="2058">
                  <c:v>59.976696766676383</c:v>
                </c:pt>
                <c:pt idx="2059">
                  <c:v>60.005825808330897</c:v>
                </c:pt>
                <c:pt idx="2060">
                  <c:v>60.034954849985432</c:v>
                </c:pt>
                <c:pt idx="2061">
                  <c:v>60.06408389163996</c:v>
                </c:pt>
                <c:pt idx="2062">
                  <c:v>60.093212933294502</c:v>
                </c:pt>
                <c:pt idx="2063">
                  <c:v>60.122341974949023</c:v>
                </c:pt>
                <c:pt idx="2064">
                  <c:v>60.151471016603551</c:v>
                </c:pt>
                <c:pt idx="2065">
                  <c:v>60.180600058258079</c:v>
                </c:pt>
                <c:pt idx="2066">
                  <c:v>60.209729099912607</c:v>
                </c:pt>
                <c:pt idx="2067">
                  <c:v>60.238858141567142</c:v>
                </c:pt>
                <c:pt idx="2068">
                  <c:v>60.26798718322167</c:v>
                </c:pt>
                <c:pt idx="2069">
                  <c:v>60.297116224876198</c:v>
                </c:pt>
                <c:pt idx="2070">
                  <c:v>60.326245266530726</c:v>
                </c:pt>
                <c:pt idx="2071">
                  <c:v>60.355374308185262</c:v>
                </c:pt>
                <c:pt idx="2072">
                  <c:v>60.38450334983979</c:v>
                </c:pt>
                <c:pt idx="2073">
                  <c:v>60.413632391494318</c:v>
                </c:pt>
                <c:pt idx="2074">
                  <c:v>60.442761433148853</c:v>
                </c:pt>
                <c:pt idx="2075">
                  <c:v>60.471890474803381</c:v>
                </c:pt>
                <c:pt idx="2076">
                  <c:v>60.501019516457909</c:v>
                </c:pt>
                <c:pt idx="2077">
                  <c:v>60.530148558112437</c:v>
                </c:pt>
                <c:pt idx="2078">
                  <c:v>60.559277599766972</c:v>
                </c:pt>
                <c:pt idx="2079">
                  <c:v>60.5884066414215</c:v>
                </c:pt>
                <c:pt idx="2080">
                  <c:v>60.617535683076028</c:v>
                </c:pt>
                <c:pt idx="2081">
                  <c:v>60.646664724730563</c:v>
                </c:pt>
                <c:pt idx="2082">
                  <c:v>60.675793766385091</c:v>
                </c:pt>
                <c:pt idx="2083">
                  <c:v>60.704922808039619</c:v>
                </c:pt>
                <c:pt idx="2084">
                  <c:v>60.734051849694147</c:v>
                </c:pt>
                <c:pt idx="2085">
                  <c:v>60.763180891348682</c:v>
                </c:pt>
                <c:pt idx="2086">
                  <c:v>60.79230993300321</c:v>
                </c:pt>
                <c:pt idx="2087">
                  <c:v>60.821438974657738</c:v>
                </c:pt>
                <c:pt idx="2088">
                  <c:v>60.850568016312273</c:v>
                </c:pt>
                <c:pt idx="2089">
                  <c:v>60.879697057966787</c:v>
                </c:pt>
                <c:pt idx="2090">
                  <c:v>60.908826099621329</c:v>
                </c:pt>
                <c:pt idx="2091">
                  <c:v>60.937955141275857</c:v>
                </c:pt>
                <c:pt idx="2092">
                  <c:v>60.967084182930392</c:v>
                </c:pt>
                <c:pt idx="2093">
                  <c:v>60.996213224584913</c:v>
                </c:pt>
                <c:pt idx="2094">
                  <c:v>61.025342266239448</c:v>
                </c:pt>
                <c:pt idx="2095">
                  <c:v>61.054471307893962</c:v>
                </c:pt>
                <c:pt idx="2096">
                  <c:v>61.083600349548497</c:v>
                </c:pt>
                <c:pt idx="2097">
                  <c:v>61.112729391203032</c:v>
                </c:pt>
                <c:pt idx="2098">
                  <c:v>61.141858432857553</c:v>
                </c:pt>
                <c:pt idx="2099">
                  <c:v>61.170987474512081</c:v>
                </c:pt>
                <c:pt idx="2100">
                  <c:v>61.200116516166617</c:v>
                </c:pt>
                <c:pt idx="2101">
                  <c:v>61.229245557821137</c:v>
                </c:pt>
                <c:pt idx="2102">
                  <c:v>61.258374599475673</c:v>
                </c:pt>
                <c:pt idx="2103">
                  <c:v>61.287503641130201</c:v>
                </c:pt>
                <c:pt idx="2104">
                  <c:v>61.316632682784743</c:v>
                </c:pt>
                <c:pt idx="2105">
                  <c:v>61.345761724439257</c:v>
                </c:pt>
                <c:pt idx="2106">
                  <c:v>61.374890766093792</c:v>
                </c:pt>
                <c:pt idx="2107">
                  <c:v>61.40401980774832</c:v>
                </c:pt>
                <c:pt idx="2108">
                  <c:v>61.433148849402848</c:v>
                </c:pt>
                <c:pt idx="2109">
                  <c:v>61.462277891057383</c:v>
                </c:pt>
                <c:pt idx="2110">
                  <c:v>61.491406932711911</c:v>
                </c:pt>
                <c:pt idx="2111">
                  <c:v>61.520535974366439</c:v>
                </c:pt>
                <c:pt idx="2112">
                  <c:v>61.549665016020967</c:v>
                </c:pt>
                <c:pt idx="2113">
                  <c:v>61.578794057675502</c:v>
                </c:pt>
                <c:pt idx="2114">
                  <c:v>61.60792309933003</c:v>
                </c:pt>
                <c:pt idx="2115">
                  <c:v>61.637052140984558</c:v>
                </c:pt>
                <c:pt idx="2116">
                  <c:v>61.666181182639093</c:v>
                </c:pt>
                <c:pt idx="2117">
                  <c:v>61.695310224293621</c:v>
                </c:pt>
                <c:pt idx="2118">
                  <c:v>61.724439265948149</c:v>
                </c:pt>
                <c:pt idx="2119">
                  <c:v>61.753568307602677</c:v>
                </c:pt>
                <c:pt idx="2120">
                  <c:v>61.782697349257212</c:v>
                </c:pt>
                <c:pt idx="2121">
                  <c:v>61.81182639091174</c:v>
                </c:pt>
                <c:pt idx="2122">
                  <c:v>61.840955432566268</c:v>
                </c:pt>
                <c:pt idx="2123">
                  <c:v>61.870084474220803</c:v>
                </c:pt>
                <c:pt idx="2124">
                  <c:v>61.899213515875331</c:v>
                </c:pt>
                <c:pt idx="2125">
                  <c:v>61.928342557529859</c:v>
                </c:pt>
                <c:pt idx="2126">
                  <c:v>61.957471599184387</c:v>
                </c:pt>
                <c:pt idx="2127">
                  <c:v>61.986600640838923</c:v>
                </c:pt>
                <c:pt idx="2128">
                  <c:v>62.015729682493451</c:v>
                </c:pt>
                <c:pt idx="2129">
                  <c:v>62.044858724147979</c:v>
                </c:pt>
                <c:pt idx="2130">
                  <c:v>62.073987765802507</c:v>
                </c:pt>
                <c:pt idx="2131">
                  <c:v>62.103116807457027</c:v>
                </c:pt>
                <c:pt idx="2132">
                  <c:v>62.13224584911157</c:v>
                </c:pt>
                <c:pt idx="2133">
                  <c:v>62.161374890766098</c:v>
                </c:pt>
                <c:pt idx="2134">
                  <c:v>62.190503932420633</c:v>
                </c:pt>
                <c:pt idx="2135">
                  <c:v>62.219632974075147</c:v>
                </c:pt>
                <c:pt idx="2136">
                  <c:v>62.248762015729689</c:v>
                </c:pt>
                <c:pt idx="2137">
                  <c:v>62.277891057384217</c:v>
                </c:pt>
                <c:pt idx="2138">
                  <c:v>62.307020099038738</c:v>
                </c:pt>
                <c:pt idx="2139">
                  <c:v>62.336149140693273</c:v>
                </c:pt>
                <c:pt idx="2140">
                  <c:v>62.365278182347808</c:v>
                </c:pt>
                <c:pt idx="2141">
                  <c:v>62.394407224002343</c:v>
                </c:pt>
                <c:pt idx="2142">
                  <c:v>62.423536265656857</c:v>
                </c:pt>
                <c:pt idx="2143">
                  <c:v>62.452665307311392</c:v>
                </c:pt>
                <c:pt idx="2144">
                  <c:v>62.481794348965927</c:v>
                </c:pt>
                <c:pt idx="2145">
                  <c:v>62.510923390620441</c:v>
                </c:pt>
                <c:pt idx="2146">
                  <c:v>62.540052432274983</c:v>
                </c:pt>
                <c:pt idx="2147">
                  <c:v>62.569181473929497</c:v>
                </c:pt>
                <c:pt idx="2148">
                  <c:v>62.598310515584032</c:v>
                </c:pt>
                <c:pt idx="2149">
                  <c:v>62.62743955723856</c:v>
                </c:pt>
                <c:pt idx="2150">
                  <c:v>62.656568598893102</c:v>
                </c:pt>
                <c:pt idx="2151">
                  <c:v>62.685697640547623</c:v>
                </c:pt>
                <c:pt idx="2152">
                  <c:v>62.714826682202151</c:v>
                </c:pt>
                <c:pt idx="2153">
                  <c:v>62.743955723856679</c:v>
                </c:pt>
                <c:pt idx="2154">
                  <c:v>62.773084765511207</c:v>
                </c:pt>
                <c:pt idx="2155">
                  <c:v>62.802213807165742</c:v>
                </c:pt>
                <c:pt idx="2156">
                  <c:v>62.83134284882027</c:v>
                </c:pt>
                <c:pt idx="2157">
                  <c:v>62.860471890474798</c:v>
                </c:pt>
                <c:pt idx="2158">
                  <c:v>62.889600932129333</c:v>
                </c:pt>
                <c:pt idx="2159">
                  <c:v>62.918729973783861</c:v>
                </c:pt>
                <c:pt idx="2160">
                  <c:v>62.947859015438389</c:v>
                </c:pt>
                <c:pt idx="2161">
                  <c:v>62.976988057092917</c:v>
                </c:pt>
                <c:pt idx="2162">
                  <c:v>63.006117098747453</c:v>
                </c:pt>
                <c:pt idx="2163">
                  <c:v>63.035246140401981</c:v>
                </c:pt>
                <c:pt idx="2164">
                  <c:v>63.064375182056509</c:v>
                </c:pt>
                <c:pt idx="2165">
                  <c:v>63.093504223711037</c:v>
                </c:pt>
                <c:pt idx="2166">
                  <c:v>63.122633265365572</c:v>
                </c:pt>
                <c:pt idx="2167">
                  <c:v>63.1517623070201</c:v>
                </c:pt>
                <c:pt idx="2168">
                  <c:v>63.180891348674628</c:v>
                </c:pt>
                <c:pt idx="2169">
                  <c:v>63.210020390329163</c:v>
                </c:pt>
                <c:pt idx="2170">
                  <c:v>63.239149431983691</c:v>
                </c:pt>
                <c:pt idx="2171">
                  <c:v>63.268278473638219</c:v>
                </c:pt>
                <c:pt idx="2172">
                  <c:v>63.297407515292747</c:v>
                </c:pt>
                <c:pt idx="2173">
                  <c:v>63.326536556947268</c:v>
                </c:pt>
                <c:pt idx="2174">
                  <c:v>63.35566559860181</c:v>
                </c:pt>
                <c:pt idx="2175">
                  <c:v>63.384794640256338</c:v>
                </c:pt>
                <c:pt idx="2176">
                  <c:v>63.413923681910873</c:v>
                </c:pt>
                <c:pt idx="2177">
                  <c:v>63.443052723565387</c:v>
                </c:pt>
                <c:pt idx="2178">
                  <c:v>63.472181765219929</c:v>
                </c:pt>
                <c:pt idx="2179">
                  <c:v>63.501310806874457</c:v>
                </c:pt>
                <c:pt idx="2180">
                  <c:v>63.530439848528992</c:v>
                </c:pt>
                <c:pt idx="2181">
                  <c:v>63.559568890183513</c:v>
                </c:pt>
                <c:pt idx="2182">
                  <c:v>63.588697931838048</c:v>
                </c:pt>
                <c:pt idx="2183">
                  <c:v>63.617826973492583</c:v>
                </c:pt>
                <c:pt idx="2184">
                  <c:v>63.646956015147097</c:v>
                </c:pt>
                <c:pt idx="2185">
                  <c:v>63.676085056801632</c:v>
                </c:pt>
                <c:pt idx="2186">
                  <c:v>63.705214098456167</c:v>
                </c:pt>
                <c:pt idx="2187">
                  <c:v>63.734343140110703</c:v>
                </c:pt>
                <c:pt idx="2188">
                  <c:v>63.763472181765223</c:v>
                </c:pt>
                <c:pt idx="2189">
                  <c:v>63.792601223419751</c:v>
                </c:pt>
                <c:pt idx="2190">
                  <c:v>63.821730265074287</c:v>
                </c:pt>
                <c:pt idx="2191">
                  <c:v>63.850859306728807</c:v>
                </c:pt>
                <c:pt idx="2192">
                  <c:v>63.879988348383343</c:v>
                </c:pt>
                <c:pt idx="2193">
                  <c:v>63.909117390037871</c:v>
                </c:pt>
                <c:pt idx="2194">
                  <c:v>63.938246431692413</c:v>
                </c:pt>
                <c:pt idx="2195">
                  <c:v>63.967375473346927</c:v>
                </c:pt>
                <c:pt idx="2196">
                  <c:v>63.996504515001448</c:v>
                </c:pt>
                <c:pt idx="2197">
                  <c:v>64.025633556655976</c:v>
                </c:pt>
                <c:pt idx="2198">
                  <c:v>64.054762598310504</c:v>
                </c:pt>
                <c:pt idx="2199">
                  <c:v>64.083891639965046</c:v>
                </c:pt>
                <c:pt idx="2200">
                  <c:v>64.113020681619574</c:v>
                </c:pt>
                <c:pt idx="2201">
                  <c:v>64.142149723274102</c:v>
                </c:pt>
                <c:pt idx="2202">
                  <c:v>64.17127876492863</c:v>
                </c:pt>
                <c:pt idx="2203">
                  <c:v>64.200407806583158</c:v>
                </c:pt>
                <c:pt idx="2204">
                  <c:v>64.229536848237686</c:v>
                </c:pt>
                <c:pt idx="2205">
                  <c:v>64.258665889892214</c:v>
                </c:pt>
                <c:pt idx="2206">
                  <c:v>64.287794931546756</c:v>
                </c:pt>
                <c:pt idx="2207">
                  <c:v>64.316923973201284</c:v>
                </c:pt>
                <c:pt idx="2208">
                  <c:v>64.346053014855812</c:v>
                </c:pt>
                <c:pt idx="2209">
                  <c:v>64.37518205651034</c:v>
                </c:pt>
                <c:pt idx="2210">
                  <c:v>64.404311098164868</c:v>
                </c:pt>
                <c:pt idx="2211">
                  <c:v>64.433440139819396</c:v>
                </c:pt>
                <c:pt idx="2212">
                  <c:v>64.462569181473924</c:v>
                </c:pt>
                <c:pt idx="2213">
                  <c:v>64.491698223128452</c:v>
                </c:pt>
                <c:pt idx="2214">
                  <c:v>64.52082726478298</c:v>
                </c:pt>
                <c:pt idx="2215">
                  <c:v>64.549956306437522</c:v>
                </c:pt>
                <c:pt idx="2216">
                  <c:v>64.57908534809205</c:v>
                </c:pt>
                <c:pt idx="2217">
                  <c:v>64.608214389746578</c:v>
                </c:pt>
                <c:pt idx="2218">
                  <c:v>64.637343431401106</c:v>
                </c:pt>
                <c:pt idx="2219">
                  <c:v>64.666472473055634</c:v>
                </c:pt>
                <c:pt idx="2220">
                  <c:v>64.695601514710162</c:v>
                </c:pt>
                <c:pt idx="2221">
                  <c:v>64.72473055636469</c:v>
                </c:pt>
                <c:pt idx="2222">
                  <c:v>64.753859598019233</c:v>
                </c:pt>
                <c:pt idx="2223">
                  <c:v>64.782988639673761</c:v>
                </c:pt>
                <c:pt idx="2224">
                  <c:v>64.812117681328289</c:v>
                </c:pt>
                <c:pt idx="2225">
                  <c:v>64.841246722982817</c:v>
                </c:pt>
                <c:pt idx="2226">
                  <c:v>64.870375764637345</c:v>
                </c:pt>
                <c:pt idx="2227">
                  <c:v>64.899504806291873</c:v>
                </c:pt>
                <c:pt idx="2228">
                  <c:v>64.928633847946401</c:v>
                </c:pt>
                <c:pt idx="2229">
                  <c:v>64.957762889600929</c:v>
                </c:pt>
                <c:pt idx="2230">
                  <c:v>64.986891931255457</c:v>
                </c:pt>
                <c:pt idx="2231">
                  <c:v>65.016020972909999</c:v>
                </c:pt>
                <c:pt idx="2232">
                  <c:v>65.045150014564527</c:v>
                </c:pt>
                <c:pt idx="2233">
                  <c:v>65.074279056219055</c:v>
                </c:pt>
                <c:pt idx="2234">
                  <c:v>65.103408097873583</c:v>
                </c:pt>
                <c:pt idx="2235">
                  <c:v>65.132537139528111</c:v>
                </c:pt>
                <c:pt idx="2236">
                  <c:v>65.161666181182639</c:v>
                </c:pt>
                <c:pt idx="2237">
                  <c:v>65.190795222837167</c:v>
                </c:pt>
                <c:pt idx="2238">
                  <c:v>65.219924264491709</c:v>
                </c:pt>
                <c:pt idx="2239">
                  <c:v>65.249053306146237</c:v>
                </c:pt>
                <c:pt idx="2240">
                  <c:v>65.278182347800765</c:v>
                </c:pt>
                <c:pt idx="2241">
                  <c:v>65.307311389455293</c:v>
                </c:pt>
                <c:pt idx="2242">
                  <c:v>65.336440431109821</c:v>
                </c:pt>
                <c:pt idx="2243">
                  <c:v>65.365569472764349</c:v>
                </c:pt>
                <c:pt idx="2244">
                  <c:v>65.394698514418877</c:v>
                </c:pt>
                <c:pt idx="2245">
                  <c:v>65.423827556073405</c:v>
                </c:pt>
                <c:pt idx="2246">
                  <c:v>65.452956597727933</c:v>
                </c:pt>
                <c:pt idx="2247">
                  <c:v>65.482085639382461</c:v>
                </c:pt>
                <c:pt idx="2248">
                  <c:v>65.511214681036989</c:v>
                </c:pt>
                <c:pt idx="2249">
                  <c:v>65.540343722691517</c:v>
                </c:pt>
                <c:pt idx="2250">
                  <c:v>65.569472764346045</c:v>
                </c:pt>
                <c:pt idx="2251">
                  <c:v>65.598601806000573</c:v>
                </c:pt>
                <c:pt idx="2252">
                  <c:v>65.627730847655101</c:v>
                </c:pt>
                <c:pt idx="2253">
                  <c:v>65.656859889309644</c:v>
                </c:pt>
                <c:pt idx="2254">
                  <c:v>65.685988930964172</c:v>
                </c:pt>
                <c:pt idx="2255">
                  <c:v>65.7151179726187</c:v>
                </c:pt>
                <c:pt idx="2256">
                  <c:v>65.744247014273228</c:v>
                </c:pt>
                <c:pt idx="2257">
                  <c:v>65.773376055927756</c:v>
                </c:pt>
                <c:pt idx="2258">
                  <c:v>65.802505097582284</c:v>
                </c:pt>
                <c:pt idx="2259">
                  <c:v>65.831634139236812</c:v>
                </c:pt>
                <c:pt idx="2260">
                  <c:v>65.86076318089134</c:v>
                </c:pt>
                <c:pt idx="2261">
                  <c:v>65.889892222545882</c:v>
                </c:pt>
                <c:pt idx="2262">
                  <c:v>65.91902126420041</c:v>
                </c:pt>
                <c:pt idx="2263">
                  <c:v>65.948150305854938</c:v>
                </c:pt>
                <c:pt idx="2264">
                  <c:v>65.977279347509466</c:v>
                </c:pt>
                <c:pt idx="2265">
                  <c:v>66.006408389163994</c:v>
                </c:pt>
                <c:pt idx="2266">
                  <c:v>66.035537430818522</c:v>
                </c:pt>
                <c:pt idx="2267">
                  <c:v>66.06466647247305</c:v>
                </c:pt>
                <c:pt idx="2268">
                  <c:v>66.093795514127578</c:v>
                </c:pt>
                <c:pt idx="2269">
                  <c:v>66.12292455578212</c:v>
                </c:pt>
                <c:pt idx="2270">
                  <c:v>66.152053597436648</c:v>
                </c:pt>
                <c:pt idx="2271">
                  <c:v>66.181182639091176</c:v>
                </c:pt>
                <c:pt idx="2272">
                  <c:v>66.210311680745704</c:v>
                </c:pt>
                <c:pt idx="2273">
                  <c:v>66.239440722400232</c:v>
                </c:pt>
                <c:pt idx="2274">
                  <c:v>66.26856976405476</c:v>
                </c:pt>
                <c:pt idx="2275">
                  <c:v>66.297698805709288</c:v>
                </c:pt>
                <c:pt idx="2276">
                  <c:v>66.326827847363816</c:v>
                </c:pt>
                <c:pt idx="2277">
                  <c:v>66.355956889018358</c:v>
                </c:pt>
                <c:pt idx="2278">
                  <c:v>66.385085930672886</c:v>
                </c:pt>
                <c:pt idx="2279">
                  <c:v>66.414214972327414</c:v>
                </c:pt>
                <c:pt idx="2280">
                  <c:v>66.443344013981942</c:v>
                </c:pt>
                <c:pt idx="2281">
                  <c:v>66.47247305563647</c:v>
                </c:pt>
                <c:pt idx="2282">
                  <c:v>66.501602097290998</c:v>
                </c:pt>
                <c:pt idx="2283">
                  <c:v>66.530731138945526</c:v>
                </c:pt>
                <c:pt idx="2284">
                  <c:v>66.559860180600054</c:v>
                </c:pt>
                <c:pt idx="2285">
                  <c:v>66.588989222254597</c:v>
                </c:pt>
                <c:pt idx="2286">
                  <c:v>66.618118263909125</c:v>
                </c:pt>
                <c:pt idx="2287">
                  <c:v>66.647247305563653</c:v>
                </c:pt>
                <c:pt idx="2288">
                  <c:v>66.676376347218181</c:v>
                </c:pt>
                <c:pt idx="2289">
                  <c:v>66.705505388872709</c:v>
                </c:pt>
                <c:pt idx="2290">
                  <c:v>66.734634430527237</c:v>
                </c:pt>
                <c:pt idx="2291">
                  <c:v>66.763763472181765</c:v>
                </c:pt>
                <c:pt idx="2292">
                  <c:v>66.792892513836293</c:v>
                </c:pt>
                <c:pt idx="2293">
                  <c:v>66.822021555490835</c:v>
                </c:pt>
                <c:pt idx="2294">
                  <c:v>66.851150597145363</c:v>
                </c:pt>
                <c:pt idx="2295">
                  <c:v>66.880279638799891</c:v>
                </c:pt>
                <c:pt idx="2296">
                  <c:v>66.909408680454419</c:v>
                </c:pt>
                <c:pt idx="2297">
                  <c:v>66.938537722108933</c:v>
                </c:pt>
                <c:pt idx="2298">
                  <c:v>66.967666763763461</c:v>
                </c:pt>
                <c:pt idx="2299">
                  <c:v>66.996795805418003</c:v>
                </c:pt>
                <c:pt idx="2300">
                  <c:v>67.025924847072531</c:v>
                </c:pt>
                <c:pt idx="2301">
                  <c:v>67.055053888727059</c:v>
                </c:pt>
                <c:pt idx="2302">
                  <c:v>67.084182930381587</c:v>
                </c:pt>
                <c:pt idx="2303">
                  <c:v>67.113311972036115</c:v>
                </c:pt>
                <c:pt idx="2304">
                  <c:v>67.142441013690643</c:v>
                </c:pt>
                <c:pt idx="2305">
                  <c:v>67.171570055345171</c:v>
                </c:pt>
                <c:pt idx="2306">
                  <c:v>67.200699096999699</c:v>
                </c:pt>
                <c:pt idx="2307">
                  <c:v>67.229828138654241</c:v>
                </c:pt>
                <c:pt idx="2308">
                  <c:v>67.258957180308769</c:v>
                </c:pt>
                <c:pt idx="2309">
                  <c:v>67.288086221963297</c:v>
                </c:pt>
                <c:pt idx="2310">
                  <c:v>67.317215263617825</c:v>
                </c:pt>
                <c:pt idx="2311">
                  <c:v>67.346344305272353</c:v>
                </c:pt>
                <c:pt idx="2312">
                  <c:v>67.375473346926881</c:v>
                </c:pt>
                <c:pt idx="2313">
                  <c:v>67.404602388581409</c:v>
                </c:pt>
                <c:pt idx="2314">
                  <c:v>67.433731430235937</c:v>
                </c:pt>
                <c:pt idx="2315">
                  <c:v>67.46286047189048</c:v>
                </c:pt>
                <c:pt idx="2316">
                  <c:v>67.491989513545008</c:v>
                </c:pt>
                <c:pt idx="2317">
                  <c:v>67.521118555199536</c:v>
                </c:pt>
                <c:pt idx="2318">
                  <c:v>67.550247596854064</c:v>
                </c:pt>
                <c:pt idx="2319">
                  <c:v>67.579376638508592</c:v>
                </c:pt>
                <c:pt idx="2320">
                  <c:v>67.60850568016312</c:v>
                </c:pt>
                <c:pt idx="2321">
                  <c:v>67.637634721817648</c:v>
                </c:pt>
                <c:pt idx="2322">
                  <c:v>67.666763763472176</c:v>
                </c:pt>
                <c:pt idx="2323">
                  <c:v>67.695892805126718</c:v>
                </c:pt>
                <c:pt idx="2324">
                  <c:v>67.725021846781246</c:v>
                </c:pt>
                <c:pt idx="2325">
                  <c:v>67.754150888435774</c:v>
                </c:pt>
                <c:pt idx="2326">
                  <c:v>67.783279930090302</c:v>
                </c:pt>
                <c:pt idx="2327">
                  <c:v>67.81240897174483</c:v>
                </c:pt>
                <c:pt idx="2328">
                  <c:v>67.841538013399358</c:v>
                </c:pt>
                <c:pt idx="2329">
                  <c:v>67.870667055053886</c:v>
                </c:pt>
                <c:pt idx="2330">
                  <c:v>67.899796096708414</c:v>
                </c:pt>
                <c:pt idx="2331">
                  <c:v>67.928925138362956</c:v>
                </c:pt>
                <c:pt idx="2332">
                  <c:v>67.958054180017484</c:v>
                </c:pt>
                <c:pt idx="2333">
                  <c:v>67.987183221672012</c:v>
                </c:pt>
                <c:pt idx="2334">
                  <c:v>68.01631226332654</c:v>
                </c:pt>
                <c:pt idx="2335">
                  <c:v>68.045441304981068</c:v>
                </c:pt>
                <c:pt idx="2336">
                  <c:v>68.074570346635596</c:v>
                </c:pt>
                <c:pt idx="2337">
                  <c:v>68.103699388290124</c:v>
                </c:pt>
                <c:pt idx="2338">
                  <c:v>68.132828429944652</c:v>
                </c:pt>
                <c:pt idx="2339">
                  <c:v>68.161957471599194</c:v>
                </c:pt>
                <c:pt idx="2340">
                  <c:v>68.191086513253723</c:v>
                </c:pt>
                <c:pt idx="2341">
                  <c:v>68.220215554908251</c:v>
                </c:pt>
                <c:pt idx="2342">
                  <c:v>68.249344596562779</c:v>
                </c:pt>
                <c:pt idx="2343">
                  <c:v>68.278473638217307</c:v>
                </c:pt>
                <c:pt idx="2344">
                  <c:v>68.307602679871835</c:v>
                </c:pt>
                <c:pt idx="2345">
                  <c:v>68.336731721526363</c:v>
                </c:pt>
                <c:pt idx="2346">
                  <c:v>68.365860763180891</c:v>
                </c:pt>
                <c:pt idx="2347">
                  <c:v>68.394989804835419</c:v>
                </c:pt>
                <c:pt idx="2348">
                  <c:v>68.424118846489947</c:v>
                </c:pt>
                <c:pt idx="2349">
                  <c:v>68.453247888144475</c:v>
                </c:pt>
                <c:pt idx="2350">
                  <c:v>68.482376929799003</c:v>
                </c:pt>
                <c:pt idx="2351">
                  <c:v>68.511505971453531</c:v>
                </c:pt>
                <c:pt idx="2352">
                  <c:v>68.540635013108059</c:v>
                </c:pt>
                <c:pt idx="2353">
                  <c:v>68.569764054762601</c:v>
                </c:pt>
                <c:pt idx="2354">
                  <c:v>68.598893096417129</c:v>
                </c:pt>
                <c:pt idx="2355">
                  <c:v>68.628022138071657</c:v>
                </c:pt>
                <c:pt idx="2356">
                  <c:v>68.657151179726185</c:v>
                </c:pt>
                <c:pt idx="2357">
                  <c:v>68.686280221380713</c:v>
                </c:pt>
                <c:pt idx="2358">
                  <c:v>68.715409263035241</c:v>
                </c:pt>
                <c:pt idx="2359">
                  <c:v>68.744538304689769</c:v>
                </c:pt>
                <c:pt idx="2360">
                  <c:v>68.773667346344297</c:v>
                </c:pt>
                <c:pt idx="2361">
                  <c:v>68.802796387998839</c:v>
                </c:pt>
                <c:pt idx="2362">
                  <c:v>68.831925429653367</c:v>
                </c:pt>
                <c:pt idx="2363">
                  <c:v>68.861054471307895</c:v>
                </c:pt>
                <c:pt idx="2364">
                  <c:v>68.890183512962423</c:v>
                </c:pt>
                <c:pt idx="2365">
                  <c:v>68.919312554616951</c:v>
                </c:pt>
                <c:pt idx="2366">
                  <c:v>68.948441596271479</c:v>
                </c:pt>
                <c:pt idx="2367">
                  <c:v>68.977570637926007</c:v>
                </c:pt>
                <c:pt idx="2368">
                  <c:v>69.006699679580535</c:v>
                </c:pt>
                <c:pt idx="2369">
                  <c:v>69.035828721235077</c:v>
                </c:pt>
                <c:pt idx="2370">
                  <c:v>69.064957762889605</c:v>
                </c:pt>
                <c:pt idx="2371">
                  <c:v>69.094086804544133</c:v>
                </c:pt>
                <c:pt idx="2372">
                  <c:v>69.123215846198661</c:v>
                </c:pt>
                <c:pt idx="2373">
                  <c:v>69.152344887853189</c:v>
                </c:pt>
                <c:pt idx="2374">
                  <c:v>69.181473929507717</c:v>
                </c:pt>
                <c:pt idx="2375">
                  <c:v>69.210602971162245</c:v>
                </c:pt>
                <c:pt idx="2376">
                  <c:v>69.239732012816773</c:v>
                </c:pt>
                <c:pt idx="2377">
                  <c:v>69.268861054471316</c:v>
                </c:pt>
                <c:pt idx="2378">
                  <c:v>69.297990096125844</c:v>
                </c:pt>
                <c:pt idx="2379">
                  <c:v>69.327119137780372</c:v>
                </c:pt>
                <c:pt idx="2380">
                  <c:v>69.3562481794349</c:v>
                </c:pt>
                <c:pt idx="2381">
                  <c:v>69.385377221089428</c:v>
                </c:pt>
                <c:pt idx="2382">
                  <c:v>69.414506262743956</c:v>
                </c:pt>
                <c:pt idx="2383">
                  <c:v>69.443635304398484</c:v>
                </c:pt>
                <c:pt idx="2384">
                  <c:v>69.472764346053012</c:v>
                </c:pt>
                <c:pt idx="2385">
                  <c:v>69.501893387707554</c:v>
                </c:pt>
                <c:pt idx="2386">
                  <c:v>69.531022429362082</c:v>
                </c:pt>
                <c:pt idx="2387">
                  <c:v>69.56015147101661</c:v>
                </c:pt>
                <c:pt idx="2388">
                  <c:v>69.589280512671138</c:v>
                </c:pt>
                <c:pt idx="2389">
                  <c:v>69.618409554325666</c:v>
                </c:pt>
                <c:pt idx="2390">
                  <c:v>69.647538595980194</c:v>
                </c:pt>
                <c:pt idx="2391">
                  <c:v>69.676667637634722</c:v>
                </c:pt>
                <c:pt idx="2392">
                  <c:v>69.70579667928925</c:v>
                </c:pt>
                <c:pt idx="2393">
                  <c:v>69.734925720943792</c:v>
                </c:pt>
                <c:pt idx="2394">
                  <c:v>69.76405476259832</c:v>
                </c:pt>
                <c:pt idx="2395">
                  <c:v>69.793183804252848</c:v>
                </c:pt>
                <c:pt idx="2396">
                  <c:v>69.822312845907376</c:v>
                </c:pt>
                <c:pt idx="2397">
                  <c:v>69.851441887561904</c:v>
                </c:pt>
                <c:pt idx="2398">
                  <c:v>69.880570929216418</c:v>
                </c:pt>
                <c:pt idx="2399">
                  <c:v>69.909699970870946</c:v>
                </c:pt>
                <c:pt idx="2400">
                  <c:v>69.938829012525488</c:v>
                </c:pt>
                <c:pt idx="2401">
                  <c:v>69.967958054180016</c:v>
                </c:pt>
                <c:pt idx="2402">
                  <c:v>69.997087095834544</c:v>
                </c:pt>
                <c:pt idx="2403">
                  <c:v>70.026216137489072</c:v>
                </c:pt>
                <c:pt idx="2404">
                  <c:v>70.0553451791436</c:v>
                </c:pt>
                <c:pt idx="2405">
                  <c:v>70.084474220798128</c:v>
                </c:pt>
                <c:pt idx="2406">
                  <c:v>70.113603262452656</c:v>
                </c:pt>
                <c:pt idx="2407">
                  <c:v>70.142732304107199</c:v>
                </c:pt>
                <c:pt idx="2408">
                  <c:v>70.171861345761727</c:v>
                </c:pt>
                <c:pt idx="2409">
                  <c:v>70.200990387416255</c:v>
                </c:pt>
                <c:pt idx="2410">
                  <c:v>70.230119429070783</c:v>
                </c:pt>
                <c:pt idx="2411">
                  <c:v>70.259248470725311</c:v>
                </c:pt>
                <c:pt idx="2412">
                  <c:v>70.288377512379839</c:v>
                </c:pt>
                <c:pt idx="2413">
                  <c:v>70.317506554034367</c:v>
                </c:pt>
                <c:pt idx="2414">
                  <c:v>70.346635595688895</c:v>
                </c:pt>
                <c:pt idx="2415">
                  <c:v>70.375764637343423</c:v>
                </c:pt>
                <c:pt idx="2416">
                  <c:v>70.404893678997965</c:v>
                </c:pt>
                <c:pt idx="2417">
                  <c:v>70.434022720652493</c:v>
                </c:pt>
                <c:pt idx="2418">
                  <c:v>70.463151762307021</c:v>
                </c:pt>
                <c:pt idx="2419">
                  <c:v>70.492280803961549</c:v>
                </c:pt>
                <c:pt idx="2420">
                  <c:v>70.521409845616077</c:v>
                </c:pt>
                <c:pt idx="2421">
                  <c:v>70.550538887270605</c:v>
                </c:pt>
                <c:pt idx="2422">
                  <c:v>70.579667928925133</c:v>
                </c:pt>
                <c:pt idx="2423">
                  <c:v>70.608796970579675</c:v>
                </c:pt>
                <c:pt idx="2424">
                  <c:v>70.637926012234203</c:v>
                </c:pt>
                <c:pt idx="2425">
                  <c:v>70.667055053888731</c:v>
                </c:pt>
                <c:pt idx="2426">
                  <c:v>70.696184095543259</c:v>
                </c:pt>
                <c:pt idx="2427">
                  <c:v>70.725313137197787</c:v>
                </c:pt>
                <c:pt idx="2428">
                  <c:v>70.754442178852315</c:v>
                </c:pt>
                <c:pt idx="2429">
                  <c:v>70.783571220506843</c:v>
                </c:pt>
                <c:pt idx="2430">
                  <c:v>70.812700262161371</c:v>
                </c:pt>
                <c:pt idx="2431">
                  <c:v>70.841829303815899</c:v>
                </c:pt>
                <c:pt idx="2432">
                  <c:v>70.870958345470441</c:v>
                </c:pt>
                <c:pt idx="2433">
                  <c:v>70.900087387124969</c:v>
                </c:pt>
                <c:pt idx="2434">
                  <c:v>70.929216428779498</c:v>
                </c:pt>
                <c:pt idx="2435">
                  <c:v>70.958345470434026</c:v>
                </c:pt>
                <c:pt idx="2436">
                  <c:v>70.987474512088554</c:v>
                </c:pt>
                <c:pt idx="2437">
                  <c:v>71.016603553743082</c:v>
                </c:pt>
                <c:pt idx="2438">
                  <c:v>71.04573259539761</c:v>
                </c:pt>
                <c:pt idx="2439">
                  <c:v>71.074861637052152</c:v>
                </c:pt>
                <c:pt idx="2440">
                  <c:v>71.10399067870668</c:v>
                </c:pt>
                <c:pt idx="2441">
                  <c:v>71.133119720361208</c:v>
                </c:pt>
                <c:pt idx="2442">
                  <c:v>71.162248762015736</c:v>
                </c:pt>
                <c:pt idx="2443">
                  <c:v>71.191377803670264</c:v>
                </c:pt>
                <c:pt idx="2444">
                  <c:v>71.220506845324792</c:v>
                </c:pt>
                <c:pt idx="2445">
                  <c:v>71.24963588697932</c:v>
                </c:pt>
                <c:pt idx="2446">
                  <c:v>71.278764928633848</c:v>
                </c:pt>
                <c:pt idx="2447">
                  <c:v>71.307893970288376</c:v>
                </c:pt>
                <c:pt idx="2448">
                  <c:v>71.337023011942904</c:v>
                </c:pt>
                <c:pt idx="2449">
                  <c:v>71.366152053597432</c:v>
                </c:pt>
                <c:pt idx="2450">
                  <c:v>71.39528109525196</c:v>
                </c:pt>
                <c:pt idx="2451">
                  <c:v>71.424410136906488</c:v>
                </c:pt>
                <c:pt idx="2452">
                  <c:v>71.453539178561016</c:v>
                </c:pt>
                <c:pt idx="2453">
                  <c:v>71.482668220215544</c:v>
                </c:pt>
                <c:pt idx="2454">
                  <c:v>71.511797261870086</c:v>
                </c:pt>
                <c:pt idx="2455">
                  <c:v>71.540926303524614</c:v>
                </c:pt>
                <c:pt idx="2456">
                  <c:v>71.570055345179142</c:v>
                </c:pt>
                <c:pt idx="2457">
                  <c:v>71.59918438683367</c:v>
                </c:pt>
                <c:pt idx="2458">
                  <c:v>71.628313428488198</c:v>
                </c:pt>
                <c:pt idx="2459">
                  <c:v>71.657442470142726</c:v>
                </c:pt>
                <c:pt idx="2460">
                  <c:v>71.686571511797254</c:v>
                </c:pt>
                <c:pt idx="2461">
                  <c:v>71.715700553451782</c:v>
                </c:pt>
                <c:pt idx="2462">
                  <c:v>71.744829595106324</c:v>
                </c:pt>
                <c:pt idx="2463">
                  <c:v>71.773958636760852</c:v>
                </c:pt>
                <c:pt idx="2464">
                  <c:v>71.80308767841538</c:v>
                </c:pt>
                <c:pt idx="2465">
                  <c:v>71.832216720069908</c:v>
                </c:pt>
                <c:pt idx="2466">
                  <c:v>71.861345761724436</c:v>
                </c:pt>
                <c:pt idx="2467">
                  <c:v>71.890474803378964</c:v>
                </c:pt>
                <c:pt idx="2468">
                  <c:v>71.919603845033492</c:v>
                </c:pt>
                <c:pt idx="2469">
                  <c:v>71.94873288668802</c:v>
                </c:pt>
                <c:pt idx="2470">
                  <c:v>71.977861928342563</c:v>
                </c:pt>
                <c:pt idx="2471">
                  <c:v>72.006990969997091</c:v>
                </c:pt>
                <c:pt idx="2472">
                  <c:v>72.036120011651619</c:v>
                </c:pt>
                <c:pt idx="2473">
                  <c:v>72.065249053306147</c:v>
                </c:pt>
                <c:pt idx="2474">
                  <c:v>72.094378094960675</c:v>
                </c:pt>
                <c:pt idx="2475">
                  <c:v>72.123507136615203</c:v>
                </c:pt>
                <c:pt idx="2476">
                  <c:v>72.152636178269731</c:v>
                </c:pt>
                <c:pt idx="2477">
                  <c:v>72.181765219924259</c:v>
                </c:pt>
                <c:pt idx="2478">
                  <c:v>72.210894261578801</c:v>
                </c:pt>
                <c:pt idx="2479">
                  <c:v>72.240023303233329</c:v>
                </c:pt>
                <c:pt idx="2480">
                  <c:v>72.269152344887857</c:v>
                </c:pt>
                <c:pt idx="2481">
                  <c:v>72.298281386542385</c:v>
                </c:pt>
                <c:pt idx="2482">
                  <c:v>72.327410428196913</c:v>
                </c:pt>
                <c:pt idx="2483">
                  <c:v>72.356539469851441</c:v>
                </c:pt>
                <c:pt idx="2484">
                  <c:v>72.385668511505969</c:v>
                </c:pt>
                <c:pt idx="2485">
                  <c:v>72.414797553160497</c:v>
                </c:pt>
                <c:pt idx="2486">
                  <c:v>72.443926594815039</c:v>
                </c:pt>
                <c:pt idx="2487">
                  <c:v>72.473055636469567</c:v>
                </c:pt>
                <c:pt idx="2488">
                  <c:v>72.502184678124095</c:v>
                </c:pt>
                <c:pt idx="2489">
                  <c:v>72.531313719778623</c:v>
                </c:pt>
                <c:pt idx="2490">
                  <c:v>72.560442761433151</c:v>
                </c:pt>
                <c:pt idx="2491">
                  <c:v>72.589571803087679</c:v>
                </c:pt>
                <c:pt idx="2492">
                  <c:v>72.618700844742207</c:v>
                </c:pt>
                <c:pt idx="2493">
                  <c:v>72.647829886396735</c:v>
                </c:pt>
                <c:pt idx="2494">
                  <c:v>72.676958928051278</c:v>
                </c:pt>
                <c:pt idx="2495">
                  <c:v>72.706087969705806</c:v>
                </c:pt>
                <c:pt idx="2496">
                  <c:v>72.735217011360334</c:v>
                </c:pt>
                <c:pt idx="2497">
                  <c:v>72.764346053014862</c:v>
                </c:pt>
                <c:pt idx="2498">
                  <c:v>72.79347509466939</c:v>
                </c:pt>
                <c:pt idx="2499">
                  <c:v>72.822604136323903</c:v>
                </c:pt>
                <c:pt idx="2500">
                  <c:v>72.851733177978446</c:v>
                </c:pt>
                <c:pt idx="2501">
                  <c:v>72.880862219632974</c:v>
                </c:pt>
                <c:pt idx="2502">
                  <c:v>72.909991261287502</c:v>
                </c:pt>
                <c:pt idx="2503">
                  <c:v>72.93912030294203</c:v>
                </c:pt>
                <c:pt idx="2504">
                  <c:v>72.968249344596558</c:v>
                </c:pt>
                <c:pt idx="2505">
                  <c:v>72.997378386251086</c:v>
                </c:pt>
                <c:pt idx="2506">
                  <c:v>73.026507427905614</c:v>
                </c:pt>
                <c:pt idx="2507">
                  <c:v>73.055636469560142</c:v>
                </c:pt>
                <c:pt idx="2508">
                  <c:v>73.084765511214684</c:v>
                </c:pt>
                <c:pt idx="2509">
                  <c:v>73.113894552869212</c:v>
                </c:pt>
                <c:pt idx="2510">
                  <c:v>73.14302359452374</c:v>
                </c:pt>
                <c:pt idx="2511">
                  <c:v>73.172152636178268</c:v>
                </c:pt>
                <c:pt idx="2512">
                  <c:v>73.201281677832796</c:v>
                </c:pt>
                <c:pt idx="2513">
                  <c:v>73.230410719487324</c:v>
                </c:pt>
                <c:pt idx="2514">
                  <c:v>73.259539761141852</c:v>
                </c:pt>
                <c:pt idx="2515">
                  <c:v>73.28866880279638</c:v>
                </c:pt>
                <c:pt idx="2516">
                  <c:v>73.317797844450922</c:v>
                </c:pt>
                <c:pt idx="2517">
                  <c:v>73.34692688610545</c:v>
                </c:pt>
                <c:pt idx="2518">
                  <c:v>73.376055927759978</c:v>
                </c:pt>
                <c:pt idx="2519">
                  <c:v>73.405184969414506</c:v>
                </c:pt>
                <c:pt idx="2520">
                  <c:v>73.434314011069034</c:v>
                </c:pt>
                <c:pt idx="2521">
                  <c:v>73.463443052723562</c:v>
                </c:pt>
                <c:pt idx="2522">
                  <c:v>73.49257209437809</c:v>
                </c:pt>
                <c:pt idx="2523">
                  <c:v>73.521701136032618</c:v>
                </c:pt>
                <c:pt idx="2524">
                  <c:v>73.55083017768716</c:v>
                </c:pt>
                <c:pt idx="2525">
                  <c:v>73.579959219341688</c:v>
                </c:pt>
                <c:pt idx="2526">
                  <c:v>73.609088260996216</c:v>
                </c:pt>
                <c:pt idx="2527">
                  <c:v>73.638217302650745</c:v>
                </c:pt>
                <c:pt idx="2528">
                  <c:v>73.667346344305273</c:v>
                </c:pt>
                <c:pt idx="2529">
                  <c:v>73.696475385959801</c:v>
                </c:pt>
                <c:pt idx="2530">
                  <c:v>73.725604427614329</c:v>
                </c:pt>
                <c:pt idx="2531">
                  <c:v>73.754733469268857</c:v>
                </c:pt>
                <c:pt idx="2532">
                  <c:v>73.783862510923399</c:v>
                </c:pt>
                <c:pt idx="2533">
                  <c:v>73.812991552577927</c:v>
                </c:pt>
                <c:pt idx="2534">
                  <c:v>73.842120594232455</c:v>
                </c:pt>
                <c:pt idx="2535">
                  <c:v>73.871249635886983</c:v>
                </c:pt>
                <c:pt idx="2536">
                  <c:v>73.900378677541511</c:v>
                </c:pt>
                <c:pt idx="2537">
                  <c:v>73.929507719196039</c:v>
                </c:pt>
                <c:pt idx="2538">
                  <c:v>73.958636760850567</c:v>
                </c:pt>
                <c:pt idx="2539">
                  <c:v>73.987765802505095</c:v>
                </c:pt>
                <c:pt idx="2540">
                  <c:v>74.016894844159637</c:v>
                </c:pt>
                <c:pt idx="2541">
                  <c:v>74.046023885814165</c:v>
                </c:pt>
                <c:pt idx="2542">
                  <c:v>74.075152927468693</c:v>
                </c:pt>
                <c:pt idx="2543">
                  <c:v>74.104281969123221</c:v>
                </c:pt>
                <c:pt idx="2544">
                  <c:v>74.133411010777749</c:v>
                </c:pt>
                <c:pt idx="2545">
                  <c:v>74.162540052432277</c:v>
                </c:pt>
                <c:pt idx="2546">
                  <c:v>74.191669094086805</c:v>
                </c:pt>
                <c:pt idx="2547">
                  <c:v>74.220798135741333</c:v>
                </c:pt>
                <c:pt idx="2548">
                  <c:v>74.249927177395875</c:v>
                </c:pt>
                <c:pt idx="2549">
                  <c:v>74.279056219050389</c:v>
                </c:pt>
                <c:pt idx="2550">
                  <c:v>74.308185260704917</c:v>
                </c:pt>
                <c:pt idx="2551">
                  <c:v>74.337314302359445</c:v>
                </c:pt>
                <c:pt idx="2552">
                  <c:v>74.366443344013973</c:v>
                </c:pt>
                <c:pt idx="2553">
                  <c:v>74.395572385668501</c:v>
                </c:pt>
                <c:pt idx="2554">
                  <c:v>74.424701427323043</c:v>
                </c:pt>
                <c:pt idx="2555">
                  <c:v>74.453830468977571</c:v>
                </c:pt>
                <c:pt idx="2556">
                  <c:v>74.482959510632099</c:v>
                </c:pt>
                <c:pt idx="2557">
                  <c:v>74.512088552286627</c:v>
                </c:pt>
                <c:pt idx="2558">
                  <c:v>74.541217593941155</c:v>
                </c:pt>
                <c:pt idx="2559">
                  <c:v>74.570346635595683</c:v>
                </c:pt>
                <c:pt idx="2560">
                  <c:v>74.599475677250211</c:v>
                </c:pt>
                <c:pt idx="2561">
                  <c:v>74.628604718904739</c:v>
                </c:pt>
                <c:pt idx="2562">
                  <c:v>74.657733760559282</c:v>
                </c:pt>
                <c:pt idx="2563">
                  <c:v>74.68686280221381</c:v>
                </c:pt>
                <c:pt idx="2564">
                  <c:v>74.715991843868338</c:v>
                </c:pt>
                <c:pt idx="2565">
                  <c:v>74.745120885522866</c:v>
                </c:pt>
                <c:pt idx="2566">
                  <c:v>74.774249927177394</c:v>
                </c:pt>
                <c:pt idx="2567">
                  <c:v>74.803378968831922</c:v>
                </c:pt>
                <c:pt idx="2568">
                  <c:v>74.83250801048645</c:v>
                </c:pt>
                <c:pt idx="2569">
                  <c:v>74.861637052140978</c:v>
                </c:pt>
                <c:pt idx="2570">
                  <c:v>74.89076609379552</c:v>
                </c:pt>
                <c:pt idx="2571">
                  <c:v>74.919895135450048</c:v>
                </c:pt>
                <c:pt idx="2572">
                  <c:v>74.949024177104576</c:v>
                </c:pt>
                <c:pt idx="2573">
                  <c:v>74.978153218759104</c:v>
                </c:pt>
                <c:pt idx="2574">
                  <c:v>75.007282260413632</c:v>
                </c:pt>
                <c:pt idx="2575">
                  <c:v>75.03641130206816</c:v>
                </c:pt>
                <c:pt idx="2576">
                  <c:v>75.065540343722688</c:v>
                </c:pt>
                <c:pt idx="2577">
                  <c:v>75.094669385377216</c:v>
                </c:pt>
                <c:pt idx="2578">
                  <c:v>75.123798427031758</c:v>
                </c:pt>
                <c:pt idx="2579">
                  <c:v>75.152927468686286</c:v>
                </c:pt>
                <c:pt idx="2580">
                  <c:v>75.182056510340814</c:v>
                </c:pt>
                <c:pt idx="2581">
                  <c:v>75.211185551995342</c:v>
                </c:pt>
                <c:pt idx="2582">
                  <c:v>75.24031459364987</c:v>
                </c:pt>
                <c:pt idx="2583">
                  <c:v>75.269443635304398</c:v>
                </c:pt>
                <c:pt idx="2584">
                  <c:v>75.298572676958926</c:v>
                </c:pt>
                <c:pt idx="2585">
                  <c:v>75.327701718613454</c:v>
                </c:pt>
                <c:pt idx="2586">
                  <c:v>75.356830760267997</c:v>
                </c:pt>
                <c:pt idx="2587">
                  <c:v>75.385959801922525</c:v>
                </c:pt>
                <c:pt idx="2588">
                  <c:v>75.415088843577053</c:v>
                </c:pt>
                <c:pt idx="2589">
                  <c:v>75.444217885231581</c:v>
                </c:pt>
                <c:pt idx="2590">
                  <c:v>75.473346926886109</c:v>
                </c:pt>
                <c:pt idx="2591">
                  <c:v>75.502475968540637</c:v>
                </c:pt>
                <c:pt idx="2592">
                  <c:v>75.531605010195165</c:v>
                </c:pt>
                <c:pt idx="2593">
                  <c:v>75.560734051849693</c:v>
                </c:pt>
                <c:pt idx="2594">
                  <c:v>75.589863093504235</c:v>
                </c:pt>
                <c:pt idx="2595">
                  <c:v>75.618992135158763</c:v>
                </c:pt>
                <c:pt idx="2596">
                  <c:v>75.648121176813291</c:v>
                </c:pt>
                <c:pt idx="2597">
                  <c:v>75.677250218467819</c:v>
                </c:pt>
                <c:pt idx="2598">
                  <c:v>75.706379260122347</c:v>
                </c:pt>
                <c:pt idx="2599">
                  <c:v>75.735508301776861</c:v>
                </c:pt>
                <c:pt idx="2600">
                  <c:v>75.764637343431389</c:v>
                </c:pt>
                <c:pt idx="2601">
                  <c:v>75.793766385085931</c:v>
                </c:pt>
                <c:pt idx="2602">
                  <c:v>75.822895426740459</c:v>
                </c:pt>
                <c:pt idx="2603">
                  <c:v>75.852024468394987</c:v>
                </c:pt>
                <c:pt idx="2604">
                  <c:v>75.881153510049515</c:v>
                </c:pt>
                <c:pt idx="2605">
                  <c:v>75.910282551704043</c:v>
                </c:pt>
                <c:pt idx="2606">
                  <c:v>75.939411593358571</c:v>
                </c:pt>
                <c:pt idx="2607">
                  <c:v>75.968540635013099</c:v>
                </c:pt>
                <c:pt idx="2608">
                  <c:v>75.997669676667641</c:v>
                </c:pt>
                <c:pt idx="2609">
                  <c:v>76.026798718322169</c:v>
                </c:pt>
                <c:pt idx="2610">
                  <c:v>76.055927759976697</c:v>
                </c:pt>
                <c:pt idx="2611">
                  <c:v>76.085056801631225</c:v>
                </c:pt>
                <c:pt idx="2612">
                  <c:v>76.114185843285753</c:v>
                </c:pt>
                <c:pt idx="2613">
                  <c:v>76.143314884940281</c:v>
                </c:pt>
                <c:pt idx="2614">
                  <c:v>76.172443926594809</c:v>
                </c:pt>
                <c:pt idx="2615">
                  <c:v>76.201572968249337</c:v>
                </c:pt>
                <c:pt idx="2616">
                  <c:v>76.230702009903865</c:v>
                </c:pt>
                <c:pt idx="2617">
                  <c:v>76.259831051558407</c:v>
                </c:pt>
                <c:pt idx="2618">
                  <c:v>76.288960093212935</c:v>
                </c:pt>
                <c:pt idx="2619">
                  <c:v>76.318089134867463</c:v>
                </c:pt>
                <c:pt idx="2620">
                  <c:v>76.347218176521991</c:v>
                </c:pt>
                <c:pt idx="2621">
                  <c:v>76.37634721817652</c:v>
                </c:pt>
                <c:pt idx="2622">
                  <c:v>76.405476259831048</c:v>
                </c:pt>
                <c:pt idx="2623">
                  <c:v>76.434605301485576</c:v>
                </c:pt>
                <c:pt idx="2624">
                  <c:v>76.463734343140118</c:v>
                </c:pt>
                <c:pt idx="2625">
                  <c:v>76.492863384794646</c:v>
                </c:pt>
                <c:pt idx="2626">
                  <c:v>76.521992426449174</c:v>
                </c:pt>
                <c:pt idx="2627">
                  <c:v>76.551121468103702</c:v>
                </c:pt>
                <c:pt idx="2628">
                  <c:v>76.58025050975823</c:v>
                </c:pt>
                <c:pt idx="2629">
                  <c:v>76.609379551412758</c:v>
                </c:pt>
                <c:pt idx="2630">
                  <c:v>76.638508593067286</c:v>
                </c:pt>
                <c:pt idx="2631">
                  <c:v>76.667637634721814</c:v>
                </c:pt>
                <c:pt idx="2632">
                  <c:v>76.696766676376342</c:v>
                </c:pt>
                <c:pt idx="2633">
                  <c:v>76.725895718030884</c:v>
                </c:pt>
                <c:pt idx="2634">
                  <c:v>76.755024759685412</c:v>
                </c:pt>
                <c:pt idx="2635">
                  <c:v>76.78415380133994</c:v>
                </c:pt>
                <c:pt idx="2636">
                  <c:v>76.813282842994468</c:v>
                </c:pt>
                <c:pt idx="2637">
                  <c:v>76.842411884648996</c:v>
                </c:pt>
                <c:pt idx="2638">
                  <c:v>76.871540926303524</c:v>
                </c:pt>
                <c:pt idx="2639">
                  <c:v>76.900669967958052</c:v>
                </c:pt>
                <c:pt idx="2640">
                  <c:v>76.929799009612594</c:v>
                </c:pt>
                <c:pt idx="2641">
                  <c:v>76.958928051267122</c:v>
                </c:pt>
                <c:pt idx="2642">
                  <c:v>76.98805709292165</c:v>
                </c:pt>
                <c:pt idx="2643">
                  <c:v>77.017186134576178</c:v>
                </c:pt>
                <c:pt idx="2644">
                  <c:v>77.046315176230706</c:v>
                </c:pt>
                <c:pt idx="2645">
                  <c:v>77.075444217885234</c:v>
                </c:pt>
                <c:pt idx="2646">
                  <c:v>77.104573259539762</c:v>
                </c:pt>
                <c:pt idx="2647">
                  <c:v>77.13370230119429</c:v>
                </c:pt>
                <c:pt idx="2648">
                  <c:v>77.162831342848818</c:v>
                </c:pt>
                <c:pt idx="2649">
                  <c:v>77.191960384503361</c:v>
                </c:pt>
                <c:pt idx="2650">
                  <c:v>77.221089426157874</c:v>
                </c:pt>
                <c:pt idx="2651">
                  <c:v>77.250218467812402</c:v>
                </c:pt>
                <c:pt idx="2652">
                  <c:v>77.27934750946693</c:v>
                </c:pt>
                <c:pt idx="2653">
                  <c:v>77.308476551121458</c:v>
                </c:pt>
                <c:pt idx="2654">
                  <c:v>77.337605592775986</c:v>
                </c:pt>
                <c:pt idx="2655">
                  <c:v>77.366734634430529</c:v>
                </c:pt>
                <c:pt idx="2656">
                  <c:v>77.395863676085057</c:v>
                </c:pt>
                <c:pt idx="2657">
                  <c:v>77.424992717739585</c:v>
                </c:pt>
                <c:pt idx="2658">
                  <c:v>77.454121759394113</c:v>
                </c:pt>
                <c:pt idx="2659">
                  <c:v>77.483250801048641</c:v>
                </c:pt>
                <c:pt idx="2660">
                  <c:v>77.512379842703169</c:v>
                </c:pt>
                <c:pt idx="2661">
                  <c:v>77.541508884357697</c:v>
                </c:pt>
                <c:pt idx="2662">
                  <c:v>77.570637926012225</c:v>
                </c:pt>
                <c:pt idx="2663">
                  <c:v>77.599766967666767</c:v>
                </c:pt>
                <c:pt idx="2664">
                  <c:v>77.628896009321295</c:v>
                </c:pt>
                <c:pt idx="2665">
                  <c:v>77.658025050975823</c:v>
                </c:pt>
                <c:pt idx="2666">
                  <c:v>77.687154092630351</c:v>
                </c:pt>
                <c:pt idx="2667">
                  <c:v>77.716283134284879</c:v>
                </c:pt>
                <c:pt idx="2668">
                  <c:v>77.745412175939407</c:v>
                </c:pt>
                <c:pt idx="2669">
                  <c:v>77.774541217593935</c:v>
                </c:pt>
                <c:pt idx="2670">
                  <c:v>77.803670259248463</c:v>
                </c:pt>
                <c:pt idx="2671">
                  <c:v>77.832799300903005</c:v>
                </c:pt>
                <c:pt idx="2672">
                  <c:v>77.861928342557533</c:v>
                </c:pt>
                <c:pt idx="2673">
                  <c:v>77.891057384212061</c:v>
                </c:pt>
                <c:pt idx="2674">
                  <c:v>77.920186425866589</c:v>
                </c:pt>
                <c:pt idx="2675">
                  <c:v>77.949315467521117</c:v>
                </c:pt>
                <c:pt idx="2676">
                  <c:v>77.978444509175645</c:v>
                </c:pt>
                <c:pt idx="2677">
                  <c:v>78.007573550830173</c:v>
                </c:pt>
                <c:pt idx="2678">
                  <c:v>78.036702592484701</c:v>
                </c:pt>
                <c:pt idx="2679">
                  <c:v>78.065831634139244</c:v>
                </c:pt>
                <c:pt idx="2680">
                  <c:v>78.094960675793772</c:v>
                </c:pt>
                <c:pt idx="2681">
                  <c:v>78.1240897174483</c:v>
                </c:pt>
                <c:pt idx="2682">
                  <c:v>78.153218759102828</c:v>
                </c:pt>
                <c:pt idx="2683">
                  <c:v>78.182347800757356</c:v>
                </c:pt>
                <c:pt idx="2684">
                  <c:v>78.211476842411884</c:v>
                </c:pt>
                <c:pt idx="2685">
                  <c:v>78.240605884066412</c:v>
                </c:pt>
                <c:pt idx="2686">
                  <c:v>78.26973492572094</c:v>
                </c:pt>
                <c:pt idx="2687">
                  <c:v>78.298863967375482</c:v>
                </c:pt>
                <c:pt idx="2688">
                  <c:v>78.32799300903001</c:v>
                </c:pt>
                <c:pt idx="2689">
                  <c:v>78.357122050684538</c:v>
                </c:pt>
                <c:pt idx="2690">
                  <c:v>78.386251092339066</c:v>
                </c:pt>
                <c:pt idx="2691">
                  <c:v>78.415380133993594</c:v>
                </c:pt>
                <c:pt idx="2692">
                  <c:v>78.444509175648122</c:v>
                </c:pt>
                <c:pt idx="2693">
                  <c:v>78.47363821730265</c:v>
                </c:pt>
                <c:pt idx="2694">
                  <c:v>78.502767258957178</c:v>
                </c:pt>
                <c:pt idx="2695">
                  <c:v>78.53189630061172</c:v>
                </c:pt>
                <c:pt idx="2696">
                  <c:v>78.561025342266248</c:v>
                </c:pt>
                <c:pt idx="2697">
                  <c:v>78.590154383920776</c:v>
                </c:pt>
                <c:pt idx="2698">
                  <c:v>78.619283425575304</c:v>
                </c:pt>
                <c:pt idx="2699">
                  <c:v>78.648412467229832</c:v>
                </c:pt>
                <c:pt idx="2700">
                  <c:v>78.677541508884346</c:v>
                </c:pt>
                <c:pt idx="2701">
                  <c:v>78.706670550538888</c:v>
                </c:pt>
                <c:pt idx="2702">
                  <c:v>78.735799592193416</c:v>
                </c:pt>
                <c:pt idx="2703">
                  <c:v>78.764928633847944</c:v>
                </c:pt>
                <c:pt idx="2704">
                  <c:v>78.794057675502472</c:v>
                </c:pt>
                <c:pt idx="2705">
                  <c:v>78.823186717157</c:v>
                </c:pt>
                <c:pt idx="2706">
                  <c:v>78.852315758811528</c:v>
                </c:pt>
                <c:pt idx="2707">
                  <c:v>78.881444800466056</c:v>
                </c:pt>
                <c:pt idx="2708">
                  <c:v>78.910573842120584</c:v>
                </c:pt>
                <c:pt idx="2709">
                  <c:v>78.939702883775126</c:v>
                </c:pt>
                <c:pt idx="2710">
                  <c:v>78.968831925429654</c:v>
                </c:pt>
                <c:pt idx="2711">
                  <c:v>78.997960967084182</c:v>
                </c:pt>
                <c:pt idx="2712">
                  <c:v>79.02709000873871</c:v>
                </c:pt>
                <c:pt idx="2713">
                  <c:v>79.056219050393238</c:v>
                </c:pt>
                <c:pt idx="2714">
                  <c:v>79.085348092047766</c:v>
                </c:pt>
                <c:pt idx="2715">
                  <c:v>79.114477133702295</c:v>
                </c:pt>
                <c:pt idx="2716">
                  <c:v>79.143606175356823</c:v>
                </c:pt>
                <c:pt idx="2717">
                  <c:v>79.172735217011365</c:v>
                </c:pt>
                <c:pt idx="2718">
                  <c:v>79.201864258665893</c:v>
                </c:pt>
                <c:pt idx="2719">
                  <c:v>79.230993300320421</c:v>
                </c:pt>
                <c:pt idx="2720">
                  <c:v>79.260122341974949</c:v>
                </c:pt>
                <c:pt idx="2721">
                  <c:v>79.289251383629477</c:v>
                </c:pt>
                <c:pt idx="2722">
                  <c:v>79.318380425284005</c:v>
                </c:pt>
                <c:pt idx="2723">
                  <c:v>79.347509466938533</c:v>
                </c:pt>
                <c:pt idx="2724">
                  <c:v>79.376638508593061</c:v>
                </c:pt>
                <c:pt idx="2725">
                  <c:v>79.405767550247603</c:v>
                </c:pt>
                <c:pt idx="2726">
                  <c:v>79.434896591902131</c:v>
                </c:pt>
                <c:pt idx="2727">
                  <c:v>79.464025633556659</c:v>
                </c:pt>
                <c:pt idx="2728">
                  <c:v>79.493154675211187</c:v>
                </c:pt>
                <c:pt idx="2729">
                  <c:v>79.522283716865715</c:v>
                </c:pt>
                <c:pt idx="2730">
                  <c:v>79.551412758520243</c:v>
                </c:pt>
                <c:pt idx="2731">
                  <c:v>79.580541800174771</c:v>
                </c:pt>
                <c:pt idx="2732">
                  <c:v>79.609670841829299</c:v>
                </c:pt>
                <c:pt idx="2733">
                  <c:v>79.638799883483841</c:v>
                </c:pt>
                <c:pt idx="2734">
                  <c:v>79.667928925138369</c:v>
                </c:pt>
                <c:pt idx="2735">
                  <c:v>79.697057966792897</c:v>
                </c:pt>
                <c:pt idx="2736">
                  <c:v>79.726187008447425</c:v>
                </c:pt>
                <c:pt idx="2737">
                  <c:v>79.755316050101953</c:v>
                </c:pt>
                <c:pt idx="2738">
                  <c:v>79.784445091756481</c:v>
                </c:pt>
                <c:pt idx="2739">
                  <c:v>79.813574133411009</c:v>
                </c:pt>
                <c:pt idx="2740">
                  <c:v>79.842703175065537</c:v>
                </c:pt>
                <c:pt idx="2741">
                  <c:v>79.87183221672008</c:v>
                </c:pt>
                <c:pt idx="2742">
                  <c:v>79.900961258374608</c:v>
                </c:pt>
                <c:pt idx="2743">
                  <c:v>79.930090300029136</c:v>
                </c:pt>
                <c:pt idx="2744">
                  <c:v>79.959219341683664</c:v>
                </c:pt>
                <c:pt idx="2745">
                  <c:v>79.988348383338192</c:v>
                </c:pt>
                <c:pt idx="2746">
                  <c:v>80.01747742499272</c:v>
                </c:pt>
                <c:pt idx="2747">
                  <c:v>80.046606466647248</c:v>
                </c:pt>
                <c:pt idx="2748">
                  <c:v>80.075735508301776</c:v>
                </c:pt>
                <c:pt idx="2749">
                  <c:v>80.104864549956318</c:v>
                </c:pt>
                <c:pt idx="2750">
                  <c:v>80.133993591610846</c:v>
                </c:pt>
                <c:pt idx="2751">
                  <c:v>80.16312263326536</c:v>
                </c:pt>
                <c:pt idx="2752">
                  <c:v>80.192251674919888</c:v>
                </c:pt>
                <c:pt idx="2753">
                  <c:v>80.221380716574416</c:v>
                </c:pt>
                <c:pt idx="2754">
                  <c:v>80.250509758228944</c:v>
                </c:pt>
                <c:pt idx="2755">
                  <c:v>80.279638799883486</c:v>
                </c:pt>
                <c:pt idx="2756">
                  <c:v>80.308767841538014</c:v>
                </c:pt>
                <c:pt idx="2757">
                  <c:v>80.337896883192542</c:v>
                </c:pt>
                <c:pt idx="2758">
                  <c:v>80.36702592484707</c:v>
                </c:pt>
                <c:pt idx="2759">
                  <c:v>80.396154966501598</c:v>
                </c:pt>
                <c:pt idx="2760">
                  <c:v>80.425284008156126</c:v>
                </c:pt>
                <c:pt idx="2761">
                  <c:v>80.454413049810654</c:v>
                </c:pt>
                <c:pt idx="2762">
                  <c:v>80.483542091465182</c:v>
                </c:pt>
                <c:pt idx="2763">
                  <c:v>80.512671133119724</c:v>
                </c:pt>
                <c:pt idx="2764">
                  <c:v>80.541800174774252</c:v>
                </c:pt>
                <c:pt idx="2765">
                  <c:v>80.57092921642878</c:v>
                </c:pt>
                <c:pt idx="2766">
                  <c:v>80.600058258083308</c:v>
                </c:pt>
                <c:pt idx="2767">
                  <c:v>80.629187299737836</c:v>
                </c:pt>
                <c:pt idx="2768">
                  <c:v>80.658316341392364</c:v>
                </c:pt>
                <c:pt idx="2769">
                  <c:v>80.687445383046892</c:v>
                </c:pt>
                <c:pt idx="2770">
                  <c:v>80.71657442470142</c:v>
                </c:pt>
                <c:pt idx="2771">
                  <c:v>80.745703466355963</c:v>
                </c:pt>
                <c:pt idx="2772">
                  <c:v>80.774832508010491</c:v>
                </c:pt>
                <c:pt idx="2773">
                  <c:v>80.803961549665019</c:v>
                </c:pt>
                <c:pt idx="2774">
                  <c:v>80.833090591319547</c:v>
                </c:pt>
                <c:pt idx="2775">
                  <c:v>80.862219632974075</c:v>
                </c:pt>
                <c:pt idx="2776">
                  <c:v>80.891348674628603</c:v>
                </c:pt>
                <c:pt idx="2777">
                  <c:v>80.920477716283131</c:v>
                </c:pt>
                <c:pt idx="2778">
                  <c:v>80.949606757937659</c:v>
                </c:pt>
                <c:pt idx="2779">
                  <c:v>80.978735799592201</c:v>
                </c:pt>
                <c:pt idx="2780">
                  <c:v>81.007864841246729</c:v>
                </c:pt>
                <c:pt idx="2781">
                  <c:v>81.036993882901257</c:v>
                </c:pt>
                <c:pt idx="2782">
                  <c:v>81.066122924555785</c:v>
                </c:pt>
                <c:pt idx="2783">
                  <c:v>81.095251966210313</c:v>
                </c:pt>
                <c:pt idx="2784">
                  <c:v>81.124381007864841</c:v>
                </c:pt>
                <c:pt idx="2785">
                  <c:v>81.153510049519369</c:v>
                </c:pt>
                <c:pt idx="2786">
                  <c:v>81.182639091173897</c:v>
                </c:pt>
                <c:pt idx="2787">
                  <c:v>81.211768132828439</c:v>
                </c:pt>
                <c:pt idx="2788">
                  <c:v>81.240897174482967</c:v>
                </c:pt>
                <c:pt idx="2789">
                  <c:v>81.270026216137495</c:v>
                </c:pt>
                <c:pt idx="2790">
                  <c:v>81.299155257792023</c:v>
                </c:pt>
                <c:pt idx="2791">
                  <c:v>81.328284299446551</c:v>
                </c:pt>
                <c:pt idx="2792">
                  <c:v>81.357413341101079</c:v>
                </c:pt>
                <c:pt idx="2793">
                  <c:v>81.386542382755607</c:v>
                </c:pt>
                <c:pt idx="2794">
                  <c:v>81.415671424410135</c:v>
                </c:pt>
                <c:pt idx="2795">
                  <c:v>81.444800466064677</c:v>
                </c:pt>
                <c:pt idx="2796">
                  <c:v>81.473929507719205</c:v>
                </c:pt>
                <c:pt idx="2797">
                  <c:v>81.503058549373733</c:v>
                </c:pt>
                <c:pt idx="2798">
                  <c:v>81.532187591028261</c:v>
                </c:pt>
                <c:pt idx="2799">
                  <c:v>81.561316632682789</c:v>
                </c:pt>
                <c:pt idx="2800">
                  <c:v>81.590445674337317</c:v>
                </c:pt>
                <c:pt idx="2801">
                  <c:v>81.619574715991831</c:v>
                </c:pt>
                <c:pt idx="2802">
                  <c:v>81.648703757646373</c:v>
                </c:pt>
                <c:pt idx="2803">
                  <c:v>81.677832799300901</c:v>
                </c:pt>
                <c:pt idx="2804">
                  <c:v>81.706961840955429</c:v>
                </c:pt>
                <c:pt idx="2805">
                  <c:v>81.736090882609957</c:v>
                </c:pt>
                <c:pt idx="2806">
                  <c:v>81.765219924264485</c:v>
                </c:pt>
                <c:pt idx="2807">
                  <c:v>81.794348965919013</c:v>
                </c:pt>
                <c:pt idx="2808">
                  <c:v>81.823478007573542</c:v>
                </c:pt>
                <c:pt idx="2809">
                  <c:v>81.852607049228084</c:v>
                </c:pt>
                <c:pt idx="2810">
                  <c:v>81.881736090882612</c:v>
                </c:pt>
                <c:pt idx="2811">
                  <c:v>81.91086513253714</c:v>
                </c:pt>
                <c:pt idx="2812">
                  <c:v>81.939994174191668</c:v>
                </c:pt>
                <c:pt idx="2813">
                  <c:v>81.969123215846196</c:v>
                </c:pt>
                <c:pt idx="2814">
                  <c:v>81.998252257500724</c:v>
                </c:pt>
                <c:pt idx="2815">
                  <c:v>82.027381299155252</c:v>
                </c:pt>
                <c:pt idx="2816">
                  <c:v>82.05651034080978</c:v>
                </c:pt>
                <c:pt idx="2817">
                  <c:v>82.085639382464308</c:v>
                </c:pt>
                <c:pt idx="2818">
                  <c:v>82.11476842411885</c:v>
                </c:pt>
                <c:pt idx="2819">
                  <c:v>82.143897465773378</c:v>
                </c:pt>
                <c:pt idx="2820">
                  <c:v>82.173026507427906</c:v>
                </c:pt>
                <c:pt idx="2821">
                  <c:v>82.202155549082434</c:v>
                </c:pt>
                <c:pt idx="2822">
                  <c:v>82.231284590736962</c:v>
                </c:pt>
                <c:pt idx="2823">
                  <c:v>82.26041363239149</c:v>
                </c:pt>
                <c:pt idx="2824">
                  <c:v>82.289542674046018</c:v>
                </c:pt>
                <c:pt idx="2825">
                  <c:v>82.31867171570056</c:v>
                </c:pt>
                <c:pt idx="2826">
                  <c:v>82.347800757355088</c:v>
                </c:pt>
                <c:pt idx="2827">
                  <c:v>82.376929799009616</c:v>
                </c:pt>
                <c:pt idx="2828">
                  <c:v>82.406058840664144</c:v>
                </c:pt>
                <c:pt idx="2829">
                  <c:v>82.435187882318672</c:v>
                </c:pt>
                <c:pt idx="2830">
                  <c:v>82.4643169239732</c:v>
                </c:pt>
                <c:pt idx="2831">
                  <c:v>82.493445965627728</c:v>
                </c:pt>
                <c:pt idx="2832">
                  <c:v>82.522575007282256</c:v>
                </c:pt>
                <c:pt idx="2833">
                  <c:v>82.551704048936784</c:v>
                </c:pt>
                <c:pt idx="2834">
                  <c:v>82.580833090591327</c:v>
                </c:pt>
                <c:pt idx="2835">
                  <c:v>82.609962132245855</c:v>
                </c:pt>
                <c:pt idx="2836">
                  <c:v>82.639091173900383</c:v>
                </c:pt>
                <c:pt idx="2837">
                  <c:v>82.668220215554911</c:v>
                </c:pt>
                <c:pt idx="2838">
                  <c:v>82.697349257209439</c:v>
                </c:pt>
                <c:pt idx="2839">
                  <c:v>82.726478298863967</c:v>
                </c:pt>
                <c:pt idx="2840">
                  <c:v>82.755607340518495</c:v>
                </c:pt>
                <c:pt idx="2841">
                  <c:v>82.784736382173037</c:v>
                </c:pt>
                <c:pt idx="2842">
                  <c:v>82.813865423827565</c:v>
                </c:pt>
                <c:pt idx="2843">
                  <c:v>82.842994465482093</c:v>
                </c:pt>
                <c:pt idx="2844">
                  <c:v>82.872123507136621</c:v>
                </c:pt>
                <c:pt idx="2845">
                  <c:v>82.901252548791149</c:v>
                </c:pt>
                <c:pt idx="2846">
                  <c:v>82.930381590445677</c:v>
                </c:pt>
                <c:pt idx="2847">
                  <c:v>82.959510632100205</c:v>
                </c:pt>
                <c:pt idx="2848">
                  <c:v>82.988639673754733</c:v>
                </c:pt>
                <c:pt idx="2849">
                  <c:v>83.017768715409261</c:v>
                </c:pt>
                <c:pt idx="2850">
                  <c:v>83.046897757063803</c:v>
                </c:pt>
                <c:pt idx="2851">
                  <c:v>83.076026798718331</c:v>
                </c:pt>
                <c:pt idx="2852">
                  <c:v>83.105155840372845</c:v>
                </c:pt>
                <c:pt idx="2853">
                  <c:v>83.134284882027373</c:v>
                </c:pt>
                <c:pt idx="2854">
                  <c:v>83.163413923681901</c:v>
                </c:pt>
                <c:pt idx="2855">
                  <c:v>83.192542965336429</c:v>
                </c:pt>
                <c:pt idx="2856">
                  <c:v>83.221672006990971</c:v>
                </c:pt>
                <c:pt idx="2857">
                  <c:v>83.250801048645499</c:v>
                </c:pt>
                <c:pt idx="2858">
                  <c:v>83.279930090300027</c:v>
                </c:pt>
                <c:pt idx="2859">
                  <c:v>83.309059131954555</c:v>
                </c:pt>
                <c:pt idx="2860">
                  <c:v>83.338188173609083</c:v>
                </c:pt>
                <c:pt idx="2861">
                  <c:v>83.367317215263611</c:v>
                </c:pt>
                <c:pt idx="2862">
                  <c:v>83.396446256918139</c:v>
                </c:pt>
                <c:pt idx="2863">
                  <c:v>83.425575298572667</c:v>
                </c:pt>
                <c:pt idx="2864">
                  <c:v>83.45470434022721</c:v>
                </c:pt>
                <c:pt idx="2865">
                  <c:v>83.483833381881738</c:v>
                </c:pt>
                <c:pt idx="2866">
                  <c:v>83.512962423536266</c:v>
                </c:pt>
                <c:pt idx="2867">
                  <c:v>83.542091465190794</c:v>
                </c:pt>
                <c:pt idx="2868">
                  <c:v>83.571220506845322</c:v>
                </c:pt>
                <c:pt idx="2869">
                  <c:v>83.60034954849985</c:v>
                </c:pt>
                <c:pt idx="2870">
                  <c:v>83.629478590154378</c:v>
                </c:pt>
                <c:pt idx="2871">
                  <c:v>83.658607631808906</c:v>
                </c:pt>
                <c:pt idx="2872">
                  <c:v>83.687736673463448</c:v>
                </c:pt>
                <c:pt idx="2873">
                  <c:v>83.716865715117976</c:v>
                </c:pt>
                <c:pt idx="2874">
                  <c:v>83.745994756772504</c:v>
                </c:pt>
                <c:pt idx="2875">
                  <c:v>83.775123798427032</c:v>
                </c:pt>
                <c:pt idx="2876">
                  <c:v>83.80425284008156</c:v>
                </c:pt>
                <c:pt idx="2877">
                  <c:v>83.833381881736088</c:v>
                </c:pt>
                <c:pt idx="2878">
                  <c:v>83.862510923390616</c:v>
                </c:pt>
                <c:pt idx="2879">
                  <c:v>83.891639965045144</c:v>
                </c:pt>
                <c:pt idx="2880">
                  <c:v>83.920769006699686</c:v>
                </c:pt>
                <c:pt idx="2881">
                  <c:v>83.949898048354214</c:v>
                </c:pt>
                <c:pt idx="2882">
                  <c:v>83.979027090008742</c:v>
                </c:pt>
                <c:pt idx="2883">
                  <c:v>84.00815613166327</c:v>
                </c:pt>
                <c:pt idx="2884">
                  <c:v>84.037285173317798</c:v>
                </c:pt>
                <c:pt idx="2885">
                  <c:v>84.066414214972326</c:v>
                </c:pt>
                <c:pt idx="2886">
                  <c:v>84.095543256626854</c:v>
                </c:pt>
                <c:pt idx="2887">
                  <c:v>84.124672298281382</c:v>
                </c:pt>
                <c:pt idx="2888">
                  <c:v>84.153801339935924</c:v>
                </c:pt>
                <c:pt idx="2889">
                  <c:v>84.182930381590452</c:v>
                </c:pt>
                <c:pt idx="2890">
                  <c:v>84.21205942324498</c:v>
                </c:pt>
                <c:pt idx="2891">
                  <c:v>84.241188464899508</c:v>
                </c:pt>
                <c:pt idx="2892">
                  <c:v>84.270317506554036</c:v>
                </c:pt>
                <c:pt idx="2893">
                  <c:v>84.299446548208564</c:v>
                </c:pt>
                <c:pt idx="2894">
                  <c:v>84.328575589863092</c:v>
                </c:pt>
                <c:pt idx="2895">
                  <c:v>84.35770463151762</c:v>
                </c:pt>
                <c:pt idx="2896">
                  <c:v>84.386833673172163</c:v>
                </c:pt>
                <c:pt idx="2897">
                  <c:v>84.415962714826691</c:v>
                </c:pt>
                <c:pt idx="2898">
                  <c:v>84.445091756481219</c:v>
                </c:pt>
                <c:pt idx="2899">
                  <c:v>84.474220798135747</c:v>
                </c:pt>
                <c:pt idx="2900">
                  <c:v>84.503349839790275</c:v>
                </c:pt>
                <c:pt idx="2901">
                  <c:v>84.532478881444803</c:v>
                </c:pt>
                <c:pt idx="2902">
                  <c:v>84.561607923099331</c:v>
                </c:pt>
                <c:pt idx="2903">
                  <c:v>84.590736964753859</c:v>
                </c:pt>
                <c:pt idx="2904">
                  <c:v>84.619866006408387</c:v>
                </c:pt>
                <c:pt idx="2905">
                  <c:v>84.648995048062915</c:v>
                </c:pt>
                <c:pt idx="2906">
                  <c:v>84.678124089717443</c:v>
                </c:pt>
                <c:pt idx="2907">
                  <c:v>84.707253131371971</c:v>
                </c:pt>
                <c:pt idx="2908">
                  <c:v>84.736382173026499</c:v>
                </c:pt>
                <c:pt idx="2909">
                  <c:v>84.765511214681027</c:v>
                </c:pt>
                <c:pt idx="2910">
                  <c:v>84.794640256335569</c:v>
                </c:pt>
                <c:pt idx="2911">
                  <c:v>84.823769297990097</c:v>
                </c:pt>
                <c:pt idx="2912">
                  <c:v>84.852898339644625</c:v>
                </c:pt>
                <c:pt idx="2913">
                  <c:v>84.882027381299153</c:v>
                </c:pt>
                <c:pt idx="2914">
                  <c:v>84.911156422953681</c:v>
                </c:pt>
                <c:pt idx="2915">
                  <c:v>84.940285464608209</c:v>
                </c:pt>
                <c:pt idx="2916">
                  <c:v>84.969414506262737</c:v>
                </c:pt>
                <c:pt idx="2917">
                  <c:v>84.998543547917265</c:v>
                </c:pt>
                <c:pt idx="2918">
                  <c:v>85.027672589571807</c:v>
                </c:pt>
                <c:pt idx="2919">
                  <c:v>85.056801631226335</c:v>
                </c:pt>
                <c:pt idx="2920">
                  <c:v>85.085930672880863</c:v>
                </c:pt>
                <c:pt idx="2921">
                  <c:v>85.115059714535391</c:v>
                </c:pt>
                <c:pt idx="2922">
                  <c:v>85.144188756189919</c:v>
                </c:pt>
                <c:pt idx="2923">
                  <c:v>85.173317797844447</c:v>
                </c:pt>
                <c:pt idx="2924">
                  <c:v>85.202446839498975</c:v>
                </c:pt>
                <c:pt idx="2925">
                  <c:v>85.231575881153503</c:v>
                </c:pt>
                <c:pt idx="2926">
                  <c:v>85.260704922808046</c:v>
                </c:pt>
                <c:pt idx="2927">
                  <c:v>85.289833964462574</c:v>
                </c:pt>
                <c:pt idx="2928">
                  <c:v>85.318963006117102</c:v>
                </c:pt>
                <c:pt idx="2929">
                  <c:v>85.34809204777163</c:v>
                </c:pt>
                <c:pt idx="2930">
                  <c:v>85.377221089426158</c:v>
                </c:pt>
                <c:pt idx="2931">
                  <c:v>85.406350131080686</c:v>
                </c:pt>
                <c:pt idx="2932">
                  <c:v>85.435479172735214</c:v>
                </c:pt>
                <c:pt idx="2933">
                  <c:v>85.464608214389742</c:v>
                </c:pt>
                <c:pt idx="2934">
                  <c:v>85.493737256044284</c:v>
                </c:pt>
                <c:pt idx="2935">
                  <c:v>85.522866297698812</c:v>
                </c:pt>
                <c:pt idx="2936">
                  <c:v>85.55199533935334</c:v>
                </c:pt>
                <c:pt idx="2937">
                  <c:v>85.581124381007868</c:v>
                </c:pt>
                <c:pt idx="2938">
                  <c:v>85.610253422662396</c:v>
                </c:pt>
                <c:pt idx="2939">
                  <c:v>85.639382464316924</c:v>
                </c:pt>
                <c:pt idx="2940">
                  <c:v>85.668511505971452</c:v>
                </c:pt>
                <c:pt idx="2941">
                  <c:v>85.69764054762598</c:v>
                </c:pt>
                <c:pt idx="2942">
                  <c:v>85.726769589280522</c:v>
                </c:pt>
                <c:pt idx="2943">
                  <c:v>85.75589863093505</c:v>
                </c:pt>
                <c:pt idx="2944">
                  <c:v>85.785027672589578</c:v>
                </c:pt>
                <c:pt idx="2945">
                  <c:v>85.814156714244106</c:v>
                </c:pt>
                <c:pt idx="2946">
                  <c:v>85.843285755898634</c:v>
                </c:pt>
                <c:pt idx="2947">
                  <c:v>85.872414797553162</c:v>
                </c:pt>
                <c:pt idx="2948">
                  <c:v>85.90154383920769</c:v>
                </c:pt>
                <c:pt idx="2949">
                  <c:v>85.930672880862218</c:v>
                </c:pt>
                <c:pt idx="2950">
                  <c:v>85.95980192251676</c:v>
                </c:pt>
                <c:pt idx="2951">
                  <c:v>85.988930964171288</c:v>
                </c:pt>
                <c:pt idx="2952">
                  <c:v>86.018060005825816</c:v>
                </c:pt>
                <c:pt idx="2953">
                  <c:v>86.04718904748033</c:v>
                </c:pt>
                <c:pt idx="2954">
                  <c:v>86.076318089134858</c:v>
                </c:pt>
                <c:pt idx="2955">
                  <c:v>86.105447130789386</c:v>
                </c:pt>
                <c:pt idx="2956">
                  <c:v>86.134576172443928</c:v>
                </c:pt>
                <c:pt idx="2957">
                  <c:v>86.163705214098457</c:v>
                </c:pt>
                <c:pt idx="2958">
                  <c:v>86.192834255752985</c:v>
                </c:pt>
                <c:pt idx="2959">
                  <c:v>86.221963297407513</c:v>
                </c:pt>
                <c:pt idx="2960">
                  <c:v>86.251092339062041</c:v>
                </c:pt>
                <c:pt idx="2961">
                  <c:v>86.280221380716569</c:v>
                </c:pt>
                <c:pt idx="2962">
                  <c:v>86.309350422371097</c:v>
                </c:pt>
                <c:pt idx="2963">
                  <c:v>86.338479464025625</c:v>
                </c:pt>
                <c:pt idx="2964">
                  <c:v>86.367608505680167</c:v>
                </c:pt>
                <c:pt idx="2965">
                  <c:v>86.396737547334695</c:v>
                </c:pt>
                <c:pt idx="2966">
                  <c:v>86.425866588989223</c:v>
                </c:pt>
                <c:pt idx="2967">
                  <c:v>86.454995630643751</c:v>
                </c:pt>
                <c:pt idx="2968">
                  <c:v>86.484124672298279</c:v>
                </c:pt>
                <c:pt idx="2969">
                  <c:v>86.513253713952807</c:v>
                </c:pt>
                <c:pt idx="2970">
                  <c:v>86.542382755607335</c:v>
                </c:pt>
                <c:pt idx="2971">
                  <c:v>86.571511797261863</c:v>
                </c:pt>
                <c:pt idx="2972">
                  <c:v>86.600640838916405</c:v>
                </c:pt>
                <c:pt idx="2973">
                  <c:v>86.629769880570933</c:v>
                </c:pt>
                <c:pt idx="2974">
                  <c:v>86.658898922225461</c:v>
                </c:pt>
                <c:pt idx="2975">
                  <c:v>86.688027963879989</c:v>
                </c:pt>
                <c:pt idx="2976">
                  <c:v>86.717157005534517</c:v>
                </c:pt>
                <c:pt idx="2977">
                  <c:v>86.746286047189045</c:v>
                </c:pt>
                <c:pt idx="2978">
                  <c:v>86.775415088843573</c:v>
                </c:pt>
                <c:pt idx="2979">
                  <c:v>86.804544130498101</c:v>
                </c:pt>
                <c:pt idx="2980">
                  <c:v>86.833673172152643</c:v>
                </c:pt>
                <c:pt idx="2981">
                  <c:v>86.862802213807171</c:v>
                </c:pt>
                <c:pt idx="2982">
                  <c:v>86.891931255461699</c:v>
                </c:pt>
                <c:pt idx="2983">
                  <c:v>86.921060297116227</c:v>
                </c:pt>
                <c:pt idx="2984">
                  <c:v>86.950189338770755</c:v>
                </c:pt>
                <c:pt idx="2985">
                  <c:v>86.979318380425283</c:v>
                </c:pt>
                <c:pt idx="2986">
                  <c:v>87.008447422079811</c:v>
                </c:pt>
                <c:pt idx="2987">
                  <c:v>87.037576463734339</c:v>
                </c:pt>
                <c:pt idx="2988">
                  <c:v>87.066705505388882</c:v>
                </c:pt>
                <c:pt idx="2989">
                  <c:v>87.09583454704341</c:v>
                </c:pt>
                <c:pt idx="2990">
                  <c:v>87.124963588697938</c:v>
                </c:pt>
                <c:pt idx="2991">
                  <c:v>87.154092630352466</c:v>
                </c:pt>
                <c:pt idx="2992">
                  <c:v>87.183221672006994</c:v>
                </c:pt>
                <c:pt idx="2993">
                  <c:v>87.212350713661522</c:v>
                </c:pt>
                <c:pt idx="2994">
                  <c:v>87.24147975531605</c:v>
                </c:pt>
                <c:pt idx="2995">
                  <c:v>87.270608796970578</c:v>
                </c:pt>
                <c:pt idx="2996">
                  <c:v>87.29973783862512</c:v>
                </c:pt>
                <c:pt idx="2997">
                  <c:v>87.328866880279648</c:v>
                </c:pt>
                <c:pt idx="2998">
                  <c:v>87.357995921934176</c:v>
                </c:pt>
                <c:pt idx="2999">
                  <c:v>87.387124963588704</c:v>
                </c:pt>
                <c:pt idx="3000">
                  <c:v>87.416254005243232</c:v>
                </c:pt>
                <c:pt idx="3001">
                  <c:v>87.44538304689776</c:v>
                </c:pt>
                <c:pt idx="3002">
                  <c:v>87.474512088552288</c:v>
                </c:pt>
                <c:pt idx="3003">
                  <c:v>87.503641130206816</c:v>
                </c:pt>
                <c:pt idx="3004">
                  <c:v>87.532770171861344</c:v>
                </c:pt>
                <c:pt idx="3005">
                  <c:v>87.561899213515872</c:v>
                </c:pt>
                <c:pt idx="3006">
                  <c:v>87.5910282551704</c:v>
                </c:pt>
                <c:pt idx="3007">
                  <c:v>87.620157296824928</c:v>
                </c:pt>
                <c:pt idx="3008">
                  <c:v>87.649286338479456</c:v>
                </c:pt>
                <c:pt idx="3009">
                  <c:v>87.678415380133984</c:v>
                </c:pt>
                <c:pt idx="3010">
                  <c:v>87.707544421788526</c:v>
                </c:pt>
                <c:pt idx="3011">
                  <c:v>87.736673463443054</c:v>
                </c:pt>
                <c:pt idx="3012">
                  <c:v>87.765802505097582</c:v>
                </c:pt>
                <c:pt idx="3013">
                  <c:v>87.79493154675211</c:v>
                </c:pt>
                <c:pt idx="3014">
                  <c:v>87.824060588406638</c:v>
                </c:pt>
                <c:pt idx="3015">
                  <c:v>87.853189630061166</c:v>
                </c:pt>
                <c:pt idx="3016">
                  <c:v>87.882318671715694</c:v>
                </c:pt>
                <c:pt idx="3017">
                  <c:v>87.911447713370222</c:v>
                </c:pt>
                <c:pt idx="3018">
                  <c:v>87.94057675502475</c:v>
                </c:pt>
                <c:pt idx="3019">
                  <c:v>87.969705796679293</c:v>
                </c:pt>
                <c:pt idx="3020">
                  <c:v>87.998834838333821</c:v>
                </c:pt>
                <c:pt idx="3021">
                  <c:v>88.027963879988349</c:v>
                </c:pt>
                <c:pt idx="3022">
                  <c:v>88.057092921642877</c:v>
                </c:pt>
                <c:pt idx="3023">
                  <c:v>88.086221963297405</c:v>
                </c:pt>
                <c:pt idx="3024">
                  <c:v>88.115351004951933</c:v>
                </c:pt>
                <c:pt idx="3025">
                  <c:v>88.144480046606461</c:v>
                </c:pt>
                <c:pt idx="3026">
                  <c:v>88.173609088261003</c:v>
                </c:pt>
                <c:pt idx="3027">
                  <c:v>88.202738129915531</c:v>
                </c:pt>
                <c:pt idx="3028">
                  <c:v>88.231867171570059</c:v>
                </c:pt>
                <c:pt idx="3029">
                  <c:v>88.260996213224587</c:v>
                </c:pt>
                <c:pt idx="3030">
                  <c:v>88.290125254879115</c:v>
                </c:pt>
                <c:pt idx="3031">
                  <c:v>88.319254296533643</c:v>
                </c:pt>
                <c:pt idx="3032">
                  <c:v>88.348383338188171</c:v>
                </c:pt>
                <c:pt idx="3033">
                  <c:v>88.377512379842699</c:v>
                </c:pt>
                <c:pt idx="3034">
                  <c:v>88.406641421497227</c:v>
                </c:pt>
                <c:pt idx="3035">
                  <c:v>88.435770463151769</c:v>
                </c:pt>
                <c:pt idx="3036">
                  <c:v>88.464899504806297</c:v>
                </c:pt>
                <c:pt idx="3037">
                  <c:v>88.494028546460825</c:v>
                </c:pt>
                <c:pt idx="3038">
                  <c:v>88.523157588115353</c:v>
                </c:pt>
                <c:pt idx="3039">
                  <c:v>88.552286629769881</c:v>
                </c:pt>
                <c:pt idx="3040">
                  <c:v>88.581415671424409</c:v>
                </c:pt>
                <c:pt idx="3041">
                  <c:v>88.610544713078937</c:v>
                </c:pt>
                <c:pt idx="3042">
                  <c:v>88.639673754733479</c:v>
                </c:pt>
                <c:pt idx="3043">
                  <c:v>88.668802796388007</c:v>
                </c:pt>
                <c:pt idx="3044">
                  <c:v>88.697931838042535</c:v>
                </c:pt>
                <c:pt idx="3045">
                  <c:v>88.727060879697063</c:v>
                </c:pt>
                <c:pt idx="3046">
                  <c:v>88.756189921351591</c:v>
                </c:pt>
                <c:pt idx="3047">
                  <c:v>88.785318963006119</c:v>
                </c:pt>
                <c:pt idx="3048">
                  <c:v>88.814448004660647</c:v>
                </c:pt>
                <c:pt idx="3049">
                  <c:v>88.843577046315175</c:v>
                </c:pt>
                <c:pt idx="3050">
                  <c:v>88.872706087969704</c:v>
                </c:pt>
                <c:pt idx="3051">
                  <c:v>88.901835129624246</c:v>
                </c:pt>
                <c:pt idx="3052">
                  <c:v>88.930964171278774</c:v>
                </c:pt>
                <c:pt idx="3053">
                  <c:v>88.960093212933302</c:v>
                </c:pt>
                <c:pt idx="3054">
                  <c:v>88.989222254587816</c:v>
                </c:pt>
                <c:pt idx="3055">
                  <c:v>89.018351296242344</c:v>
                </c:pt>
                <c:pt idx="3056">
                  <c:v>89.047480337896872</c:v>
                </c:pt>
                <c:pt idx="3057">
                  <c:v>89.076609379551414</c:v>
                </c:pt>
                <c:pt idx="3058">
                  <c:v>89.105738421205942</c:v>
                </c:pt>
                <c:pt idx="3059">
                  <c:v>89.13486746286047</c:v>
                </c:pt>
                <c:pt idx="3060">
                  <c:v>89.163996504514998</c:v>
                </c:pt>
                <c:pt idx="3061">
                  <c:v>89.193125546169526</c:v>
                </c:pt>
                <c:pt idx="3062">
                  <c:v>89.222254587824054</c:v>
                </c:pt>
                <c:pt idx="3063">
                  <c:v>89.251383629478582</c:v>
                </c:pt>
                <c:pt idx="3064">
                  <c:v>89.28051267113311</c:v>
                </c:pt>
                <c:pt idx="3065">
                  <c:v>89.309641712787652</c:v>
                </c:pt>
                <c:pt idx="3066">
                  <c:v>89.33877075444218</c:v>
                </c:pt>
                <c:pt idx="3067">
                  <c:v>89.367899796096708</c:v>
                </c:pt>
                <c:pt idx="3068">
                  <c:v>89.397028837751236</c:v>
                </c:pt>
                <c:pt idx="3069">
                  <c:v>89.426157879405764</c:v>
                </c:pt>
                <c:pt idx="3070">
                  <c:v>89.455286921060292</c:v>
                </c:pt>
                <c:pt idx="3071">
                  <c:v>89.48441596271482</c:v>
                </c:pt>
                <c:pt idx="3072">
                  <c:v>89.513545004369348</c:v>
                </c:pt>
                <c:pt idx="3073">
                  <c:v>89.54267404602389</c:v>
                </c:pt>
                <c:pt idx="3074">
                  <c:v>89.571803087678418</c:v>
                </c:pt>
                <c:pt idx="3075">
                  <c:v>89.600932129332946</c:v>
                </c:pt>
                <c:pt idx="3076">
                  <c:v>89.630061170987474</c:v>
                </c:pt>
                <c:pt idx="3077">
                  <c:v>89.659190212642002</c:v>
                </c:pt>
                <c:pt idx="3078">
                  <c:v>89.68831925429653</c:v>
                </c:pt>
                <c:pt idx="3079">
                  <c:v>89.717448295951058</c:v>
                </c:pt>
                <c:pt idx="3080">
                  <c:v>89.746577337605586</c:v>
                </c:pt>
                <c:pt idx="3081">
                  <c:v>89.775706379260129</c:v>
                </c:pt>
                <c:pt idx="3082">
                  <c:v>89.804835420914657</c:v>
                </c:pt>
                <c:pt idx="3083">
                  <c:v>89.833964462569185</c:v>
                </c:pt>
                <c:pt idx="3084">
                  <c:v>89.863093504223713</c:v>
                </c:pt>
                <c:pt idx="3085">
                  <c:v>89.892222545878241</c:v>
                </c:pt>
                <c:pt idx="3086">
                  <c:v>89.921351587532769</c:v>
                </c:pt>
                <c:pt idx="3087">
                  <c:v>89.950480629187297</c:v>
                </c:pt>
                <c:pt idx="3088">
                  <c:v>89.979609670841825</c:v>
                </c:pt>
                <c:pt idx="3089">
                  <c:v>90.008738712496367</c:v>
                </c:pt>
                <c:pt idx="3090">
                  <c:v>90.037867754150895</c:v>
                </c:pt>
                <c:pt idx="3091">
                  <c:v>90.066996795805423</c:v>
                </c:pt>
                <c:pt idx="3092">
                  <c:v>90.096125837459951</c:v>
                </c:pt>
                <c:pt idx="3093">
                  <c:v>90.125254879114479</c:v>
                </c:pt>
                <c:pt idx="3094">
                  <c:v>90.154383920769007</c:v>
                </c:pt>
                <c:pt idx="3095">
                  <c:v>90.183512962423535</c:v>
                </c:pt>
                <c:pt idx="3096">
                  <c:v>90.212642004078063</c:v>
                </c:pt>
                <c:pt idx="3097">
                  <c:v>90.241771045732605</c:v>
                </c:pt>
                <c:pt idx="3098">
                  <c:v>90.270900087387133</c:v>
                </c:pt>
                <c:pt idx="3099">
                  <c:v>90.300029129041661</c:v>
                </c:pt>
                <c:pt idx="3100">
                  <c:v>90.329158170696189</c:v>
                </c:pt>
                <c:pt idx="3101">
                  <c:v>90.358287212350717</c:v>
                </c:pt>
                <c:pt idx="3102">
                  <c:v>90.387416254005245</c:v>
                </c:pt>
                <c:pt idx="3103">
                  <c:v>90.416545295659773</c:v>
                </c:pt>
                <c:pt idx="3104">
                  <c:v>90.445674337314301</c:v>
                </c:pt>
                <c:pt idx="3105">
                  <c:v>90.474803378968829</c:v>
                </c:pt>
                <c:pt idx="3106">
                  <c:v>90.503932420623357</c:v>
                </c:pt>
                <c:pt idx="3107">
                  <c:v>90.533061462277885</c:v>
                </c:pt>
                <c:pt idx="3108">
                  <c:v>90.562190503932413</c:v>
                </c:pt>
                <c:pt idx="3109">
                  <c:v>90.591319545586941</c:v>
                </c:pt>
                <c:pt idx="3110">
                  <c:v>90.620448587241469</c:v>
                </c:pt>
                <c:pt idx="3111">
                  <c:v>90.649577628896012</c:v>
                </c:pt>
                <c:pt idx="3112">
                  <c:v>90.67870667055054</c:v>
                </c:pt>
                <c:pt idx="3113">
                  <c:v>90.707835712205068</c:v>
                </c:pt>
                <c:pt idx="3114">
                  <c:v>90.736964753859596</c:v>
                </c:pt>
                <c:pt idx="3115">
                  <c:v>90.766093795514124</c:v>
                </c:pt>
                <c:pt idx="3116">
                  <c:v>90.795222837168652</c:v>
                </c:pt>
                <c:pt idx="3117">
                  <c:v>90.82435187882318</c:v>
                </c:pt>
                <c:pt idx="3118">
                  <c:v>90.853480920477708</c:v>
                </c:pt>
                <c:pt idx="3119">
                  <c:v>90.88260996213225</c:v>
                </c:pt>
                <c:pt idx="3120">
                  <c:v>90.911739003786778</c:v>
                </c:pt>
                <c:pt idx="3121">
                  <c:v>90.940868045441306</c:v>
                </c:pt>
                <c:pt idx="3122">
                  <c:v>90.969997087095834</c:v>
                </c:pt>
                <c:pt idx="3123">
                  <c:v>90.999126128750362</c:v>
                </c:pt>
                <c:pt idx="3124">
                  <c:v>91.02825517040489</c:v>
                </c:pt>
                <c:pt idx="3125">
                  <c:v>91.057384212059418</c:v>
                </c:pt>
                <c:pt idx="3126">
                  <c:v>91.086513253713946</c:v>
                </c:pt>
                <c:pt idx="3127">
                  <c:v>91.115642295368488</c:v>
                </c:pt>
                <c:pt idx="3128">
                  <c:v>91.144771337023016</c:v>
                </c:pt>
                <c:pt idx="3129">
                  <c:v>91.173900378677544</c:v>
                </c:pt>
                <c:pt idx="3130">
                  <c:v>91.203029420332072</c:v>
                </c:pt>
                <c:pt idx="3131">
                  <c:v>91.2321584619866</c:v>
                </c:pt>
                <c:pt idx="3132">
                  <c:v>91.261287503641128</c:v>
                </c:pt>
                <c:pt idx="3133">
                  <c:v>91.290416545295656</c:v>
                </c:pt>
                <c:pt idx="3134">
                  <c:v>91.319545586950184</c:v>
                </c:pt>
                <c:pt idx="3135">
                  <c:v>91.348674628604726</c:v>
                </c:pt>
                <c:pt idx="3136">
                  <c:v>91.377803670259254</c:v>
                </c:pt>
                <c:pt idx="3137">
                  <c:v>91.406932711913782</c:v>
                </c:pt>
                <c:pt idx="3138">
                  <c:v>91.43606175356831</c:v>
                </c:pt>
                <c:pt idx="3139">
                  <c:v>91.465190795222838</c:v>
                </c:pt>
                <c:pt idx="3140">
                  <c:v>91.494319836877366</c:v>
                </c:pt>
                <c:pt idx="3141">
                  <c:v>91.523448878531894</c:v>
                </c:pt>
                <c:pt idx="3142">
                  <c:v>91.552577920186422</c:v>
                </c:pt>
                <c:pt idx="3143">
                  <c:v>91.581706961840965</c:v>
                </c:pt>
                <c:pt idx="3144">
                  <c:v>91.610836003495493</c:v>
                </c:pt>
                <c:pt idx="3145">
                  <c:v>91.639965045150021</c:v>
                </c:pt>
                <c:pt idx="3146">
                  <c:v>91.669094086804549</c:v>
                </c:pt>
                <c:pt idx="3147">
                  <c:v>91.698223128459077</c:v>
                </c:pt>
                <c:pt idx="3148">
                  <c:v>91.727352170113605</c:v>
                </c:pt>
                <c:pt idx="3149">
                  <c:v>91.756481211768133</c:v>
                </c:pt>
                <c:pt idx="3150">
                  <c:v>91.785610253422661</c:v>
                </c:pt>
                <c:pt idx="3151">
                  <c:v>91.814739295077203</c:v>
                </c:pt>
                <c:pt idx="3152">
                  <c:v>91.843868336731731</c:v>
                </c:pt>
                <c:pt idx="3153">
                  <c:v>91.872997378386259</c:v>
                </c:pt>
                <c:pt idx="3154">
                  <c:v>91.902126420040787</c:v>
                </c:pt>
                <c:pt idx="3155">
                  <c:v>91.931255461695301</c:v>
                </c:pt>
                <c:pt idx="3156">
                  <c:v>91.960384503349829</c:v>
                </c:pt>
                <c:pt idx="3157">
                  <c:v>91.989513545004371</c:v>
                </c:pt>
                <c:pt idx="3158">
                  <c:v>92.018642586658899</c:v>
                </c:pt>
                <c:pt idx="3159">
                  <c:v>92.047771628313427</c:v>
                </c:pt>
                <c:pt idx="3160">
                  <c:v>92.076900669967955</c:v>
                </c:pt>
                <c:pt idx="3161">
                  <c:v>92.106029711622483</c:v>
                </c:pt>
                <c:pt idx="3162">
                  <c:v>92.135158753277011</c:v>
                </c:pt>
                <c:pt idx="3163">
                  <c:v>92.164287794931539</c:v>
                </c:pt>
                <c:pt idx="3164">
                  <c:v>92.193416836586067</c:v>
                </c:pt>
                <c:pt idx="3165">
                  <c:v>92.222545878240609</c:v>
                </c:pt>
                <c:pt idx="3166">
                  <c:v>92.251674919895137</c:v>
                </c:pt>
                <c:pt idx="3167">
                  <c:v>92.280803961549665</c:v>
                </c:pt>
                <c:pt idx="3168">
                  <c:v>92.309933003204193</c:v>
                </c:pt>
                <c:pt idx="3169">
                  <c:v>92.339062044858721</c:v>
                </c:pt>
                <c:pt idx="3170">
                  <c:v>92.368191086513249</c:v>
                </c:pt>
                <c:pt idx="3171">
                  <c:v>92.397320128167777</c:v>
                </c:pt>
                <c:pt idx="3172">
                  <c:v>92.426449169822305</c:v>
                </c:pt>
                <c:pt idx="3173">
                  <c:v>92.455578211476848</c:v>
                </c:pt>
                <c:pt idx="3174">
                  <c:v>92.484707253131376</c:v>
                </c:pt>
                <c:pt idx="3175">
                  <c:v>92.513836294785904</c:v>
                </c:pt>
                <c:pt idx="3176">
                  <c:v>92.542965336440432</c:v>
                </c:pt>
                <c:pt idx="3177">
                  <c:v>92.57209437809496</c:v>
                </c:pt>
                <c:pt idx="3178">
                  <c:v>92.601223419749488</c:v>
                </c:pt>
                <c:pt idx="3179">
                  <c:v>92.630352461404016</c:v>
                </c:pt>
                <c:pt idx="3180">
                  <c:v>92.659481503058544</c:v>
                </c:pt>
                <c:pt idx="3181">
                  <c:v>92.688610544713086</c:v>
                </c:pt>
                <c:pt idx="3182">
                  <c:v>92.717739586367614</c:v>
                </c:pt>
                <c:pt idx="3183">
                  <c:v>92.746868628022142</c:v>
                </c:pt>
                <c:pt idx="3184">
                  <c:v>92.77599766967667</c:v>
                </c:pt>
                <c:pt idx="3185">
                  <c:v>92.805126711331198</c:v>
                </c:pt>
                <c:pt idx="3186">
                  <c:v>92.834255752985726</c:v>
                </c:pt>
                <c:pt idx="3187">
                  <c:v>92.863384794640254</c:v>
                </c:pt>
                <c:pt idx="3188">
                  <c:v>92.892513836294782</c:v>
                </c:pt>
                <c:pt idx="3189">
                  <c:v>92.921642877949324</c:v>
                </c:pt>
                <c:pt idx="3190">
                  <c:v>92.950771919603852</c:v>
                </c:pt>
                <c:pt idx="3191">
                  <c:v>92.97990096125838</c:v>
                </c:pt>
                <c:pt idx="3192">
                  <c:v>93.009030002912908</c:v>
                </c:pt>
                <c:pt idx="3193">
                  <c:v>93.038159044567436</c:v>
                </c:pt>
                <c:pt idx="3194">
                  <c:v>93.067288086221964</c:v>
                </c:pt>
                <c:pt idx="3195">
                  <c:v>93.096417127876492</c:v>
                </c:pt>
                <c:pt idx="3196">
                  <c:v>93.12554616953102</c:v>
                </c:pt>
                <c:pt idx="3197">
                  <c:v>93.154675211185562</c:v>
                </c:pt>
                <c:pt idx="3198">
                  <c:v>93.18380425284009</c:v>
                </c:pt>
                <c:pt idx="3199">
                  <c:v>93.212933294494619</c:v>
                </c:pt>
                <c:pt idx="3200">
                  <c:v>93.242062336149147</c:v>
                </c:pt>
                <c:pt idx="3201">
                  <c:v>93.271191377803675</c:v>
                </c:pt>
                <c:pt idx="3202">
                  <c:v>93.300320419458203</c:v>
                </c:pt>
                <c:pt idx="3203">
                  <c:v>93.329449461112731</c:v>
                </c:pt>
                <c:pt idx="3204">
                  <c:v>93.358578502767259</c:v>
                </c:pt>
                <c:pt idx="3205">
                  <c:v>93.387707544421787</c:v>
                </c:pt>
                <c:pt idx="3206">
                  <c:v>93.416836586076315</c:v>
                </c:pt>
                <c:pt idx="3207">
                  <c:v>93.445965627730843</c:v>
                </c:pt>
                <c:pt idx="3208">
                  <c:v>93.475094669385371</c:v>
                </c:pt>
                <c:pt idx="3209">
                  <c:v>93.504223711039899</c:v>
                </c:pt>
                <c:pt idx="3210">
                  <c:v>93.533352752694427</c:v>
                </c:pt>
                <c:pt idx="3211">
                  <c:v>93.562481794348969</c:v>
                </c:pt>
                <c:pt idx="3212">
                  <c:v>93.591610836003497</c:v>
                </c:pt>
                <c:pt idx="3213">
                  <c:v>93.620739877658025</c:v>
                </c:pt>
                <c:pt idx="3214">
                  <c:v>93.649868919312553</c:v>
                </c:pt>
                <c:pt idx="3215">
                  <c:v>93.678997960967081</c:v>
                </c:pt>
                <c:pt idx="3216">
                  <c:v>93.708127002621609</c:v>
                </c:pt>
                <c:pt idx="3217">
                  <c:v>93.737256044276137</c:v>
                </c:pt>
                <c:pt idx="3218">
                  <c:v>93.766385085930665</c:v>
                </c:pt>
                <c:pt idx="3219">
                  <c:v>93.795514127585193</c:v>
                </c:pt>
                <c:pt idx="3220">
                  <c:v>93.824643169239735</c:v>
                </c:pt>
                <c:pt idx="3221">
                  <c:v>93.853772210894263</c:v>
                </c:pt>
                <c:pt idx="3222">
                  <c:v>93.882901252548791</c:v>
                </c:pt>
                <c:pt idx="3223">
                  <c:v>93.912030294203319</c:v>
                </c:pt>
                <c:pt idx="3224">
                  <c:v>93.941159335857847</c:v>
                </c:pt>
                <c:pt idx="3225">
                  <c:v>93.970288377512375</c:v>
                </c:pt>
                <c:pt idx="3226">
                  <c:v>93.999417419166903</c:v>
                </c:pt>
                <c:pt idx="3227">
                  <c:v>94.028546460821445</c:v>
                </c:pt>
                <c:pt idx="3228">
                  <c:v>94.057675502475973</c:v>
                </c:pt>
                <c:pt idx="3229">
                  <c:v>94.086804544130501</c:v>
                </c:pt>
                <c:pt idx="3230">
                  <c:v>94.115933585785029</c:v>
                </c:pt>
                <c:pt idx="3231">
                  <c:v>94.145062627439557</c:v>
                </c:pt>
                <c:pt idx="3232">
                  <c:v>94.174191669094085</c:v>
                </c:pt>
                <c:pt idx="3233">
                  <c:v>94.203320710748613</c:v>
                </c:pt>
                <c:pt idx="3234">
                  <c:v>94.232449752403141</c:v>
                </c:pt>
                <c:pt idx="3235">
                  <c:v>94.261578794057669</c:v>
                </c:pt>
                <c:pt idx="3236">
                  <c:v>94.290707835712212</c:v>
                </c:pt>
                <c:pt idx="3237">
                  <c:v>94.31983687736674</c:v>
                </c:pt>
                <c:pt idx="3238">
                  <c:v>94.348965919021268</c:v>
                </c:pt>
                <c:pt idx="3239">
                  <c:v>94.378094960675796</c:v>
                </c:pt>
                <c:pt idx="3240">
                  <c:v>94.407224002330324</c:v>
                </c:pt>
                <c:pt idx="3241">
                  <c:v>94.436353043984852</c:v>
                </c:pt>
                <c:pt idx="3242">
                  <c:v>94.46548208563938</c:v>
                </c:pt>
                <c:pt idx="3243">
                  <c:v>94.494611127293922</c:v>
                </c:pt>
                <c:pt idx="3244">
                  <c:v>94.52374016894845</c:v>
                </c:pt>
                <c:pt idx="3245">
                  <c:v>94.552869210602978</c:v>
                </c:pt>
                <c:pt idx="3246">
                  <c:v>94.581998252257506</c:v>
                </c:pt>
                <c:pt idx="3247">
                  <c:v>94.611127293912034</c:v>
                </c:pt>
                <c:pt idx="3248">
                  <c:v>94.640256335566562</c:v>
                </c:pt>
                <c:pt idx="3249">
                  <c:v>94.66938537722109</c:v>
                </c:pt>
                <c:pt idx="3250">
                  <c:v>94.698514418875618</c:v>
                </c:pt>
                <c:pt idx="3251">
                  <c:v>94.727643460530146</c:v>
                </c:pt>
                <c:pt idx="3252">
                  <c:v>94.756772502184688</c:v>
                </c:pt>
                <c:pt idx="3253">
                  <c:v>94.785901543839216</c:v>
                </c:pt>
                <c:pt idx="3254">
                  <c:v>94.815030585493744</c:v>
                </c:pt>
                <c:pt idx="3255">
                  <c:v>94.844159627148272</c:v>
                </c:pt>
                <c:pt idx="3256">
                  <c:v>94.873288668802786</c:v>
                </c:pt>
                <c:pt idx="3257">
                  <c:v>94.902417710457314</c:v>
                </c:pt>
                <c:pt idx="3258">
                  <c:v>94.931546752111856</c:v>
                </c:pt>
                <c:pt idx="3259">
                  <c:v>94.960675793766384</c:v>
                </c:pt>
                <c:pt idx="3260">
                  <c:v>94.989804835420912</c:v>
                </c:pt>
                <c:pt idx="3261">
                  <c:v>95.01893387707544</c:v>
                </c:pt>
                <c:pt idx="3262">
                  <c:v>95.048062918729968</c:v>
                </c:pt>
                <c:pt idx="3263">
                  <c:v>95.077191960384496</c:v>
                </c:pt>
                <c:pt idx="3264">
                  <c:v>95.106321002039024</c:v>
                </c:pt>
                <c:pt idx="3265">
                  <c:v>95.135450043693552</c:v>
                </c:pt>
                <c:pt idx="3266">
                  <c:v>95.164579085348095</c:v>
                </c:pt>
                <c:pt idx="3267">
                  <c:v>95.193708127002623</c:v>
                </c:pt>
                <c:pt idx="3268">
                  <c:v>95.222837168657151</c:v>
                </c:pt>
                <c:pt idx="3269">
                  <c:v>95.251966210311679</c:v>
                </c:pt>
                <c:pt idx="3270">
                  <c:v>95.281095251966207</c:v>
                </c:pt>
                <c:pt idx="3271">
                  <c:v>95.310224293620735</c:v>
                </c:pt>
                <c:pt idx="3272">
                  <c:v>95.339353335275263</c:v>
                </c:pt>
                <c:pt idx="3273">
                  <c:v>95.368482376929791</c:v>
                </c:pt>
                <c:pt idx="3274">
                  <c:v>95.397611418584333</c:v>
                </c:pt>
                <c:pt idx="3275">
                  <c:v>95.426740460238861</c:v>
                </c:pt>
                <c:pt idx="3276">
                  <c:v>95.455869501893389</c:v>
                </c:pt>
                <c:pt idx="3277">
                  <c:v>95.484998543547917</c:v>
                </c:pt>
                <c:pt idx="3278">
                  <c:v>95.514127585202445</c:v>
                </c:pt>
                <c:pt idx="3279">
                  <c:v>95.543256626856973</c:v>
                </c:pt>
                <c:pt idx="3280">
                  <c:v>95.572385668511501</c:v>
                </c:pt>
                <c:pt idx="3281">
                  <c:v>95.601514710166029</c:v>
                </c:pt>
                <c:pt idx="3282">
                  <c:v>95.630643751820571</c:v>
                </c:pt>
                <c:pt idx="3283">
                  <c:v>95.659772793475099</c:v>
                </c:pt>
                <c:pt idx="3284">
                  <c:v>95.688901835129627</c:v>
                </c:pt>
                <c:pt idx="3285">
                  <c:v>95.718030876784155</c:v>
                </c:pt>
                <c:pt idx="3286">
                  <c:v>95.747159918438683</c:v>
                </c:pt>
                <c:pt idx="3287">
                  <c:v>95.776288960093211</c:v>
                </c:pt>
                <c:pt idx="3288">
                  <c:v>95.805418001747739</c:v>
                </c:pt>
                <c:pt idx="3289">
                  <c:v>95.834547043402267</c:v>
                </c:pt>
                <c:pt idx="3290">
                  <c:v>95.863676085056809</c:v>
                </c:pt>
                <c:pt idx="3291">
                  <c:v>95.892805126711337</c:v>
                </c:pt>
                <c:pt idx="3292">
                  <c:v>95.921934168365866</c:v>
                </c:pt>
                <c:pt idx="3293">
                  <c:v>95.951063210020394</c:v>
                </c:pt>
                <c:pt idx="3294">
                  <c:v>95.980192251674922</c:v>
                </c:pt>
                <c:pt idx="3295">
                  <c:v>96.00932129332945</c:v>
                </c:pt>
                <c:pt idx="3296">
                  <c:v>96.038450334983978</c:v>
                </c:pt>
                <c:pt idx="3297">
                  <c:v>96.067579376638506</c:v>
                </c:pt>
                <c:pt idx="3298">
                  <c:v>96.096708418293048</c:v>
                </c:pt>
                <c:pt idx="3299">
                  <c:v>96.125837459947576</c:v>
                </c:pt>
                <c:pt idx="3300">
                  <c:v>96.154966501602104</c:v>
                </c:pt>
                <c:pt idx="3301">
                  <c:v>96.184095543256632</c:v>
                </c:pt>
                <c:pt idx="3302">
                  <c:v>96.21322458491116</c:v>
                </c:pt>
                <c:pt idx="3303">
                  <c:v>96.242353626565688</c:v>
                </c:pt>
                <c:pt idx="3304">
                  <c:v>96.271482668220216</c:v>
                </c:pt>
                <c:pt idx="3305">
                  <c:v>96.300611709874744</c:v>
                </c:pt>
                <c:pt idx="3306">
                  <c:v>96.329740751529272</c:v>
                </c:pt>
                <c:pt idx="3307">
                  <c:v>96.3588697931838</c:v>
                </c:pt>
                <c:pt idx="3308">
                  <c:v>96.387998834838328</c:v>
                </c:pt>
                <c:pt idx="3309">
                  <c:v>96.417127876492856</c:v>
                </c:pt>
                <c:pt idx="3310">
                  <c:v>96.446256918147384</c:v>
                </c:pt>
                <c:pt idx="3311">
                  <c:v>96.475385959801912</c:v>
                </c:pt>
                <c:pt idx="3312">
                  <c:v>96.504515001456454</c:v>
                </c:pt>
                <c:pt idx="3313">
                  <c:v>96.533644043110982</c:v>
                </c:pt>
                <c:pt idx="3314">
                  <c:v>96.56277308476551</c:v>
                </c:pt>
                <c:pt idx="3315">
                  <c:v>96.591902126420038</c:v>
                </c:pt>
                <c:pt idx="3316">
                  <c:v>96.621031168074566</c:v>
                </c:pt>
                <c:pt idx="3317">
                  <c:v>96.650160209729094</c:v>
                </c:pt>
                <c:pt idx="3318">
                  <c:v>96.679289251383622</c:v>
                </c:pt>
                <c:pt idx="3319">
                  <c:v>96.70841829303815</c:v>
                </c:pt>
                <c:pt idx="3320">
                  <c:v>96.737547334692692</c:v>
                </c:pt>
                <c:pt idx="3321">
                  <c:v>96.76667637634722</c:v>
                </c:pt>
                <c:pt idx="3322">
                  <c:v>96.795805418001748</c:v>
                </c:pt>
                <c:pt idx="3323">
                  <c:v>96.824934459656276</c:v>
                </c:pt>
                <c:pt idx="3324">
                  <c:v>96.854063501310804</c:v>
                </c:pt>
                <c:pt idx="3325">
                  <c:v>96.883192542965332</c:v>
                </c:pt>
                <c:pt idx="3326">
                  <c:v>96.91232158461986</c:v>
                </c:pt>
                <c:pt idx="3327">
                  <c:v>96.941450626274388</c:v>
                </c:pt>
                <c:pt idx="3328">
                  <c:v>96.970579667928931</c:v>
                </c:pt>
                <c:pt idx="3329">
                  <c:v>96.999708709583459</c:v>
                </c:pt>
                <c:pt idx="3330">
                  <c:v>97.028837751237987</c:v>
                </c:pt>
                <c:pt idx="3331">
                  <c:v>97.057966792892515</c:v>
                </c:pt>
                <c:pt idx="3332">
                  <c:v>97.087095834547043</c:v>
                </c:pt>
                <c:pt idx="3333">
                  <c:v>97.116224876201571</c:v>
                </c:pt>
                <c:pt idx="3334">
                  <c:v>97.145353917856099</c:v>
                </c:pt>
                <c:pt idx="3335">
                  <c:v>97.174482959510627</c:v>
                </c:pt>
                <c:pt idx="3336">
                  <c:v>97.203612001165169</c:v>
                </c:pt>
                <c:pt idx="3337">
                  <c:v>97.232741042819697</c:v>
                </c:pt>
                <c:pt idx="3338">
                  <c:v>97.261870084474225</c:v>
                </c:pt>
                <c:pt idx="3339">
                  <c:v>97.290999126128753</c:v>
                </c:pt>
                <c:pt idx="3340">
                  <c:v>97.320128167783281</c:v>
                </c:pt>
                <c:pt idx="3341">
                  <c:v>97.349257209437809</c:v>
                </c:pt>
                <c:pt idx="3342">
                  <c:v>97.378386251092337</c:v>
                </c:pt>
                <c:pt idx="3343">
                  <c:v>97.407515292746865</c:v>
                </c:pt>
                <c:pt idx="3344">
                  <c:v>97.436644334401407</c:v>
                </c:pt>
                <c:pt idx="3345">
                  <c:v>97.465773376055935</c:v>
                </c:pt>
                <c:pt idx="3346">
                  <c:v>97.494902417710463</c:v>
                </c:pt>
                <c:pt idx="3347">
                  <c:v>97.524031459364991</c:v>
                </c:pt>
                <c:pt idx="3348">
                  <c:v>97.553160501019519</c:v>
                </c:pt>
                <c:pt idx="3349">
                  <c:v>97.582289542674047</c:v>
                </c:pt>
                <c:pt idx="3350">
                  <c:v>97.611418584328575</c:v>
                </c:pt>
                <c:pt idx="3351">
                  <c:v>97.640547625983103</c:v>
                </c:pt>
                <c:pt idx="3352">
                  <c:v>97.669676667637646</c:v>
                </c:pt>
                <c:pt idx="3353">
                  <c:v>97.698805709292174</c:v>
                </c:pt>
                <c:pt idx="3354">
                  <c:v>97.727934750946702</c:v>
                </c:pt>
                <c:pt idx="3355">
                  <c:v>97.75706379260123</c:v>
                </c:pt>
                <c:pt idx="3356">
                  <c:v>97.786192834255758</c:v>
                </c:pt>
                <c:pt idx="3357">
                  <c:v>97.815321875910271</c:v>
                </c:pt>
                <c:pt idx="3358">
                  <c:v>97.844450917564814</c:v>
                </c:pt>
                <c:pt idx="3359">
                  <c:v>97.873579959219342</c:v>
                </c:pt>
                <c:pt idx="3360">
                  <c:v>97.90270900087387</c:v>
                </c:pt>
                <c:pt idx="3361">
                  <c:v>97.931838042528398</c:v>
                </c:pt>
                <c:pt idx="3362">
                  <c:v>97.960967084182926</c:v>
                </c:pt>
                <c:pt idx="3363">
                  <c:v>97.990096125837454</c:v>
                </c:pt>
                <c:pt idx="3364">
                  <c:v>98.019225167491982</c:v>
                </c:pt>
                <c:pt idx="3365">
                  <c:v>98.04835420914651</c:v>
                </c:pt>
                <c:pt idx="3366">
                  <c:v>98.077483250801052</c:v>
                </c:pt>
                <c:pt idx="3367">
                  <c:v>98.10661229245558</c:v>
                </c:pt>
                <c:pt idx="3368">
                  <c:v>98.135741334110108</c:v>
                </c:pt>
                <c:pt idx="3369">
                  <c:v>98.164870375764636</c:v>
                </c:pt>
                <c:pt idx="3370">
                  <c:v>98.193999417419164</c:v>
                </c:pt>
                <c:pt idx="3371">
                  <c:v>98.223128459073692</c:v>
                </c:pt>
                <c:pt idx="3372">
                  <c:v>98.25225750072822</c:v>
                </c:pt>
                <c:pt idx="3373">
                  <c:v>98.281386542382748</c:v>
                </c:pt>
                <c:pt idx="3374">
                  <c:v>98.31051558403729</c:v>
                </c:pt>
                <c:pt idx="3375">
                  <c:v>98.339644625691818</c:v>
                </c:pt>
                <c:pt idx="3376">
                  <c:v>98.368773667346346</c:v>
                </c:pt>
                <c:pt idx="3377">
                  <c:v>98.397902709000874</c:v>
                </c:pt>
                <c:pt idx="3378">
                  <c:v>98.427031750655402</c:v>
                </c:pt>
                <c:pt idx="3379">
                  <c:v>98.45616079230993</c:v>
                </c:pt>
                <c:pt idx="3380">
                  <c:v>98.485289833964458</c:v>
                </c:pt>
                <c:pt idx="3381">
                  <c:v>98.514418875618986</c:v>
                </c:pt>
                <c:pt idx="3382">
                  <c:v>98.543547917273528</c:v>
                </c:pt>
                <c:pt idx="3383">
                  <c:v>98.572676958928056</c:v>
                </c:pt>
                <c:pt idx="3384">
                  <c:v>98.601806000582584</c:v>
                </c:pt>
                <c:pt idx="3385">
                  <c:v>98.630935042237112</c:v>
                </c:pt>
                <c:pt idx="3386">
                  <c:v>98.660064083891641</c:v>
                </c:pt>
                <c:pt idx="3387">
                  <c:v>98.689193125546169</c:v>
                </c:pt>
                <c:pt idx="3388">
                  <c:v>98.718322167200697</c:v>
                </c:pt>
                <c:pt idx="3389">
                  <c:v>98.747451208855225</c:v>
                </c:pt>
                <c:pt idx="3390">
                  <c:v>98.776580250509767</c:v>
                </c:pt>
                <c:pt idx="3391">
                  <c:v>98.805709292164295</c:v>
                </c:pt>
                <c:pt idx="3392">
                  <c:v>98.834838333818823</c:v>
                </c:pt>
                <c:pt idx="3393">
                  <c:v>98.863967375473351</c:v>
                </c:pt>
                <c:pt idx="3394">
                  <c:v>98.893096417127879</c:v>
                </c:pt>
                <c:pt idx="3395">
                  <c:v>98.922225458782407</c:v>
                </c:pt>
                <c:pt idx="3396">
                  <c:v>98.951354500436935</c:v>
                </c:pt>
                <c:pt idx="3397">
                  <c:v>98.980483542091463</c:v>
                </c:pt>
                <c:pt idx="3398">
                  <c:v>99.009612583746005</c:v>
                </c:pt>
                <c:pt idx="3399">
                  <c:v>99.038741625400533</c:v>
                </c:pt>
                <c:pt idx="3400">
                  <c:v>99.067870667055061</c:v>
                </c:pt>
                <c:pt idx="3401">
                  <c:v>99.096999708709589</c:v>
                </c:pt>
                <c:pt idx="3402">
                  <c:v>99.126128750364117</c:v>
                </c:pt>
                <c:pt idx="3403">
                  <c:v>99.155257792018645</c:v>
                </c:pt>
                <c:pt idx="3404">
                  <c:v>99.184386833673173</c:v>
                </c:pt>
                <c:pt idx="3405">
                  <c:v>99.213515875327701</c:v>
                </c:pt>
                <c:pt idx="3406">
                  <c:v>99.242644916982243</c:v>
                </c:pt>
                <c:pt idx="3407">
                  <c:v>99.271773958636757</c:v>
                </c:pt>
                <c:pt idx="3408">
                  <c:v>99.300903000291285</c:v>
                </c:pt>
                <c:pt idx="3409">
                  <c:v>99.330032041945813</c:v>
                </c:pt>
                <c:pt idx="3410">
                  <c:v>99.359161083600341</c:v>
                </c:pt>
                <c:pt idx="3411">
                  <c:v>99.388290125254869</c:v>
                </c:pt>
                <c:pt idx="3412">
                  <c:v>99.417419166909411</c:v>
                </c:pt>
                <c:pt idx="3413">
                  <c:v>99.446548208563939</c:v>
                </c:pt>
                <c:pt idx="3414">
                  <c:v>99.475677250218467</c:v>
                </c:pt>
                <c:pt idx="3415">
                  <c:v>99.504806291872995</c:v>
                </c:pt>
                <c:pt idx="3416">
                  <c:v>99.533935333527523</c:v>
                </c:pt>
                <c:pt idx="3417">
                  <c:v>99.563064375182051</c:v>
                </c:pt>
                <c:pt idx="3418">
                  <c:v>99.592193416836579</c:v>
                </c:pt>
                <c:pt idx="3419">
                  <c:v>99.621322458491107</c:v>
                </c:pt>
                <c:pt idx="3420">
                  <c:v>99.650451500145635</c:v>
                </c:pt>
                <c:pt idx="3421">
                  <c:v>99.679580541800178</c:v>
                </c:pt>
                <c:pt idx="3422">
                  <c:v>99.708709583454706</c:v>
                </c:pt>
                <c:pt idx="3423">
                  <c:v>99.737838625109234</c:v>
                </c:pt>
                <c:pt idx="3424">
                  <c:v>99.766967666763762</c:v>
                </c:pt>
                <c:pt idx="3425">
                  <c:v>99.79609670841829</c:v>
                </c:pt>
                <c:pt idx="3426">
                  <c:v>99.825225750072818</c:v>
                </c:pt>
                <c:pt idx="3427">
                  <c:v>99.854354791727346</c:v>
                </c:pt>
                <c:pt idx="3428">
                  <c:v>99.883483833381888</c:v>
                </c:pt>
                <c:pt idx="3429">
                  <c:v>99.912612875036416</c:v>
                </c:pt>
                <c:pt idx="3430">
                  <c:v>99.941741916690944</c:v>
                </c:pt>
                <c:pt idx="3431">
                  <c:v>99.970870958345472</c:v>
                </c:pt>
                <c:pt idx="3432">
                  <c:v>100</c:v>
                </c:pt>
              </c:numCache>
            </c:numRef>
          </c:cat>
          <c:val>
            <c:numRef>
              <c:f>nasdaq!$D$2:$D$3434</c:f>
              <c:numCache>
                <c:formatCode>_(* #,##0_);_(* \(#,##0\);_(* "-"??_);_(@_)</c:formatCode>
                <c:ptCount val="3433"/>
                <c:pt idx="0">
                  <c:v>10009217547.207439</c:v>
                </c:pt>
                <c:pt idx="1">
                  <c:v>8462236399.4768219</c:v>
                </c:pt>
                <c:pt idx="2">
                  <c:v>3876258398.3871651</c:v>
                </c:pt>
                <c:pt idx="3">
                  <c:v>3075394537.8714652</c:v>
                </c:pt>
                <c:pt idx="4">
                  <c:v>6911587632.0113811</c:v>
                </c:pt>
                <c:pt idx="5">
                  <c:v>13612437342.886181</c:v>
                </c:pt>
                <c:pt idx="6">
                  <c:v>29362237653.485291</c:v>
                </c:pt>
                <c:pt idx="7">
                  <c:v>5632496445.6718378</c:v>
                </c:pt>
                <c:pt idx="8">
                  <c:v>1754141996.3627019</c:v>
                </c:pt>
                <c:pt idx="9">
                  <c:v>820809691.13764572</c:v>
                </c:pt>
                <c:pt idx="10">
                  <c:v>1325181993.107816</c:v>
                </c:pt>
                <c:pt idx="11">
                  <c:v>935215457.78215611</c:v>
                </c:pt>
                <c:pt idx="12">
                  <c:v>910610911.91238463</c:v>
                </c:pt>
                <c:pt idx="13">
                  <c:v>325449905.43197691</c:v>
                </c:pt>
                <c:pt idx="14">
                  <c:v>2557709077.1374459</c:v>
                </c:pt>
                <c:pt idx="15">
                  <c:v>6188138138.7263355</c:v>
                </c:pt>
                <c:pt idx="16">
                  <c:v>735768488.39411235</c:v>
                </c:pt>
                <c:pt idx="17">
                  <c:v>844097517.94774747</c:v>
                </c:pt>
                <c:pt idx="18">
                  <c:v>894180023.91714704</c:v>
                </c:pt>
                <c:pt idx="19">
                  <c:v>1366766400.867347</c:v>
                </c:pt>
                <c:pt idx="20">
                  <c:v>554214543.42698503</c:v>
                </c:pt>
                <c:pt idx="21">
                  <c:v>716346599.63331771</c:v>
                </c:pt>
                <c:pt idx="22">
                  <c:v>951022142.14504206</c:v>
                </c:pt>
                <c:pt idx="23">
                  <c:v>90523697.436737433</c:v>
                </c:pt>
                <c:pt idx="24">
                  <c:v>449861976.6677112</c:v>
                </c:pt>
                <c:pt idx="25">
                  <c:v>573486281.99017537</c:v>
                </c:pt>
                <c:pt idx="26">
                  <c:v>746944284.7869997</c:v>
                </c:pt>
                <c:pt idx="27">
                  <c:v>660264702.13201261</c:v>
                </c:pt>
                <c:pt idx="28">
                  <c:v>822495462.5416826</c:v>
                </c:pt>
                <c:pt idx="29">
                  <c:v>732301124.13743806</c:v>
                </c:pt>
                <c:pt idx="30">
                  <c:v>628724654.117975</c:v>
                </c:pt>
                <c:pt idx="31">
                  <c:v>416464320.37960148</c:v>
                </c:pt>
                <c:pt idx="32">
                  <c:v>478108946.49852967</c:v>
                </c:pt>
                <c:pt idx="33">
                  <c:v>421080715.1770739</c:v>
                </c:pt>
                <c:pt idx="34">
                  <c:v>400460519.74477381</c:v>
                </c:pt>
                <c:pt idx="35">
                  <c:v>742060544.08960104</c:v>
                </c:pt>
                <c:pt idx="36">
                  <c:v>700011006.80837238</c:v>
                </c:pt>
                <c:pt idx="37">
                  <c:v>466310007.23971242</c:v>
                </c:pt>
                <c:pt idx="38">
                  <c:v>1082280934.685519</c:v>
                </c:pt>
                <c:pt idx="39">
                  <c:v>303745212.89717507</c:v>
                </c:pt>
                <c:pt idx="40">
                  <c:v>975890335.49596274</c:v>
                </c:pt>
                <c:pt idx="41">
                  <c:v>1040260381.0590481</c:v>
                </c:pt>
                <c:pt idx="42">
                  <c:v>558118684.09862983</c:v>
                </c:pt>
                <c:pt idx="43">
                  <c:v>402747502.96815228</c:v>
                </c:pt>
                <c:pt idx="44">
                  <c:v>344303767.3001669</c:v>
                </c:pt>
                <c:pt idx="45">
                  <c:v>119543189.0408214</c:v>
                </c:pt>
                <c:pt idx="46">
                  <c:v>307283966.51441371</c:v>
                </c:pt>
                <c:pt idx="47">
                  <c:v>446212106.06535631</c:v>
                </c:pt>
                <c:pt idx="48">
                  <c:v>381884902.69547129</c:v>
                </c:pt>
                <c:pt idx="49">
                  <c:v>319563444.48353219</c:v>
                </c:pt>
                <c:pt idx="50">
                  <c:v>445397371.68040699</c:v>
                </c:pt>
                <c:pt idx="51">
                  <c:v>224036599.70415011</c:v>
                </c:pt>
                <c:pt idx="52">
                  <c:v>577464854.35245168</c:v>
                </c:pt>
                <c:pt idx="53">
                  <c:v>393213855.60287851</c:v>
                </c:pt>
                <c:pt idx="54">
                  <c:v>301736977.60662287</c:v>
                </c:pt>
                <c:pt idx="55">
                  <c:v>402554833.09465122</c:v>
                </c:pt>
                <c:pt idx="56">
                  <c:v>645169634.13002205</c:v>
                </c:pt>
                <c:pt idx="57">
                  <c:v>394142607.33279097</c:v>
                </c:pt>
                <c:pt idx="58">
                  <c:v>381001501.99937278</c:v>
                </c:pt>
                <c:pt idx="59">
                  <c:v>458484459.3390736</c:v>
                </c:pt>
                <c:pt idx="60">
                  <c:v>289792122.10804391</c:v>
                </c:pt>
                <c:pt idx="61">
                  <c:v>236617383.6797699</c:v>
                </c:pt>
                <c:pt idx="62">
                  <c:v>384348602.97004879</c:v>
                </c:pt>
                <c:pt idx="63">
                  <c:v>156212836.4724012</c:v>
                </c:pt>
                <c:pt idx="64">
                  <c:v>619454500.10170043</c:v>
                </c:pt>
                <c:pt idx="65">
                  <c:v>522088769.73965031</c:v>
                </c:pt>
                <c:pt idx="66">
                  <c:v>248631999.93222561</c:v>
                </c:pt>
                <c:pt idx="67">
                  <c:v>290603760.05674541</c:v>
                </c:pt>
                <c:pt idx="68">
                  <c:v>353449312.5346362</c:v>
                </c:pt>
                <c:pt idx="69">
                  <c:v>215785821.32287061</c:v>
                </c:pt>
                <c:pt idx="70">
                  <c:v>256456793.70429191</c:v>
                </c:pt>
                <c:pt idx="71">
                  <c:v>280191153.09502518</c:v>
                </c:pt>
                <c:pt idx="72">
                  <c:v>214850517.9995653</c:v>
                </c:pt>
                <c:pt idx="73">
                  <c:v>221457081.52737501</c:v>
                </c:pt>
                <c:pt idx="74">
                  <c:v>267977109.55559021</c:v>
                </c:pt>
                <c:pt idx="75">
                  <c:v>556278965.74740839</c:v>
                </c:pt>
                <c:pt idx="76">
                  <c:v>158053137.9497683</c:v>
                </c:pt>
                <c:pt idx="77">
                  <c:v>284794602.0205211</c:v>
                </c:pt>
                <c:pt idx="78">
                  <c:v>267215461.18566</c:v>
                </c:pt>
                <c:pt idx="79">
                  <c:v>287032885.50437373</c:v>
                </c:pt>
                <c:pt idx="80">
                  <c:v>252446845.04667449</c:v>
                </c:pt>
                <c:pt idx="81">
                  <c:v>264251340.4880679</c:v>
                </c:pt>
                <c:pt idx="82">
                  <c:v>279548640.68222052</c:v>
                </c:pt>
                <c:pt idx="83">
                  <c:v>231601131.03445721</c:v>
                </c:pt>
                <c:pt idx="84">
                  <c:v>93166174.802497923</c:v>
                </c:pt>
                <c:pt idx="85">
                  <c:v>167470605.92411321</c:v>
                </c:pt>
                <c:pt idx="86">
                  <c:v>190444357.92714721</c:v>
                </c:pt>
                <c:pt idx="87">
                  <c:v>592144648.40162945</c:v>
                </c:pt>
                <c:pt idx="88">
                  <c:v>84675985.821192056</c:v>
                </c:pt>
                <c:pt idx="89">
                  <c:v>202022498.18755981</c:v>
                </c:pt>
                <c:pt idx="90">
                  <c:v>198966406.6296446</c:v>
                </c:pt>
                <c:pt idx="91">
                  <c:v>400727616.65655929</c:v>
                </c:pt>
                <c:pt idx="92">
                  <c:v>115357733.93792561</c:v>
                </c:pt>
                <c:pt idx="93">
                  <c:v>258756632.35019591</c:v>
                </c:pt>
                <c:pt idx="94">
                  <c:v>170308803.39728871</c:v>
                </c:pt>
                <c:pt idx="95">
                  <c:v>212304510.14697069</c:v>
                </c:pt>
                <c:pt idx="96">
                  <c:v>328586575.9268288</c:v>
                </c:pt>
                <c:pt idx="97">
                  <c:v>286894388.29761517</c:v>
                </c:pt>
                <c:pt idx="98">
                  <c:v>181397220.34468609</c:v>
                </c:pt>
                <c:pt idx="99">
                  <c:v>287393542.31705081</c:v>
                </c:pt>
                <c:pt idx="100">
                  <c:v>145429689.78034541</c:v>
                </c:pt>
                <c:pt idx="101">
                  <c:v>66313466.985832773</c:v>
                </c:pt>
                <c:pt idx="102">
                  <c:v>137480709.3598963</c:v>
                </c:pt>
                <c:pt idx="103">
                  <c:v>466694865.94366062</c:v>
                </c:pt>
                <c:pt idx="104">
                  <c:v>272691238.7732653</c:v>
                </c:pt>
                <c:pt idx="105">
                  <c:v>261437558.53591549</c:v>
                </c:pt>
                <c:pt idx="106">
                  <c:v>171793134.4074094</c:v>
                </c:pt>
                <c:pt idx="107">
                  <c:v>253067511.02734849</c:v>
                </c:pt>
                <c:pt idx="108">
                  <c:v>214293434.19303581</c:v>
                </c:pt>
                <c:pt idx="109">
                  <c:v>85412197.084163263</c:v>
                </c:pt>
                <c:pt idx="110">
                  <c:v>202624846.49515539</c:v>
                </c:pt>
                <c:pt idx="111">
                  <c:v>72903245.417374715</c:v>
                </c:pt>
                <c:pt idx="112">
                  <c:v>19054278.291208379</c:v>
                </c:pt>
                <c:pt idx="113">
                  <c:v>150685448.28380799</c:v>
                </c:pt>
                <c:pt idx="114">
                  <c:v>17946096.58926367</c:v>
                </c:pt>
                <c:pt idx="115">
                  <c:v>166851410.7168802</c:v>
                </c:pt>
                <c:pt idx="116">
                  <c:v>39408623.560196787</c:v>
                </c:pt>
                <c:pt idx="117">
                  <c:v>158254404.71867201</c:v>
                </c:pt>
                <c:pt idx="118">
                  <c:v>293692890.62529153</c:v>
                </c:pt>
                <c:pt idx="119">
                  <c:v>808568677.0550487</c:v>
                </c:pt>
                <c:pt idx="120">
                  <c:v>215603284.46267909</c:v>
                </c:pt>
                <c:pt idx="121">
                  <c:v>125459363.6780033</c:v>
                </c:pt>
                <c:pt idx="122">
                  <c:v>176688870.1105676</c:v>
                </c:pt>
                <c:pt idx="123">
                  <c:v>256619869.0455119</c:v>
                </c:pt>
                <c:pt idx="124">
                  <c:v>451943987.44025427</c:v>
                </c:pt>
                <c:pt idx="125">
                  <c:v>254578055.92025509</c:v>
                </c:pt>
                <c:pt idx="126">
                  <c:v>376589142.85839051</c:v>
                </c:pt>
                <c:pt idx="127">
                  <c:v>110575372.6131656</c:v>
                </c:pt>
                <c:pt idx="128">
                  <c:v>1071008740.734184</c:v>
                </c:pt>
                <c:pt idx="129">
                  <c:v>285657121.74088079</c:v>
                </c:pt>
                <c:pt idx="130">
                  <c:v>344399478.48856229</c:v>
                </c:pt>
                <c:pt idx="131">
                  <c:v>53326097.102976233</c:v>
                </c:pt>
                <c:pt idx="132">
                  <c:v>481115819.44437408</c:v>
                </c:pt>
                <c:pt idx="133">
                  <c:v>83687976.619515762</c:v>
                </c:pt>
                <c:pt idx="134">
                  <c:v>135088043.7991755</c:v>
                </c:pt>
                <c:pt idx="135">
                  <c:v>212644567.24191061</c:v>
                </c:pt>
                <c:pt idx="136">
                  <c:v>130048376.99029811</c:v>
                </c:pt>
                <c:pt idx="137">
                  <c:v>122569919.54944269</c:v>
                </c:pt>
                <c:pt idx="138">
                  <c:v>71488184.696353167</c:v>
                </c:pt>
                <c:pt idx="139">
                  <c:v>129529828.0702917</c:v>
                </c:pt>
                <c:pt idx="140">
                  <c:v>53306633.269273937</c:v>
                </c:pt>
                <c:pt idx="141">
                  <c:v>222560835.09913191</c:v>
                </c:pt>
                <c:pt idx="142">
                  <c:v>148555427.7295306</c:v>
                </c:pt>
                <c:pt idx="143">
                  <c:v>157946921.895742</c:v>
                </c:pt>
                <c:pt idx="144">
                  <c:v>195810479.24487731</c:v>
                </c:pt>
                <c:pt idx="145">
                  <c:v>370999777.06231529</c:v>
                </c:pt>
                <c:pt idx="146">
                  <c:v>202695226.21927029</c:v>
                </c:pt>
                <c:pt idx="147">
                  <c:v>154785916.48020861</c:v>
                </c:pt>
                <c:pt idx="148">
                  <c:v>268266865.2132732</c:v>
                </c:pt>
                <c:pt idx="149">
                  <c:v>155109998.29890549</c:v>
                </c:pt>
                <c:pt idx="150">
                  <c:v>168571015.89143959</c:v>
                </c:pt>
                <c:pt idx="151">
                  <c:v>185306242.2401242</c:v>
                </c:pt>
                <c:pt idx="152">
                  <c:v>11453294.741337471</c:v>
                </c:pt>
                <c:pt idx="153">
                  <c:v>62089531.46313303</c:v>
                </c:pt>
                <c:pt idx="154">
                  <c:v>96680782.12852788</c:v>
                </c:pt>
                <c:pt idx="155">
                  <c:v>134845222.22955599</c:v>
                </c:pt>
                <c:pt idx="156">
                  <c:v>37876946.203760587</c:v>
                </c:pt>
                <c:pt idx="157">
                  <c:v>213677238.20568869</c:v>
                </c:pt>
                <c:pt idx="158">
                  <c:v>114518728.29859971</c:v>
                </c:pt>
                <c:pt idx="159">
                  <c:v>144796974.48926479</c:v>
                </c:pt>
                <c:pt idx="160">
                  <c:v>102350073.1419013</c:v>
                </c:pt>
                <c:pt idx="161">
                  <c:v>242013642.9011097</c:v>
                </c:pt>
                <c:pt idx="162">
                  <c:v>132367973.5874951</c:v>
                </c:pt>
                <c:pt idx="163">
                  <c:v>106009095.4277969</c:v>
                </c:pt>
                <c:pt idx="164">
                  <c:v>74529617.266423911</c:v>
                </c:pt>
                <c:pt idx="165">
                  <c:v>61028981.108462334</c:v>
                </c:pt>
                <c:pt idx="166">
                  <c:v>37396355.307642616</c:v>
                </c:pt>
                <c:pt idx="167">
                  <c:v>79397385.601338327</c:v>
                </c:pt>
                <c:pt idx="168">
                  <c:v>111636524.55765019</c:v>
                </c:pt>
                <c:pt idx="169">
                  <c:v>71839332.838207334</c:v>
                </c:pt>
                <c:pt idx="170">
                  <c:v>294428404.39520109</c:v>
                </c:pt>
                <c:pt idx="171">
                  <c:v>147537665.23266301</c:v>
                </c:pt>
                <c:pt idx="172">
                  <c:v>326842744.88187963</c:v>
                </c:pt>
                <c:pt idx="173">
                  <c:v>47111166.888716161</c:v>
                </c:pt>
                <c:pt idx="174">
                  <c:v>200348821.57531989</c:v>
                </c:pt>
                <c:pt idx="175">
                  <c:v>248618741.7358647</c:v>
                </c:pt>
                <c:pt idx="176">
                  <c:v>58316454.441275246</c:v>
                </c:pt>
                <c:pt idx="177">
                  <c:v>129943900.9827529</c:v>
                </c:pt>
                <c:pt idx="178">
                  <c:v>72154315.555105746</c:v>
                </c:pt>
                <c:pt idx="179">
                  <c:v>134118299.4209072</c:v>
                </c:pt>
                <c:pt idx="180">
                  <c:v>55291198.661241107</c:v>
                </c:pt>
                <c:pt idx="181">
                  <c:v>77673934.011949375</c:v>
                </c:pt>
                <c:pt idx="182">
                  <c:v>72905811.025008529</c:v>
                </c:pt>
                <c:pt idx="183">
                  <c:v>78094072.999191284</c:v>
                </c:pt>
                <c:pt idx="184">
                  <c:v>82578506.005319729</c:v>
                </c:pt>
                <c:pt idx="185">
                  <c:v>61783331.677177861</c:v>
                </c:pt>
                <c:pt idx="186">
                  <c:v>190928165.19774461</c:v>
                </c:pt>
                <c:pt idx="187">
                  <c:v>69653988.206295848</c:v>
                </c:pt>
                <c:pt idx="188">
                  <c:v>164524249.01613691</c:v>
                </c:pt>
                <c:pt idx="189">
                  <c:v>152740425.06812489</c:v>
                </c:pt>
                <c:pt idx="190">
                  <c:v>96686152.38723135</c:v>
                </c:pt>
                <c:pt idx="191">
                  <c:v>261930239.2871888</c:v>
                </c:pt>
                <c:pt idx="192">
                  <c:v>55431088.558156706</c:v>
                </c:pt>
                <c:pt idx="193">
                  <c:v>21799175.988006592</c:v>
                </c:pt>
                <c:pt idx="194">
                  <c:v>135360254.10477239</c:v>
                </c:pt>
                <c:pt idx="195">
                  <c:v>118458838.7616584</c:v>
                </c:pt>
                <c:pt idx="196">
                  <c:v>160212201.4024502</c:v>
                </c:pt>
                <c:pt idx="197">
                  <c:v>50086879.953282051</c:v>
                </c:pt>
                <c:pt idx="198">
                  <c:v>110104669.9019983</c:v>
                </c:pt>
                <c:pt idx="199">
                  <c:v>45607607.453642443</c:v>
                </c:pt>
                <c:pt idx="200">
                  <c:v>99020096.387751505</c:v>
                </c:pt>
                <c:pt idx="201">
                  <c:v>12384152.70302625</c:v>
                </c:pt>
                <c:pt idx="202">
                  <c:v>67339135.140736893</c:v>
                </c:pt>
                <c:pt idx="203">
                  <c:v>141632261.26733789</c:v>
                </c:pt>
                <c:pt idx="204">
                  <c:v>98422338.089237362</c:v>
                </c:pt>
                <c:pt idx="205">
                  <c:v>78924959.43574053</c:v>
                </c:pt>
                <c:pt idx="206">
                  <c:v>104668577.35507619</c:v>
                </c:pt>
                <c:pt idx="207">
                  <c:v>58764521.554504953</c:v>
                </c:pt>
                <c:pt idx="208">
                  <c:v>9244.2406398494077</c:v>
                </c:pt>
                <c:pt idx="209">
                  <c:v>375852834.16784263</c:v>
                </c:pt>
                <c:pt idx="210">
                  <c:v>47375939.251404271</c:v>
                </c:pt>
                <c:pt idx="211">
                  <c:v>15608040.08096524</c:v>
                </c:pt>
                <c:pt idx="212">
                  <c:v>200023880.21087649</c:v>
                </c:pt>
                <c:pt idx="213">
                  <c:v>89495425.007592171</c:v>
                </c:pt>
                <c:pt idx="214">
                  <c:v>217588047.76516119</c:v>
                </c:pt>
                <c:pt idx="215">
                  <c:v>139404516.4639264</c:v>
                </c:pt>
                <c:pt idx="216">
                  <c:v>59525100.799399272</c:v>
                </c:pt>
                <c:pt idx="217">
                  <c:v>44407322.080348574</c:v>
                </c:pt>
                <c:pt idx="218">
                  <c:v>358351336.91445953</c:v>
                </c:pt>
                <c:pt idx="219">
                  <c:v>66534161.602063693</c:v>
                </c:pt>
                <c:pt idx="220">
                  <c:v>131571483.7880639</c:v>
                </c:pt>
                <c:pt idx="221">
                  <c:v>124793176.1313958</c:v>
                </c:pt>
                <c:pt idx="222">
                  <c:v>22768327.820318889</c:v>
                </c:pt>
                <c:pt idx="223">
                  <c:v>70592477.444055602</c:v>
                </c:pt>
                <c:pt idx="224">
                  <c:v>119689066.4810553</c:v>
                </c:pt>
                <c:pt idx="225">
                  <c:v>147195126.55550331</c:v>
                </c:pt>
                <c:pt idx="226">
                  <c:v>34622678.947532468</c:v>
                </c:pt>
                <c:pt idx="227">
                  <c:v>34299479.19175528</c:v>
                </c:pt>
                <c:pt idx="228">
                  <c:v>54557110.877345636</c:v>
                </c:pt>
                <c:pt idx="229">
                  <c:v>1437866.9928930639</c:v>
                </c:pt>
                <c:pt idx="230">
                  <c:v>252002048.780487</c:v>
                </c:pt>
                <c:pt idx="231">
                  <c:v>59796160.673975751</c:v>
                </c:pt>
                <c:pt idx="232">
                  <c:v>107919426.3056592</c:v>
                </c:pt>
                <c:pt idx="233">
                  <c:v>70008306.473963052</c:v>
                </c:pt>
                <c:pt idx="234">
                  <c:v>239498257.5122554</c:v>
                </c:pt>
                <c:pt idx="235">
                  <c:v>110357378.36135</c:v>
                </c:pt>
                <c:pt idx="236">
                  <c:v>477562019.0694142</c:v>
                </c:pt>
                <c:pt idx="237">
                  <c:v>58470521.384465598</c:v>
                </c:pt>
                <c:pt idx="238">
                  <c:v>25983393.711307179</c:v>
                </c:pt>
                <c:pt idx="239">
                  <c:v>127096062.9040478</c:v>
                </c:pt>
                <c:pt idx="240">
                  <c:v>42215631.616986282</c:v>
                </c:pt>
                <c:pt idx="241">
                  <c:v>139416000.04649591</c:v>
                </c:pt>
                <c:pt idx="242">
                  <c:v>193927073.7399776</c:v>
                </c:pt>
                <c:pt idx="243">
                  <c:v>51133717.835950457</c:v>
                </c:pt>
                <c:pt idx="244">
                  <c:v>124704895.7144202</c:v>
                </c:pt>
                <c:pt idx="245">
                  <c:v>11312278.155601511</c:v>
                </c:pt>
                <c:pt idx="246">
                  <c:v>49166666.26351209</c:v>
                </c:pt>
                <c:pt idx="247">
                  <c:v>90749755.826689556</c:v>
                </c:pt>
                <c:pt idx="248">
                  <c:v>37596929.196356177</c:v>
                </c:pt>
                <c:pt idx="249">
                  <c:v>41230139.329947487</c:v>
                </c:pt>
                <c:pt idx="250">
                  <c:v>121751170.0842136</c:v>
                </c:pt>
                <c:pt idx="251">
                  <c:v>85826493.952583686</c:v>
                </c:pt>
                <c:pt idx="252">
                  <c:v>62556591.289388463</c:v>
                </c:pt>
                <c:pt idx="253">
                  <c:v>99316096.331737489</c:v>
                </c:pt>
                <c:pt idx="254">
                  <c:v>118054831.396534</c:v>
                </c:pt>
                <c:pt idx="255">
                  <c:v>79322455.206385672</c:v>
                </c:pt>
                <c:pt idx="256">
                  <c:v>15909071.395070771</c:v>
                </c:pt>
                <c:pt idx="257">
                  <c:v>78884.690959502521</c:v>
                </c:pt>
                <c:pt idx="258">
                  <c:v>5510592.7059514737</c:v>
                </c:pt>
                <c:pt idx="259">
                  <c:v>80660546.412919208</c:v>
                </c:pt>
                <c:pt idx="260">
                  <c:v>58429281.168483332</c:v>
                </c:pt>
                <c:pt idx="261">
                  <c:v>103954422.88308179</c:v>
                </c:pt>
                <c:pt idx="262">
                  <c:v>30229764.541567821</c:v>
                </c:pt>
                <c:pt idx="263">
                  <c:v>41770381.560373694</c:v>
                </c:pt>
                <c:pt idx="264">
                  <c:v>27868870.232447181</c:v>
                </c:pt>
                <c:pt idx="265">
                  <c:v>74730666.321563721</c:v>
                </c:pt>
                <c:pt idx="266">
                  <c:v>120327704.21819919</c:v>
                </c:pt>
                <c:pt idx="267">
                  <c:v>291602987.95516777</c:v>
                </c:pt>
                <c:pt idx="268">
                  <c:v>97502916.373189285</c:v>
                </c:pt>
                <c:pt idx="269">
                  <c:v>41068239.084615938</c:v>
                </c:pt>
                <c:pt idx="270">
                  <c:v>30968876.863879692</c:v>
                </c:pt>
                <c:pt idx="271">
                  <c:v>75055455.968748257</c:v>
                </c:pt>
                <c:pt idx="272">
                  <c:v>29709646.609881639</c:v>
                </c:pt>
                <c:pt idx="273">
                  <c:v>6686.1300166060282</c:v>
                </c:pt>
                <c:pt idx="274">
                  <c:v>7379564.0720755104</c:v>
                </c:pt>
                <c:pt idx="275">
                  <c:v>83254279.234866008</c:v>
                </c:pt>
                <c:pt idx="276">
                  <c:v>115569684.7303623</c:v>
                </c:pt>
                <c:pt idx="277">
                  <c:v>57981138.882415272</c:v>
                </c:pt>
                <c:pt idx="278">
                  <c:v>70231433.859265342</c:v>
                </c:pt>
                <c:pt idx="279">
                  <c:v>81397959.053225636</c:v>
                </c:pt>
                <c:pt idx="280">
                  <c:v>202280010.86997059</c:v>
                </c:pt>
                <c:pt idx="281">
                  <c:v>51294216.856806062</c:v>
                </c:pt>
                <c:pt idx="282">
                  <c:v>105093128.5948963</c:v>
                </c:pt>
                <c:pt idx="283">
                  <c:v>66390014.741925493</c:v>
                </c:pt>
                <c:pt idx="284">
                  <c:v>49180135.649750873</c:v>
                </c:pt>
                <c:pt idx="285">
                  <c:v>23045632.731702849</c:v>
                </c:pt>
                <c:pt idx="286">
                  <c:v>111534293.2270422</c:v>
                </c:pt>
                <c:pt idx="287">
                  <c:v>40511135.353666008</c:v>
                </c:pt>
                <c:pt idx="288">
                  <c:v>238518747.04989651</c:v>
                </c:pt>
                <c:pt idx="289">
                  <c:v>36970734.43171028</c:v>
                </c:pt>
                <c:pt idx="290">
                  <c:v>74132813.471575484</c:v>
                </c:pt>
                <c:pt idx="291">
                  <c:v>33483424.836841051</c:v>
                </c:pt>
                <c:pt idx="292">
                  <c:v>35300762.085606024</c:v>
                </c:pt>
                <c:pt idx="293">
                  <c:v>60767997.327274233</c:v>
                </c:pt>
                <c:pt idx="294">
                  <c:v>136868745.78626221</c:v>
                </c:pt>
                <c:pt idx="295">
                  <c:v>26733926.925964661</c:v>
                </c:pt>
                <c:pt idx="296">
                  <c:v>24692182.494701602</c:v>
                </c:pt>
                <c:pt idx="297">
                  <c:v>45227195.154217973</c:v>
                </c:pt>
                <c:pt idx="298">
                  <c:v>7321134.4139781427</c:v>
                </c:pt>
                <c:pt idx="299">
                  <c:v>50294794.895159706</c:v>
                </c:pt>
                <c:pt idx="300">
                  <c:v>65151676.159317523</c:v>
                </c:pt>
                <c:pt idx="301">
                  <c:v>42673951.545951039</c:v>
                </c:pt>
                <c:pt idx="302">
                  <c:v>9766926.6978992671</c:v>
                </c:pt>
                <c:pt idx="303">
                  <c:v>39269101.688909143</c:v>
                </c:pt>
                <c:pt idx="304">
                  <c:v>45259798.813331418</c:v>
                </c:pt>
                <c:pt idx="305">
                  <c:v>63794388.805327378</c:v>
                </c:pt>
                <c:pt idx="306">
                  <c:v>48912038.337170981</c:v>
                </c:pt>
                <c:pt idx="307">
                  <c:v>10905365.342011491</c:v>
                </c:pt>
                <c:pt idx="308">
                  <c:v>43174155.916854434</c:v>
                </c:pt>
                <c:pt idx="309">
                  <c:v>29697202.068148982</c:v>
                </c:pt>
                <c:pt idx="310">
                  <c:v>50691114.531128578</c:v>
                </c:pt>
                <c:pt idx="311">
                  <c:v>74677031.245614648</c:v>
                </c:pt>
                <c:pt idx="312">
                  <c:v>20204735.761155538</c:v>
                </c:pt>
                <c:pt idx="313">
                  <c:v>15671346.175837319</c:v>
                </c:pt>
                <c:pt idx="314">
                  <c:v>57122628.176296823</c:v>
                </c:pt>
                <c:pt idx="315">
                  <c:v>112633258.8311668</c:v>
                </c:pt>
                <c:pt idx="316">
                  <c:v>54196622.946822926</c:v>
                </c:pt>
                <c:pt idx="317">
                  <c:v>80191854.213798344</c:v>
                </c:pt>
                <c:pt idx="318">
                  <c:v>77064133.732542947</c:v>
                </c:pt>
                <c:pt idx="319">
                  <c:v>30143502.127323311</c:v>
                </c:pt>
                <c:pt idx="320">
                  <c:v>31122020.223905981</c:v>
                </c:pt>
                <c:pt idx="321">
                  <c:v>96134789.628368467</c:v>
                </c:pt>
                <c:pt idx="322">
                  <c:v>42269283.027794689</c:v>
                </c:pt>
                <c:pt idx="323">
                  <c:v>114280884.37374011</c:v>
                </c:pt>
                <c:pt idx="324">
                  <c:v>53094419.291911177</c:v>
                </c:pt>
                <c:pt idx="325">
                  <c:v>20759864.14936655</c:v>
                </c:pt>
                <c:pt idx="326">
                  <c:v>40587702.181585051</c:v>
                </c:pt>
                <c:pt idx="327">
                  <c:v>223032251.72759259</c:v>
                </c:pt>
                <c:pt idx="328">
                  <c:v>54307315.202864982</c:v>
                </c:pt>
                <c:pt idx="329">
                  <c:v>32424060.97622383</c:v>
                </c:pt>
                <c:pt idx="330">
                  <c:v>75643738.763440147</c:v>
                </c:pt>
                <c:pt idx="331">
                  <c:v>42995656.30825942</c:v>
                </c:pt>
                <c:pt idx="332">
                  <c:v>112437410.6666379</c:v>
                </c:pt>
                <c:pt idx="333">
                  <c:v>18791718.906309549</c:v>
                </c:pt>
                <c:pt idx="334">
                  <c:v>41094160.922331147</c:v>
                </c:pt>
                <c:pt idx="335">
                  <c:v>62899181.601482481</c:v>
                </c:pt>
                <c:pt idx="336">
                  <c:v>19521498.661611911</c:v>
                </c:pt>
                <c:pt idx="337">
                  <c:v>9151480.7416342143</c:v>
                </c:pt>
                <c:pt idx="338">
                  <c:v>37727324.497824557</c:v>
                </c:pt>
                <c:pt idx="339">
                  <c:v>21850521.877232991</c:v>
                </c:pt>
                <c:pt idx="340">
                  <c:v>52309089.910544418</c:v>
                </c:pt>
                <c:pt idx="341">
                  <c:v>80087921.430761442</c:v>
                </c:pt>
                <c:pt idx="342">
                  <c:v>48891844.111827143</c:v>
                </c:pt>
                <c:pt idx="343">
                  <c:v>32555960.409198541</c:v>
                </c:pt>
                <c:pt idx="344">
                  <c:v>66858611.205668569</c:v>
                </c:pt>
                <c:pt idx="345">
                  <c:v>27261904.958027169</c:v>
                </c:pt>
                <c:pt idx="346">
                  <c:v>23785589.467256442</c:v>
                </c:pt>
                <c:pt idx="347">
                  <c:v>18490381.605877139</c:v>
                </c:pt>
                <c:pt idx="348">
                  <c:v>42702138.220752932</c:v>
                </c:pt>
                <c:pt idx="349">
                  <c:v>44933543.178034224</c:v>
                </c:pt>
                <c:pt idx="350">
                  <c:v>41031403.049670577</c:v>
                </c:pt>
                <c:pt idx="351">
                  <c:v>84368606.260718375</c:v>
                </c:pt>
                <c:pt idx="352">
                  <c:v>27486281.35848007</c:v>
                </c:pt>
                <c:pt idx="353">
                  <c:v>53507426.966023639</c:v>
                </c:pt>
                <c:pt idx="354">
                  <c:v>36578651.593774311</c:v>
                </c:pt>
                <c:pt idx="355">
                  <c:v>27819934.537428569</c:v>
                </c:pt>
                <c:pt idx="356">
                  <c:v>94057699.447560504</c:v>
                </c:pt>
                <c:pt idx="357">
                  <c:v>27427236.775616899</c:v>
                </c:pt>
                <c:pt idx="358">
                  <c:v>232955986.74631581</c:v>
                </c:pt>
                <c:pt idx="359">
                  <c:v>30136772.52730703</c:v>
                </c:pt>
                <c:pt idx="360">
                  <c:v>9398233.6827983707</c:v>
                </c:pt>
                <c:pt idx="361">
                  <c:v>30380773.24386612</c:v>
                </c:pt>
                <c:pt idx="362">
                  <c:v>55861243.93393974</c:v>
                </c:pt>
                <c:pt idx="363">
                  <c:v>28142196.22316128</c:v>
                </c:pt>
                <c:pt idx="364">
                  <c:v>26153041.20335152</c:v>
                </c:pt>
                <c:pt idx="365">
                  <c:v>39620566.006469727</c:v>
                </c:pt>
                <c:pt idx="366">
                  <c:v>38332221.965789787</c:v>
                </c:pt>
                <c:pt idx="367">
                  <c:v>24641371.942548059</c:v>
                </c:pt>
                <c:pt idx="368">
                  <c:v>39054577.572405443</c:v>
                </c:pt>
                <c:pt idx="369">
                  <c:v>48909206.084504157</c:v>
                </c:pt>
                <c:pt idx="370">
                  <c:v>35405154.245478943</c:v>
                </c:pt>
                <c:pt idx="371">
                  <c:v>27780927.665685639</c:v>
                </c:pt>
                <c:pt idx="372">
                  <c:v>32037725.54520398</c:v>
                </c:pt>
                <c:pt idx="373">
                  <c:v>20487074.703979488</c:v>
                </c:pt>
                <c:pt idx="374">
                  <c:v>149605972.01337269</c:v>
                </c:pt>
                <c:pt idx="375">
                  <c:v>14808912.53496806</c:v>
                </c:pt>
                <c:pt idx="376">
                  <c:v>60172443.350518622</c:v>
                </c:pt>
                <c:pt idx="377">
                  <c:v>40090653.496656962</c:v>
                </c:pt>
                <c:pt idx="378">
                  <c:v>15874727.80388933</c:v>
                </c:pt>
                <c:pt idx="379">
                  <c:v>5908053.2807140816</c:v>
                </c:pt>
                <c:pt idx="380">
                  <c:v>29967656.996129971</c:v>
                </c:pt>
                <c:pt idx="381">
                  <c:v>44132531.098075807</c:v>
                </c:pt>
                <c:pt idx="382">
                  <c:v>62326489.811442927</c:v>
                </c:pt>
                <c:pt idx="383">
                  <c:v>17367979.579801481</c:v>
                </c:pt>
                <c:pt idx="384">
                  <c:v>42001306.628117137</c:v>
                </c:pt>
                <c:pt idx="385">
                  <c:v>24411638.482262831</c:v>
                </c:pt>
                <c:pt idx="386">
                  <c:v>73532054.187923521</c:v>
                </c:pt>
                <c:pt idx="387">
                  <c:v>11604771.766141569</c:v>
                </c:pt>
                <c:pt idx="388">
                  <c:v>14497953.76050996</c:v>
                </c:pt>
                <c:pt idx="389">
                  <c:v>12579642.67386537</c:v>
                </c:pt>
                <c:pt idx="390">
                  <c:v>14945784.661908651</c:v>
                </c:pt>
                <c:pt idx="391">
                  <c:v>66453610.818655133</c:v>
                </c:pt>
                <c:pt idx="392">
                  <c:v>40312247.157303102</c:v>
                </c:pt>
                <c:pt idx="393">
                  <c:v>58787755.269849204</c:v>
                </c:pt>
                <c:pt idx="394">
                  <c:v>25249168.141013041</c:v>
                </c:pt>
                <c:pt idx="395">
                  <c:v>14843304.423118221</c:v>
                </c:pt>
                <c:pt idx="396">
                  <c:v>36807476.752115257</c:v>
                </c:pt>
                <c:pt idx="397">
                  <c:v>46248777.822243303</c:v>
                </c:pt>
                <c:pt idx="398">
                  <c:v>7538322.9554928411</c:v>
                </c:pt>
                <c:pt idx="399">
                  <c:v>2963564.365291595</c:v>
                </c:pt>
                <c:pt idx="400">
                  <c:v>61344785.293011554</c:v>
                </c:pt>
                <c:pt idx="401">
                  <c:v>37735854.870388366</c:v>
                </c:pt>
                <c:pt idx="402">
                  <c:v>65030253.632526472</c:v>
                </c:pt>
                <c:pt idx="403">
                  <c:v>61258073.360398144</c:v>
                </c:pt>
                <c:pt idx="404">
                  <c:v>29839652.547166411</c:v>
                </c:pt>
                <c:pt idx="405">
                  <c:v>52002594.224176183</c:v>
                </c:pt>
                <c:pt idx="406">
                  <c:v>57796434.42384053</c:v>
                </c:pt>
                <c:pt idx="407">
                  <c:v>17974679.836527511</c:v>
                </c:pt>
                <c:pt idx="408">
                  <c:v>86732498.628312394</c:v>
                </c:pt>
                <c:pt idx="409">
                  <c:v>47158692.809221998</c:v>
                </c:pt>
                <c:pt idx="410">
                  <c:v>4577356.7954815496</c:v>
                </c:pt>
                <c:pt idx="411">
                  <c:v>10688411.815231601</c:v>
                </c:pt>
                <c:pt idx="412">
                  <c:v>19118471.904667798</c:v>
                </c:pt>
                <c:pt idx="413">
                  <c:v>19414245.30564595</c:v>
                </c:pt>
                <c:pt idx="414">
                  <c:v>32184698.684707891</c:v>
                </c:pt>
                <c:pt idx="415">
                  <c:v>91627436.85199149</c:v>
                </c:pt>
                <c:pt idx="416">
                  <c:v>18535332.95966978</c:v>
                </c:pt>
                <c:pt idx="417">
                  <c:v>39919272.484790213</c:v>
                </c:pt>
                <c:pt idx="418">
                  <c:v>25315328.71784737</c:v>
                </c:pt>
                <c:pt idx="419">
                  <c:v>32544095.368411679</c:v>
                </c:pt>
                <c:pt idx="420">
                  <c:v>207017197.51202339</c:v>
                </c:pt>
                <c:pt idx="421">
                  <c:v>22785012.516669922</c:v>
                </c:pt>
                <c:pt idx="422">
                  <c:v>25554219.0425268</c:v>
                </c:pt>
                <c:pt idx="423">
                  <c:v>69363107.462774441</c:v>
                </c:pt>
                <c:pt idx="424">
                  <c:v>21923196.399589479</c:v>
                </c:pt>
                <c:pt idx="425">
                  <c:v>59309745.640027434</c:v>
                </c:pt>
                <c:pt idx="426">
                  <c:v>81358292.509193733</c:v>
                </c:pt>
                <c:pt idx="427">
                  <c:v>249910.32899996129</c:v>
                </c:pt>
                <c:pt idx="428">
                  <c:v>18045947.4380183</c:v>
                </c:pt>
                <c:pt idx="429">
                  <c:v>183847398.83378741</c:v>
                </c:pt>
                <c:pt idx="430">
                  <c:v>12467934.369150801</c:v>
                </c:pt>
                <c:pt idx="431">
                  <c:v>30045936.466477562</c:v>
                </c:pt>
                <c:pt idx="432">
                  <c:v>27354495.703413431</c:v>
                </c:pt>
                <c:pt idx="433">
                  <c:v>19031197.415964391</c:v>
                </c:pt>
                <c:pt idx="434">
                  <c:v>69954451.004417539</c:v>
                </c:pt>
                <c:pt idx="435">
                  <c:v>107131739.5981455</c:v>
                </c:pt>
                <c:pt idx="436">
                  <c:v>36666094.162904538</c:v>
                </c:pt>
                <c:pt idx="437">
                  <c:v>989254.99047031242</c:v>
                </c:pt>
                <c:pt idx="438">
                  <c:v>82967175.739162728</c:v>
                </c:pt>
                <c:pt idx="439">
                  <c:v>15091653.37747713</c:v>
                </c:pt>
                <c:pt idx="440">
                  <c:v>20616048.590042919</c:v>
                </c:pt>
                <c:pt idx="441">
                  <c:v>25847842.652413901</c:v>
                </c:pt>
                <c:pt idx="442">
                  <c:v>44196764.53369575</c:v>
                </c:pt>
                <c:pt idx="443">
                  <c:v>58193675.821443893</c:v>
                </c:pt>
                <c:pt idx="444">
                  <c:v>53391784.520716786</c:v>
                </c:pt>
                <c:pt idx="445">
                  <c:v>10825906.881837919</c:v>
                </c:pt>
                <c:pt idx="446">
                  <c:v>21713954.08012731</c:v>
                </c:pt>
                <c:pt idx="447">
                  <c:v>83302280.987819031</c:v>
                </c:pt>
                <c:pt idx="448">
                  <c:v>5226944.9718981246</c:v>
                </c:pt>
                <c:pt idx="449">
                  <c:v>30705014.073047791</c:v>
                </c:pt>
                <c:pt idx="450">
                  <c:v>170047381.73120469</c:v>
                </c:pt>
                <c:pt idx="451">
                  <c:v>15312608.705869529</c:v>
                </c:pt>
                <c:pt idx="452">
                  <c:v>16900729.410109479</c:v>
                </c:pt>
                <c:pt idx="453">
                  <c:v>70102578.458993807</c:v>
                </c:pt>
                <c:pt idx="454">
                  <c:v>25483228.9428959</c:v>
                </c:pt>
                <c:pt idx="455">
                  <c:v>52228922.867939338</c:v>
                </c:pt>
                <c:pt idx="456">
                  <c:v>34650614.768834621</c:v>
                </c:pt>
                <c:pt idx="457">
                  <c:v>54204225.231673077</c:v>
                </c:pt>
                <c:pt idx="458">
                  <c:v>25887778.923180431</c:v>
                </c:pt>
                <c:pt idx="459">
                  <c:v>4370985.1024813764</c:v>
                </c:pt>
                <c:pt idx="460">
                  <c:v>28434584.25635051</c:v>
                </c:pt>
                <c:pt idx="461">
                  <c:v>30800645.389927499</c:v>
                </c:pt>
                <c:pt idx="462">
                  <c:v>23131620.945776962</c:v>
                </c:pt>
                <c:pt idx="463">
                  <c:v>29101675.691929489</c:v>
                </c:pt>
                <c:pt idx="464">
                  <c:v>29789299.54673643</c:v>
                </c:pt>
                <c:pt idx="465">
                  <c:v>17414071.138261009</c:v>
                </c:pt>
                <c:pt idx="466">
                  <c:v>23297310.937977608</c:v>
                </c:pt>
                <c:pt idx="467">
                  <c:v>27597511.783472698</c:v>
                </c:pt>
                <c:pt idx="468">
                  <c:v>24556451.856157258</c:v>
                </c:pt>
                <c:pt idx="469">
                  <c:v>31755067.21010131</c:v>
                </c:pt>
                <c:pt idx="470">
                  <c:v>30078074.31407091</c:v>
                </c:pt>
                <c:pt idx="471">
                  <c:v>27985637.12512536</c:v>
                </c:pt>
                <c:pt idx="472">
                  <c:v>16654315.827945771</c:v>
                </c:pt>
                <c:pt idx="473">
                  <c:v>190475099.16709611</c:v>
                </c:pt>
                <c:pt idx="474">
                  <c:v>22504823.848183949</c:v>
                </c:pt>
                <c:pt idx="475">
                  <c:v>52219271.326905541</c:v>
                </c:pt>
                <c:pt idx="476">
                  <c:v>19156748.772765368</c:v>
                </c:pt>
                <c:pt idx="477">
                  <c:v>36393748.509309351</c:v>
                </c:pt>
                <c:pt idx="478">
                  <c:v>35640414.239678733</c:v>
                </c:pt>
                <c:pt idx="479">
                  <c:v>10254422.27881827</c:v>
                </c:pt>
                <c:pt idx="480">
                  <c:v>44465664.245446913</c:v>
                </c:pt>
                <c:pt idx="481">
                  <c:v>771655.52250001486</c:v>
                </c:pt>
                <c:pt idx="482">
                  <c:v>125341791.7204601</c:v>
                </c:pt>
                <c:pt idx="483">
                  <c:v>64018901.713645749</c:v>
                </c:pt>
                <c:pt idx="484">
                  <c:v>10853160.398045979</c:v>
                </c:pt>
                <c:pt idx="485">
                  <c:v>26512378.435122479</c:v>
                </c:pt>
                <c:pt idx="486">
                  <c:v>21739598.44283127</c:v>
                </c:pt>
                <c:pt idx="487">
                  <c:v>17160856.371493071</c:v>
                </c:pt>
                <c:pt idx="488">
                  <c:v>42293566.011025652</c:v>
                </c:pt>
                <c:pt idx="489">
                  <c:v>17307720.66483536</c:v>
                </c:pt>
                <c:pt idx="490">
                  <c:v>21192866.122100029</c:v>
                </c:pt>
                <c:pt idx="491">
                  <c:v>21185751.73542054</c:v>
                </c:pt>
                <c:pt idx="492">
                  <c:v>21347148.697215751</c:v>
                </c:pt>
                <c:pt idx="493">
                  <c:v>48902106.67301736</c:v>
                </c:pt>
                <c:pt idx="494">
                  <c:v>4802198.4451972377</c:v>
                </c:pt>
                <c:pt idx="495">
                  <c:v>11757552.439502001</c:v>
                </c:pt>
                <c:pt idx="496">
                  <c:v>24797136.553434052</c:v>
                </c:pt>
                <c:pt idx="497">
                  <c:v>24576295.383372732</c:v>
                </c:pt>
                <c:pt idx="498">
                  <c:v>21617463.47548167</c:v>
                </c:pt>
                <c:pt idx="499">
                  <c:v>18982091.637322959</c:v>
                </c:pt>
                <c:pt idx="500">
                  <c:v>23779272.565543938</c:v>
                </c:pt>
                <c:pt idx="501">
                  <c:v>48568291.579468273</c:v>
                </c:pt>
                <c:pt idx="502">
                  <c:v>27250669.410015509</c:v>
                </c:pt>
                <c:pt idx="503">
                  <c:v>27641801.636516761</c:v>
                </c:pt>
                <c:pt idx="504">
                  <c:v>70070846.500880152</c:v>
                </c:pt>
                <c:pt idx="505">
                  <c:v>50999670.874820493</c:v>
                </c:pt>
                <c:pt idx="506">
                  <c:v>31226098.022158548</c:v>
                </c:pt>
                <c:pt idx="507">
                  <c:v>105380.37268475789</c:v>
                </c:pt>
                <c:pt idx="508">
                  <c:v>5625550.1553566474</c:v>
                </c:pt>
                <c:pt idx="509">
                  <c:v>88413327.916954011</c:v>
                </c:pt>
                <c:pt idx="510">
                  <c:v>15012022.40883432</c:v>
                </c:pt>
                <c:pt idx="511">
                  <c:v>28528253.607503381</c:v>
                </c:pt>
                <c:pt idx="512">
                  <c:v>23687797.697349489</c:v>
                </c:pt>
                <c:pt idx="513">
                  <c:v>326496481.83233398</c:v>
                </c:pt>
                <c:pt idx="514">
                  <c:v>23528530.115369469</c:v>
                </c:pt>
                <c:pt idx="515">
                  <c:v>8566695.3185818065</c:v>
                </c:pt>
                <c:pt idx="516">
                  <c:v>18805181.71620873</c:v>
                </c:pt>
                <c:pt idx="517">
                  <c:v>39891928.312993243</c:v>
                </c:pt>
                <c:pt idx="518">
                  <c:v>27760815.106098831</c:v>
                </c:pt>
                <c:pt idx="519">
                  <c:v>8952620.907661004</c:v>
                </c:pt>
                <c:pt idx="520">
                  <c:v>10303570.42746428</c:v>
                </c:pt>
                <c:pt idx="521">
                  <c:v>20152459.184534959</c:v>
                </c:pt>
                <c:pt idx="522">
                  <c:v>49395445.520484738</c:v>
                </c:pt>
                <c:pt idx="523">
                  <c:v>21222502.442197099</c:v>
                </c:pt>
                <c:pt idx="524">
                  <c:v>28888200.12496623</c:v>
                </c:pt>
                <c:pt idx="525">
                  <c:v>50964496.423215397</c:v>
                </c:pt>
                <c:pt idx="526">
                  <c:v>95395696.098428428</c:v>
                </c:pt>
                <c:pt idx="527">
                  <c:v>11459646.81033003</c:v>
                </c:pt>
                <c:pt idx="528">
                  <c:v>40806128.085258923</c:v>
                </c:pt>
                <c:pt idx="529">
                  <c:v>10089153.06232344</c:v>
                </c:pt>
                <c:pt idx="530">
                  <c:v>418948.67283348151</c:v>
                </c:pt>
                <c:pt idx="531">
                  <c:v>72296667.969030678</c:v>
                </c:pt>
                <c:pt idx="532">
                  <c:v>41731247.061513893</c:v>
                </c:pt>
                <c:pt idx="533">
                  <c:v>19642278.30692229</c:v>
                </c:pt>
                <c:pt idx="534">
                  <c:v>27310747.841140311</c:v>
                </c:pt>
                <c:pt idx="535">
                  <c:v>38614015.085195526</c:v>
                </c:pt>
                <c:pt idx="536">
                  <c:v>24087491.258896459</c:v>
                </c:pt>
                <c:pt idx="537">
                  <c:v>23500804.827113271</c:v>
                </c:pt>
                <c:pt idx="538">
                  <c:v>26484618.854004771</c:v>
                </c:pt>
                <c:pt idx="539">
                  <c:v>48524004.097381838</c:v>
                </c:pt>
                <c:pt idx="540">
                  <c:v>14292580.85199682</c:v>
                </c:pt>
                <c:pt idx="541">
                  <c:v>2729550.2425449649</c:v>
                </c:pt>
                <c:pt idx="542">
                  <c:v>39989916.790113993</c:v>
                </c:pt>
                <c:pt idx="543">
                  <c:v>26222967.284028899</c:v>
                </c:pt>
                <c:pt idx="544">
                  <c:v>22770524.143940069</c:v>
                </c:pt>
                <c:pt idx="545">
                  <c:v>35615535.265939601</c:v>
                </c:pt>
                <c:pt idx="546">
                  <c:v>46920636.792006917</c:v>
                </c:pt>
                <c:pt idx="547">
                  <c:v>14852936.18259895</c:v>
                </c:pt>
                <c:pt idx="548">
                  <c:v>35870521.428919233</c:v>
                </c:pt>
                <c:pt idx="549">
                  <c:v>17416381.481792871</c:v>
                </c:pt>
                <c:pt idx="550">
                  <c:v>5989419.7927521504</c:v>
                </c:pt>
                <c:pt idx="551">
                  <c:v>2554730.3826161521</c:v>
                </c:pt>
                <c:pt idx="552">
                  <c:v>36529798.331853047</c:v>
                </c:pt>
                <c:pt idx="553">
                  <c:v>30572369.081713509</c:v>
                </c:pt>
                <c:pt idx="554">
                  <c:v>43735127.882614747</c:v>
                </c:pt>
                <c:pt idx="555">
                  <c:v>11402210.05209326</c:v>
                </c:pt>
                <c:pt idx="556">
                  <c:v>25312134.357748579</c:v>
                </c:pt>
                <c:pt idx="557">
                  <c:v>28101000.329493701</c:v>
                </c:pt>
                <c:pt idx="558">
                  <c:v>51270709.750232853</c:v>
                </c:pt>
                <c:pt idx="559">
                  <c:v>21020078.760872819</c:v>
                </c:pt>
                <c:pt idx="560">
                  <c:v>22557088.96892051</c:v>
                </c:pt>
                <c:pt idx="561">
                  <c:v>23491538.404030532</c:v>
                </c:pt>
                <c:pt idx="562">
                  <c:v>72148880.652264461</c:v>
                </c:pt>
                <c:pt idx="563">
                  <c:v>17893491.612076178</c:v>
                </c:pt>
                <c:pt idx="564">
                  <c:v>7417044.3692339147</c:v>
                </c:pt>
                <c:pt idx="565">
                  <c:v>15177195.236007569</c:v>
                </c:pt>
                <c:pt idx="566">
                  <c:v>13363303.22812088</c:v>
                </c:pt>
                <c:pt idx="567">
                  <c:v>25586858.407285739</c:v>
                </c:pt>
                <c:pt idx="568">
                  <c:v>15979669.87809127</c:v>
                </c:pt>
                <c:pt idx="569">
                  <c:v>26537562.760545369</c:v>
                </c:pt>
                <c:pt idx="570">
                  <c:v>7438718.5799017185</c:v>
                </c:pt>
                <c:pt idx="571">
                  <c:v>11081126.188441411</c:v>
                </c:pt>
                <c:pt idx="572">
                  <c:v>7772626.53070853</c:v>
                </c:pt>
                <c:pt idx="573">
                  <c:v>30260045.271983571</c:v>
                </c:pt>
                <c:pt idx="574">
                  <c:v>9671647.0647300165</c:v>
                </c:pt>
                <c:pt idx="575">
                  <c:v>17382871.892913569</c:v>
                </c:pt>
                <c:pt idx="576">
                  <c:v>5676584.1828346252</c:v>
                </c:pt>
                <c:pt idx="577">
                  <c:v>11404477.877916159</c:v>
                </c:pt>
                <c:pt idx="578">
                  <c:v>18739226.14274684</c:v>
                </c:pt>
                <c:pt idx="579">
                  <c:v>23782856.326382339</c:v>
                </c:pt>
                <c:pt idx="580">
                  <c:v>20148372.927090399</c:v>
                </c:pt>
                <c:pt idx="581">
                  <c:v>14755076.79429868</c:v>
                </c:pt>
                <c:pt idx="582">
                  <c:v>25964392.998256531</c:v>
                </c:pt>
                <c:pt idx="583">
                  <c:v>9376463.9012611974</c:v>
                </c:pt>
                <c:pt idx="584">
                  <c:v>23223714.729867332</c:v>
                </c:pt>
                <c:pt idx="585">
                  <c:v>5907504.7700843187</c:v>
                </c:pt>
                <c:pt idx="586">
                  <c:v>51997117.57434132</c:v>
                </c:pt>
                <c:pt idx="587">
                  <c:v>20438487.555372041</c:v>
                </c:pt>
                <c:pt idx="588">
                  <c:v>20388188.589835752</c:v>
                </c:pt>
                <c:pt idx="589">
                  <c:v>30340087.2215271</c:v>
                </c:pt>
                <c:pt idx="590">
                  <c:v>28483288.1869758</c:v>
                </c:pt>
                <c:pt idx="591">
                  <c:v>12594408.21591044</c:v>
                </c:pt>
                <c:pt idx="592">
                  <c:v>19210835.50914206</c:v>
                </c:pt>
                <c:pt idx="593">
                  <c:v>18043758.042792961</c:v>
                </c:pt>
                <c:pt idx="594">
                  <c:v>48658744.716146506</c:v>
                </c:pt>
                <c:pt idx="595">
                  <c:v>17368276.675246019</c:v>
                </c:pt>
                <c:pt idx="596">
                  <c:v>8897173.1903200224</c:v>
                </c:pt>
                <c:pt idx="597">
                  <c:v>6567528.621945342</c:v>
                </c:pt>
                <c:pt idx="598">
                  <c:v>28919354.205206349</c:v>
                </c:pt>
                <c:pt idx="599">
                  <c:v>14025304.81895509</c:v>
                </c:pt>
                <c:pt idx="600">
                  <c:v>23149570.95045384</c:v>
                </c:pt>
                <c:pt idx="601">
                  <c:v>30862953.147908341</c:v>
                </c:pt>
                <c:pt idx="602">
                  <c:v>9144471.0105198193</c:v>
                </c:pt>
                <c:pt idx="603">
                  <c:v>19385957.19533316</c:v>
                </c:pt>
                <c:pt idx="604">
                  <c:v>19169525.038357869</c:v>
                </c:pt>
                <c:pt idx="605">
                  <c:v>35811342.621941298</c:v>
                </c:pt>
                <c:pt idx="606">
                  <c:v>9348496.7214506809</c:v>
                </c:pt>
                <c:pt idx="607">
                  <c:v>22171782.825327311</c:v>
                </c:pt>
                <c:pt idx="608">
                  <c:v>15061019.778175671</c:v>
                </c:pt>
                <c:pt idx="609">
                  <c:v>10085735.30809317</c:v>
                </c:pt>
                <c:pt idx="610">
                  <c:v>13465386.65139113</c:v>
                </c:pt>
                <c:pt idx="611">
                  <c:v>19749603.126271561</c:v>
                </c:pt>
                <c:pt idx="612">
                  <c:v>49136583.033442304</c:v>
                </c:pt>
                <c:pt idx="613">
                  <c:v>30222186.829878639</c:v>
                </c:pt>
                <c:pt idx="614">
                  <c:v>12793214.512927361</c:v>
                </c:pt>
                <c:pt idx="615">
                  <c:v>15932497.15401254</c:v>
                </c:pt>
                <c:pt idx="616">
                  <c:v>19647785.074615479</c:v>
                </c:pt>
                <c:pt idx="617">
                  <c:v>9093839.4265895933</c:v>
                </c:pt>
                <c:pt idx="618">
                  <c:v>2752716.8585490398</c:v>
                </c:pt>
                <c:pt idx="619">
                  <c:v>45833584.42244491</c:v>
                </c:pt>
                <c:pt idx="620">
                  <c:v>25242135.893415049</c:v>
                </c:pt>
                <c:pt idx="621">
                  <c:v>6652246.027763878</c:v>
                </c:pt>
                <c:pt idx="622">
                  <c:v>2962194.236914705</c:v>
                </c:pt>
                <c:pt idx="623">
                  <c:v>17995483.25254859</c:v>
                </c:pt>
                <c:pt idx="624">
                  <c:v>31796443.753726311</c:v>
                </c:pt>
                <c:pt idx="625">
                  <c:v>12816007.278212881</c:v>
                </c:pt>
                <c:pt idx="626">
                  <c:v>12521175.7290309</c:v>
                </c:pt>
                <c:pt idx="627">
                  <c:v>11583291.886098601</c:v>
                </c:pt>
                <c:pt idx="628">
                  <c:v>2875269.5071577062</c:v>
                </c:pt>
                <c:pt idx="629">
                  <c:v>20931170.29890278</c:v>
                </c:pt>
                <c:pt idx="630">
                  <c:v>41336822.885904081</c:v>
                </c:pt>
                <c:pt idx="631">
                  <c:v>64642708.85397438</c:v>
                </c:pt>
                <c:pt idx="632">
                  <c:v>8782871.6400022432</c:v>
                </c:pt>
                <c:pt idx="633">
                  <c:v>8717458.6522652842</c:v>
                </c:pt>
                <c:pt idx="634">
                  <c:v>13728757.424622821</c:v>
                </c:pt>
                <c:pt idx="635">
                  <c:v>21827125.446226541</c:v>
                </c:pt>
                <c:pt idx="636">
                  <c:v>20207986.377883539</c:v>
                </c:pt>
                <c:pt idx="637">
                  <c:v>11328803.02425167</c:v>
                </c:pt>
                <c:pt idx="638">
                  <c:v>4382572.9259219598</c:v>
                </c:pt>
                <c:pt idx="639">
                  <c:v>1035038.650497964</c:v>
                </c:pt>
                <c:pt idx="640">
                  <c:v>24904663.533088248</c:v>
                </c:pt>
                <c:pt idx="641">
                  <c:v>16716434.560059341</c:v>
                </c:pt>
                <c:pt idx="642">
                  <c:v>10455119.19645294</c:v>
                </c:pt>
                <c:pt idx="643">
                  <c:v>12729567.42818569</c:v>
                </c:pt>
                <c:pt idx="644">
                  <c:v>39838181.969644189</c:v>
                </c:pt>
                <c:pt idx="645">
                  <c:v>11321225.81997383</c:v>
                </c:pt>
                <c:pt idx="646">
                  <c:v>9180342.0870106388</c:v>
                </c:pt>
                <c:pt idx="647">
                  <c:v>9307050.6613808926</c:v>
                </c:pt>
                <c:pt idx="648">
                  <c:v>30134039.82696766</c:v>
                </c:pt>
                <c:pt idx="649">
                  <c:v>13804910.366610389</c:v>
                </c:pt>
                <c:pt idx="650">
                  <c:v>2431214.657351641</c:v>
                </c:pt>
                <c:pt idx="651">
                  <c:v>2948680.5577681321</c:v>
                </c:pt>
                <c:pt idx="652">
                  <c:v>35963754.056764618</c:v>
                </c:pt>
                <c:pt idx="653">
                  <c:v>4360548.0886040675</c:v>
                </c:pt>
                <c:pt idx="654">
                  <c:v>4969705.4101637704</c:v>
                </c:pt>
                <c:pt idx="655">
                  <c:v>10373464.238890979</c:v>
                </c:pt>
                <c:pt idx="656">
                  <c:v>8817335.050192887</c:v>
                </c:pt>
                <c:pt idx="657">
                  <c:v>36844608.082147934</c:v>
                </c:pt>
                <c:pt idx="658">
                  <c:v>16709965.572332369</c:v>
                </c:pt>
                <c:pt idx="659">
                  <c:v>17613944.510612641</c:v>
                </c:pt>
                <c:pt idx="660">
                  <c:v>16422317.54421684</c:v>
                </c:pt>
                <c:pt idx="661">
                  <c:v>12874049.477418261</c:v>
                </c:pt>
                <c:pt idx="662">
                  <c:v>2318022.1069956212</c:v>
                </c:pt>
                <c:pt idx="663">
                  <c:v>12541806.980528479</c:v>
                </c:pt>
                <c:pt idx="664">
                  <c:v>4031085.5837721159</c:v>
                </c:pt>
                <c:pt idx="665">
                  <c:v>2402778.3446862451</c:v>
                </c:pt>
                <c:pt idx="666">
                  <c:v>8631105.9146726038</c:v>
                </c:pt>
                <c:pt idx="667">
                  <c:v>9669396.827449644</c:v>
                </c:pt>
                <c:pt idx="668">
                  <c:v>16846786.490890071</c:v>
                </c:pt>
                <c:pt idx="669">
                  <c:v>47264943.851232141</c:v>
                </c:pt>
                <c:pt idx="670">
                  <c:v>49204444.943941317</c:v>
                </c:pt>
                <c:pt idx="671">
                  <c:v>11770374.349159921</c:v>
                </c:pt>
                <c:pt idx="672">
                  <c:v>54692051.264141053</c:v>
                </c:pt>
                <c:pt idx="673">
                  <c:v>29690540.461017638</c:v>
                </c:pt>
                <c:pt idx="674">
                  <c:v>17984707.444395669</c:v>
                </c:pt>
                <c:pt idx="675">
                  <c:v>18689570.885796271</c:v>
                </c:pt>
                <c:pt idx="676">
                  <c:v>21357585.693015121</c:v>
                </c:pt>
                <c:pt idx="677">
                  <c:v>14897447.456908811</c:v>
                </c:pt>
                <c:pt idx="678">
                  <c:v>29199353.24338587</c:v>
                </c:pt>
                <c:pt idx="679">
                  <c:v>7785025.0829836214</c:v>
                </c:pt>
                <c:pt idx="680">
                  <c:v>21094787.611013889</c:v>
                </c:pt>
                <c:pt idx="681">
                  <c:v>17710480.751733471</c:v>
                </c:pt>
                <c:pt idx="682">
                  <c:v>28635379.966103159</c:v>
                </c:pt>
                <c:pt idx="683">
                  <c:v>44819402.421182148</c:v>
                </c:pt>
                <c:pt idx="684">
                  <c:v>10151553.73592842</c:v>
                </c:pt>
                <c:pt idx="685">
                  <c:v>16700974.25969287</c:v>
                </c:pt>
                <c:pt idx="686">
                  <c:v>10183189.21866378</c:v>
                </c:pt>
                <c:pt idx="687">
                  <c:v>20969973.117403481</c:v>
                </c:pt>
                <c:pt idx="688">
                  <c:v>9776349.3761713915</c:v>
                </c:pt>
                <c:pt idx="689">
                  <c:v>6919522.9545128057</c:v>
                </c:pt>
                <c:pt idx="690">
                  <c:v>1605753.420822019</c:v>
                </c:pt>
                <c:pt idx="691">
                  <c:v>27515876.977138981</c:v>
                </c:pt>
                <c:pt idx="692">
                  <c:v>14035821.917816101</c:v>
                </c:pt>
                <c:pt idx="693">
                  <c:v>11526633.4944128</c:v>
                </c:pt>
                <c:pt idx="694">
                  <c:v>18360378.96628961</c:v>
                </c:pt>
                <c:pt idx="695">
                  <c:v>30058026.30203991</c:v>
                </c:pt>
                <c:pt idx="696">
                  <c:v>12460071.03653962</c:v>
                </c:pt>
                <c:pt idx="697">
                  <c:v>9971308.2121562175</c:v>
                </c:pt>
                <c:pt idx="698">
                  <c:v>11702765.60123878</c:v>
                </c:pt>
                <c:pt idx="699">
                  <c:v>22113929.159555681</c:v>
                </c:pt>
                <c:pt idx="700">
                  <c:v>3023044.5676346142</c:v>
                </c:pt>
                <c:pt idx="701">
                  <c:v>12208462.284112951</c:v>
                </c:pt>
                <c:pt idx="702">
                  <c:v>7608958.0505340081</c:v>
                </c:pt>
                <c:pt idx="703">
                  <c:v>48176776.874939211</c:v>
                </c:pt>
                <c:pt idx="704">
                  <c:v>871408.66753066459</c:v>
                </c:pt>
                <c:pt idx="705">
                  <c:v>45634244.457111523</c:v>
                </c:pt>
                <c:pt idx="706">
                  <c:v>35845855.9593945</c:v>
                </c:pt>
                <c:pt idx="707">
                  <c:v>3880685.0221812241</c:v>
                </c:pt>
                <c:pt idx="708">
                  <c:v>1992892.900897817</c:v>
                </c:pt>
                <c:pt idx="709">
                  <c:v>8135110.0332981199</c:v>
                </c:pt>
                <c:pt idx="710">
                  <c:v>8624367.1372793559</c:v>
                </c:pt>
                <c:pt idx="711">
                  <c:v>12482389.47179376</c:v>
                </c:pt>
                <c:pt idx="712">
                  <c:v>32881268.003697898</c:v>
                </c:pt>
                <c:pt idx="713">
                  <c:v>7901335.497215705</c:v>
                </c:pt>
                <c:pt idx="714">
                  <c:v>8294647.0503644235</c:v>
                </c:pt>
                <c:pt idx="715">
                  <c:v>62472926.455458201</c:v>
                </c:pt>
                <c:pt idx="716">
                  <c:v>13519585.947794249</c:v>
                </c:pt>
                <c:pt idx="717">
                  <c:v>18086091.302130859</c:v>
                </c:pt>
                <c:pt idx="718">
                  <c:v>10888338.89773144</c:v>
                </c:pt>
                <c:pt idx="719">
                  <c:v>25848380.74763073</c:v>
                </c:pt>
                <c:pt idx="720">
                  <c:v>18020955.35995359</c:v>
                </c:pt>
                <c:pt idx="721">
                  <c:v>17057988.316486329</c:v>
                </c:pt>
                <c:pt idx="722">
                  <c:v>38075976.33773835</c:v>
                </c:pt>
                <c:pt idx="723">
                  <c:v>11174883.524415551</c:v>
                </c:pt>
                <c:pt idx="724">
                  <c:v>37602663.505979873</c:v>
                </c:pt>
                <c:pt idx="725">
                  <c:v>5636196.2192054689</c:v>
                </c:pt>
                <c:pt idx="726">
                  <c:v>2118975.1795962569</c:v>
                </c:pt>
                <c:pt idx="727">
                  <c:v>9847984.3622095212</c:v>
                </c:pt>
                <c:pt idx="728">
                  <c:v>22436379.817860302</c:v>
                </c:pt>
                <c:pt idx="729">
                  <c:v>9315679.1052562427</c:v>
                </c:pt>
                <c:pt idx="730">
                  <c:v>14312404.587081579</c:v>
                </c:pt>
                <c:pt idx="731">
                  <c:v>10005868.053028449</c:v>
                </c:pt>
                <c:pt idx="732">
                  <c:v>15765789.6232605</c:v>
                </c:pt>
                <c:pt idx="733">
                  <c:v>14104804.829057829</c:v>
                </c:pt>
                <c:pt idx="734">
                  <c:v>12722429.02737749</c:v>
                </c:pt>
                <c:pt idx="735">
                  <c:v>19857152.403195702</c:v>
                </c:pt>
                <c:pt idx="736">
                  <c:v>11380420.29600531</c:v>
                </c:pt>
                <c:pt idx="737">
                  <c:v>6211965.3189467397</c:v>
                </c:pt>
                <c:pt idx="738">
                  <c:v>20552525.172264591</c:v>
                </c:pt>
                <c:pt idx="739">
                  <c:v>7595206.6067780908</c:v>
                </c:pt>
                <c:pt idx="740">
                  <c:v>14028978.397636101</c:v>
                </c:pt>
                <c:pt idx="741">
                  <c:v>11721921.486880921</c:v>
                </c:pt>
                <c:pt idx="742">
                  <c:v>9823458.1407252364</c:v>
                </c:pt>
                <c:pt idx="743">
                  <c:v>20655672.601227641</c:v>
                </c:pt>
                <c:pt idx="744">
                  <c:v>2907693.9725999911</c:v>
                </c:pt>
                <c:pt idx="745">
                  <c:v>6767342.4400438135</c:v>
                </c:pt>
                <c:pt idx="746">
                  <c:v>17385778.879469581</c:v>
                </c:pt>
                <c:pt idx="747">
                  <c:v>23159124.213393919</c:v>
                </c:pt>
                <c:pt idx="748">
                  <c:v>16077138.98693488</c:v>
                </c:pt>
                <c:pt idx="749">
                  <c:v>9984177.9833475742</c:v>
                </c:pt>
                <c:pt idx="750">
                  <c:v>12210136.19060361</c:v>
                </c:pt>
                <c:pt idx="751">
                  <c:v>6428460.3806910478</c:v>
                </c:pt>
                <c:pt idx="752">
                  <c:v>34502297.615398243</c:v>
                </c:pt>
                <c:pt idx="753">
                  <c:v>12671698.276788039</c:v>
                </c:pt>
                <c:pt idx="754">
                  <c:v>11848116.6023394</c:v>
                </c:pt>
                <c:pt idx="755">
                  <c:v>10951599.038900981</c:v>
                </c:pt>
                <c:pt idx="756">
                  <c:v>26788745.35639073</c:v>
                </c:pt>
                <c:pt idx="757">
                  <c:v>5649536.2786448086</c:v>
                </c:pt>
                <c:pt idx="758">
                  <c:v>8711404.7642808612</c:v>
                </c:pt>
                <c:pt idx="759">
                  <c:v>9909802.860246053</c:v>
                </c:pt>
                <c:pt idx="760">
                  <c:v>6086645.9590027966</c:v>
                </c:pt>
                <c:pt idx="761">
                  <c:v>6193730.2642729226</c:v>
                </c:pt>
                <c:pt idx="762">
                  <c:v>8251796.4872096609</c:v>
                </c:pt>
                <c:pt idx="763">
                  <c:v>10975695.97378785</c:v>
                </c:pt>
                <c:pt idx="764">
                  <c:v>18598646.314783789</c:v>
                </c:pt>
                <c:pt idx="765">
                  <c:v>3894186.571043293</c:v>
                </c:pt>
                <c:pt idx="766">
                  <c:v>24865239.66026926</c:v>
                </c:pt>
                <c:pt idx="767">
                  <c:v>4178401.0415658718</c:v>
                </c:pt>
                <c:pt idx="768">
                  <c:v>6114586.6374395723</c:v>
                </c:pt>
                <c:pt idx="769">
                  <c:v>4823923.7233710485</c:v>
                </c:pt>
                <c:pt idx="770">
                  <c:v>23020219.92875696</c:v>
                </c:pt>
                <c:pt idx="771">
                  <c:v>17796022.979179628</c:v>
                </c:pt>
                <c:pt idx="772">
                  <c:v>11021248.26675353</c:v>
                </c:pt>
                <c:pt idx="773">
                  <c:v>17828233.76985953</c:v>
                </c:pt>
                <c:pt idx="774">
                  <c:v>7321692.2028843947</c:v>
                </c:pt>
                <c:pt idx="775">
                  <c:v>15931246.401134741</c:v>
                </c:pt>
                <c:pt idx="776">
                  <c:v>7381291.3022483271</c:v>
                </c:pt>
                <c:pt idx="777">
                  <c:v>10306909.56916499</c:v>
                </c:pt>
                <c:pt idx="778">
                  <c:v>3915635.640425798</c:v>
                </c:pt>
                <c:pt idx="779">
                  <c:v>28233612.137105599</c:v>
                </c:pt>
                <c:pt idx="780">
                  <c:v>29456343.809130911</c:v>
                </c:pt>
                <c:pt idx="781">
                  <c:v>11829508.399451651</c:v>
                </c:pt>
                <c:pt idx="782">
                  <c:v>10906634.433907609</c:v>
                </c:pt>
                <c:pt idx="783">
                  <c:v>61477991.155964769</c:v>
                </c:pt>
                <c:pt idx="784">
                  <c:v>22307312.185864329</c:v>
                </c:pt>
                <c:pt idx="785">
                  <c:v>13085755.805026419</c:v>
                </c:pt>
                <c:pt idx="786">
                  <c:v>15638934.48726937</c:v>
                </c:pt>
                <c:pt idx="787">
                  <c:v>14854597.614882629</c:v>
                </c:pt>
                <c:pt idx="788">
                  <c:v>5653818.3991377912</c:v>
                </c:pt>
                <c:pt idx="789">
                  <c:v>7924257.7208542246</c:v>
                </c:pt>
                <c:pt idx="790">
                  <c:v>7197804.7283653319</c:v>
                </c:pt>
                <c:pt idx="791">
                  <c:v>6361710.5672871191</c:v>
                </c:pt>
                <c:pt idx="792">
                  <c:v>5584531.4428244177</c:v>
                </c:pt>
                <c:pt idx="793">
                  <c:v>9414636.0920324549</c:v>
                </c:pt>
                <c:pt idx="794">
                  <c:v>6059256.1703782743</c:v>
                </c:pt>
                <c:pt idx="795">
                  <c:v>9643835.2078853548</c:v>
                </c:pt>
                <c:pt idx="796">
                  <c:v>3095737.9345901608</c:v>
                </c:pt>
                <c:pt idx="797">
                  <c:v>9657959.7909679264</c:v>
                </c:pt>
                <c:pt idx="798">
                  <c:v>9610812.2952174358</c:v>
                </c:pt>
                <c:pt idx="799">
                  <c:v>8449083.4038773198</c:v>
                </c:pt>
                <c:pt idx="800">
                  <c:v>4686146.5172186131</c:v>
                </c:pt>
                <c:pt idx="801">
                  <c:v>684892.34029504121</c:v>
                </c:pt>
                <c:pt idx="802">
                  <c:v>33204622.821800109</c:v>
                </c:pt>
                <c:pt idx="803">
                  <c:v>9977553.6070753895</c:v>
                </c:pt>
                <c:pt idx="804">
                  <c:v>10503198.2488764</c:v>
                </c:pt>
                <c:pt idx="805">
                  <c:v>13217855.23599764</c:v>
                </c:pt>
                <c:pt idx="806">
                  <c:v>36176700.337464251</c:v>
                </c:pt>
                <c:pt idx="807">
                  <c:v>9901057.2904819399</c:v>
                </c:pt>
                <c:pt idx="808">
                  <c:v>2591878.9523861269</c:v>
                </c:pt>
                <c:pt idx="809">
                  <c:v>11860342.54296311</c:v>
                </c:pt>
                <c:pt idx="810">
                  <c:v>2075817.6609628571</c:v>
                </c:pt>
                <c:pt idx="811">
                  <c:v>10921798.732630409</c:v>
                </c:pt>
                <c:pt idx="812">
                  <c:v>10246845.80334454</c:v>
                </c:pt>
                <c:pt idx="813">
                  <c:v>4509203.8123991434</c:v>
                </c:pt>
                <c:pt idx="814">
                  <c:v>25586682.69331358</c:v>
                </c:pt>
                <c:pt idx="815">
                  <c:v>3164587.7669086298</c:v>
                </c:pt>
                <c:pt idx="816">
                  <c:v>7310411.6662382111</c:v>
                </c:pt>
                <c:pt idx="817">
                  <c:v>5814798.1373112379</c:v>
                </c:pt>
                <c:pt idx="818">
                  <c:v>1562544.3115083179</c:v>
                </c:pt>
                <c:pt idx="819">
                  <c:v>19494041.8362129</c:v>
                </c:pt>
                <c:pt idx="820">
                  <c:v>8318427.3917252459</c:v>
                </c:pt>
                <c:pt idx="821">
                  <c:v>7338286.5086346138</c:v>
                </c:pt>
                <c:pt idx="822">
                  <c:v>13078024.072476519</c:v>
                </c:pt>
                <c:pt idx="823">
                  <c:v>7596109.7099203402</c:v>
                </c:pt>
                <c:pt idx="824">
                  <c:v>4199298.4710057573</c:v>
                </c:pt>
                <c:pt idx="825">
                  <c:v>12346713.76272062</c:v>
                </c:pt>
                <c:pt idx="826">
                  <c:v>16034016.092129059</c:v>
                </c:pt>
                <c:pt idx="827">
                  <c:v>11828956.12579361</c:v>
                </c:pt>
                <c:pt idx="828">
                  <c:v>9713320.0216208044</c:v>
                </c:pt>
                <c:pt idx="829">
                  <c:v>11598053.679964021</c:v>
                </c:pt>
                <c:pt idx="830">
                  <c:v>9611885.3004246224</c:v>
                </c:pt>
                <c:pt idx="831">
                  <c:v>1179235.102183644</c:v>
                </c:pt>
                <c:pt idx="832">
                  <c:v>18221590.196749449</c:v>
                </c:pt>
                <c:pt idx="833">
                  <c:v>11589111.651678011</c:v>
                </c:pt>
                <c:pt idx="834">
                  <c:v>7632531.8238793351</c:v>
                </c:pt>
                <c:pt idx="835">
                  <c:v>1144975.5192879781</c:v>
                </c:pt>
                <c:pt idx="836">
                  <c:v>8815644.2568244003</c:v>
                </c:pt>
                <c:pt idx="837">
                  <c:v>15007037.18896261</c:v>
                </c:pt>
                <c:pt idx="838">
                  <c:v>13414525.5251993</c:v>
                </c:pt>
                <c:pt idx="839">
                  <c:v>15108990.94397343</c:v>
                </c:pt>
                <c:pt idx="840">
                  <c:v>7131763.3553667767</c:v>
                </c:pt>
                <c:pt idx="841">
                  <c:v>27960429.50033715</c:v>
                </c:pt>
                <c:pt idx="842">
                  <c:v>1189033.909118708</c:v>
                </c:pt>
                <c:pt idx="843">
                  <c:v>14490417.12897696</c:v>
                </c:pt>
                <c:pt idx="844">
                  <c:v>33233678.723668661</c:v>
                </c:pt>
                <c:pt idx="845">
                  <c:v>18531076.296834249</c:v>
                </c:pt>
                <c:pt idx="846">
                  <c:v>23763324.671573952</c:v>
                </c:pt>
                <c:pt idx="847">
                  <c:v>28623804.444184341</c:v>
                </c:pt>
                <c:pt idx="848">
                  <c:v>6335770.9539692579</c:v>
                </c:pt>
                <c:pt idx="849">
                  <c:v>11395394.104698621</c:v>
                </c:pt>
                <c:pt idx="850">
                  <c:v>509068.76607057522</c:v>
                </c:pt>
                <c:pt idx="851">
                  <c:v>11104818.479694581</c:v>
                </c:pt>
                <c:pt idx="852">
                  <c:v>5543455.5217308728</c:v>
                </c:pt>
                <c:pt idx="853">
                  <c:v>7388181.1406461215</c:v>
                </c:pt>
                <c:pt idx="854">
                  <c:v>7960324.4500509119</c:v>
                </c:pt>
                <c:pt idx="855">
                  <c:v>7124188.9538214458</c:v>
                </c:pt>
                <c:pt idx="856">
                  <c:v>9168021.9819487594</c:v>
                </c:pt>
                <c:pt idx="857">
                  <c:v>19674285.239683319</c:v>
                </c:pt>
                <c:pt idx="858">
                  <c:v>31411046.846053079</c:v>
                </c:pt>
                <c:pt idx="859">
                  <c:v>14027862.09905206</c:v>
                </c:pt>
                <c:pt idx="860">
                  <c:v>9102777.8112551067</c:v>
                </c:pt>
                <c:pt idx="861">
                  <c:v>13431135.486596581</c:v>
                </c:pt>
                <c:pt idx="862">
                  <c:v>8798202.4398090392</c:v>
                </c:pt>
                <c:pt idx="863">
                  <c:v>823730.17959177983</c:v>
                </c:pt>
                <c:pt idx="864">
                  <c:v>15170696.303781649</c:v>
                </c:pt>
                <c:pt idx="865">
                  <c:v>16717502.420591921</c:v>
                </c:pt>
                <c:pt idx="866">
                  <c:v>38652414.828381009</c:v>
                </c:pt>
                <c:pt idx="867">
                  <c:v>1478783.958278439</c:v>
                </c:pt>
                <c:pt idx="868">
                  <c:v>8911865.9525972065</c:v>
                </c:pt>
                <c:pt idx="869">
                  <c:v>6858819.2993187327</c:v>
                </c:pt>
                <c:pt idx="870">
                  <c:v>8441104.172727054</c:v>
                </c:pt>
                <c:pt idx="871">
                  <c:v>6959411.8201058088</c:v>
                </c:pt>
                <c:pt idx="872">
                  <c:v>7559302.7338245045</c:v>
                </c:pt>
                <c:pt idx="873">
                  <c:v>14428463.397595171</c:v>
                </c:pt>
                <c:pt idx="874">
                  <c:v>16100025.48577068</c:v>
                </c:pt>
                <c:pt idx="875">
                  <c:v>2944650.9831540948</c:v>
                </c:pt>
                <c:pt idx="876">
                  <c:v>10290847.75682155</c:v>
                </c:pt>
                <c:pt idx="877">
                  <c:v>10585229.813629629</c:v>
                </c:pt>
                <c:pt idx="878">
                  <c:v>809372.03833107057</c:v>
                </c:pt>
                <c:pt idx="879">
                  <c:v>3849365.6813520719</c:v>
                </c:pt>
                <c:pt idx="880">
                  <c:v>12637463.90922128</c:v>
                </c:pt>
                <c:pt idx="881">
                  <c:v>11199496.390284169</c:v>
                </c:pt>
                <c:pt idx="882">
                  <c:v>1034012.310313403</c:v>
                </c:pt>
                <c:pt idx="883">
                  <c:v>9822531.8673699852</c:v>
                </c:pt>
                <c:pt idx="884">
                  <c:v>13229458.14709392</c:v>
                </c:pt>
                <c:pt idx="885">
                  <c:v>35357668.914127924</c:v>
                </c:pt>
                <c:pt idx="886">
                  <c:v>3255686.5858349372</c:v>
                </c:pt>
                <c:pt idx="887">
                  <c:v>5507532.7665856211</c:v>
                </c:pt>
                <c:pt idx="888">
                  <c:v>7451029.6571436934</c:v>
                </c:pt>
                <c:pt idx="889">
                  <c:v>9635890.2740819659</c:v>
                </c:pt>
                <c:pt idx="890">
                  <c:v>2903676.1053635818</c:v>
                </c:pt>
                <c:pt idx="891">
                  <c:v>6295722.698534213</c:v>
                </c:pt>
                <c:pt idx="892">
                  <c:v>2935528.485668771</c:v>
                </c:pt>
                <c:pt idx="893">
                  <c:v>7257897.4948759004</c:v>
                </c:pt>
                <c:pt idx="894">
                  <c:v>69906.996417239425</c:v>
                </c:pt>
                <c:pt idx="895">
                  <c:v>10640329.660514889</c:v>
                </c:pt>
                <c:pt idx="896">
                  <c:v>13424737.85429699</c:v>
                </c:pt>
                <c:pt idx="897">
                  <c:v>3262906.0548631269</c:v>
                </c:pt>
                <c:pt idx="898">
                  <c:v>12245736.946434701</c:v>
                </c:pt>
                <c:pt idx="899">
                  <c:v>3633624.5732749379</c:v>
                </c:pt>
                <c:pt idx="900">
                  <c:v>2449091.120426829</c:v>
                </c:pt>
                <c:pt idx="901">
                  <c:v>25531.33120342968</c:v>
                </c:pt>
                <c:pt idx="902">
                  <c:v>29597117.231360491</c:v>
                </c:pt>
                <c:pt idx="903">
                  <c:v>753492.1233851735</c:v>
                </c:pt>
                <c:pt idx="904">
                  <c:v>2031636.004713686</c:v>
                </c:pt>
                <c:pt idx="905">
                  <c:v>7538913.5873623984</c:v>
                </c:pt>
                <c:pt idx="906">
                  <c:v>1885549.2814195829</c:v>
                </c:pt>
                <c:pt idx="907">
                  <c:v>12664480.55786505</c:v>
                </c:pt>
                <c:pt idx="908">
                  <c:v>6987271.3698542211</c:v>
                </c:pt>
                <c:pt idx="909">
                  <c:v>6688000.6512789223</c:v>
                </c:pt>
                <c:pt idx="910">
                  <c:v>6159410.6622587377</c:v>
                </c:pt>
                <c:pt idx="911">
                  <c:v>8164298.8740564361</c:v>
                </c:pt>
                <c:pt idx="912">
                  <c:v>8732560.7664333135</c:v>
                </c:pt>
                <c:pt idx="913">
                  <c:v>12471778.11958703</c:v>
                </c:pt>
                <c:pt idx="914">
                  <c:v>17127688.153566189</c:v>
                </c:pt>
                <c:pt idx="915">
                  <c:v>15396161.557577491</c:v>
                </c:pt>
                <c:pt idx="916">
                  <c:v>3948555.714391693</c:v>
                </c:pt>
                <c:pt idx="917">
                  <c:v>9304091.2777274605</c:v>
                </c:pt>
                <c:pt idx="918">
                  <c:v>45949520.632691123</c:v>
                </c:pt>
                <c:pt idx="919">
                  <c:v>28439407.474930309</c:v>
                </c:pt>
                <c:pt idx="920">
                  <c:v>1586062.9660908771</c:v>
                </c:pt>
                <c:pt idx="921">
                  <c:v>2961529.946533354</c:v>
                </c:pt>
                <c:pt idx="922">
                  <c:v>3853486.9448157828</c:v>
                </c:pt>
                <c:pt idx="923">
                  <c:v>20846033.752152588</c:v>
                </c:pt>
                <c:pt idx="924">
                  <c:v>6335129.0453331256</c:v>
                </c:pt>
                <c:pt idx="925">
                  <c:v>2879584.7545750262</c:v>
                </c:pt>
                <c:pt idx="926">
                  <c:v>7031712.0423037829</c:v>
                </c:pt>
                <c:pt idx="927">
                  <c:v>11275608.69409515</c:v>
                </c:pt>
                <c:pt idx="928">
                  <c:v>7509898.053569328</c:v>
                </c:pt>
                <c:pt idx="929">
                  <c:v>13219516.111950761</c:v>
                </c:pt>
                <c:pt idx="930">
                  <c:v>10955200.99044738</c:v>
                </c:pt>
                <c:pt idx="931">
                  <c:v>16446683.6164269</c:v>
                </c:pt>
                <c:pt idx="932">
                  <c:v>26389099.43196056</c:v>
                </c:pt>
                <c:pt idx="933">
                  <c:v>3153088.3470783392</c:v>
                </c:pt>
                <c:pt idx="934">
                  <c:v>35364271.86045453</c:v>
                </c:pt>
                <c:pt idx="935">
                  <c:v>3314056.75251794</c:v>
                </c:pt>
                <c:pt idx="936">
                  <c:v>14246374.043047911</c:v>
                </c:pt>
                <c:pt idx="937">
                  <c:v>8745447.7671584468</c:v>
                </c:pt>
                <c:pt idx="938">
                  <c:v>9572273.7433363758</c:v>
                </c:pt>
                <c:pt idx="939">
                  <c:v>27754853.876643449</c:v>
                </c:pt>
                <c:pt idx="940">
                  <c:v>9978581.7764388844</c:v>
                </c:pt>
                <c:pt idx="941">
                  <c:v>14359796.955804709</c:v>
                </c:pt>
                <c:pt idx="942">
                  <c:v>5613973.9465666981</c:v>
                </c:pt>
                <c:pt idx="943">
                  <c:v>40916545.806951448</c:v>
                </c:pt>
                <c:pt idx="944">
                  <c:v>15797188.5346056</c:v>
                </c:pt>
                <c:pt idx="945">
                  <c:v>22867374.6275708</c:v>
                </c:pt>
                <c:pt idx="946">
                  <c:v>9172104.1825643405</c:v>
                </c:pt>
                <c:pt idx="947">
                  <c:v>11457587.246300921</c:v>
                </c:pt>
                <c:pt idx="948">
                  <c:v>3579466.309648219</c:v>
                </c:pt>
                <c:pt idx="949">
                  <c:v>4987425.213074103</c:v>
                </c:pt>
                <c:pt idx="950">
                  <c:v>10464055.07706433</c:v>
                </c:pt>
                <c:pt idx="951">
                  <c:v>112078.6241771729</c:v>
                </c:pt>
                <c:pt idx="952">
                  <c:v>2490766.549073196</c:v>
                </c:pt>
                <c:pt idx="953">
                  <c:v>11901529.65198998</c:v>
                </c:pt>
                <c:pt idx="954">
                  <c:v>6376987.3060397012</c:v>
                </c:pt>
                <c:pt idx="955">
                  <c:v>2805580.7050720458</c:v>
                </c:pt>
                <c:pt idx="956">
                  <c:v>6982592.7525644377</c:v>
                </c:pt>
                <c:pt idx="957">
                  <c:v>7958987.7298502419</c:v>
                </c:pt>
                <c:pt idx="958">
                  <c:v>5789922.3946594615</c:v>
                </c:pt>
                <c:pt idx="959">
                  <c:v>8228408.7352721673</c:v>
                </c:pt>
                <c:pt idx="960">
                  <c:v>14844514.193815529</c:v>
                </c:pt>
                <c:pt idx="961">
                  <c:v>8769217.0112718418</c:v>
                </c:pt>
                <c:pt idx="962">
                  <c:v>5646959.5063182386</c:v>
                </c:pt>
                <c:pt idx="963">
                  <c:v>821183.66012108035</c:v>
                </c:pt>
                <c:pt idx="964">
                  <c:v>1771830.674067552</c:v>
                </c:pt>
                <c:pt idx="965">
                  <c:v>8423577.4926604293</c:v>
                </c:pt>
                <c:pt idx="966">
                  <c:v>4142802.2283042348</c:v>
                </c:pt>
                <c:pt idx="967">
                  <c:v>7687987.5420359094</c:v>
                </c:pt>
                <c:pt idx="968">
                  <c:v>7702861.2937779929</c:v>
                </c:pt>
                <c:pt idx="969">
                  <c:v>5858782.8839650964</c:v>
                </c:pt>
                <c:pt idx="970">
                  <c:v>163802123.62846711</c:v>
                </c:pt>
                <c:pt idx="971">
                  <c:v>10125000.26199837</c:v>
                </c:pt>
                <c:pt idx="972">
                  <c:v>20953976.083205</c:v>
                </c:pt>
                <c:pt idx="973">
                  <c:v>4464560.7112512356</c:v>
                </c:pt>
                <c:pt idx="974">
                  <c:v>6162622.0773154162</c:v>
                </c:pt>
                <c:pt idx="975">
                  <c:v>3897385.6740340949</c:v>
                </c:pt>
                <c:pt idx="976">
                  <c:v>5353807.5464786552</c:v>
                </c:pt>
                <c:pt idx="977">
                  <c:v>4926156.6103400253</c:v>
                </c:pt>
                <c:pt idx="978">
                  <c:v>3445824.8826825521</c:v>
                </c:pt>
                <c:pt idx="979">
                  <c:v>4568220.5352317998</c:v>
                </c:pt>
                <c:pt idx="980">
                  <c:v>2809295.4860993521</c:v>
                </c:pt>
                <c:pt idx="981">
                  <c:v>11633070.347123809</c:v>
                </c:pt>
                <c:pt idx="982">
                  <c:v>1802567.291506713</c:v>
                </c:pt>
                <c:pt idx="983">
                  <c:v>13826847.84635218</c:v>
                </c:pt>
                <c:pt idx="984">
                  <c:v>5513224.0853701178</c:v>
                </c:pt>
                <c:pt idx="985">
                  <c:v>5641643.7663946692</c:v>
                </c:pt>
                <c:pt idx="986">
                  <c:v>7432773.3344574282</c:v>
                </c:pt>
                <c:pt idx="987">
                  <c:v>707036.61757368385</c:v>
                </c:pt>
                <c:pt idx="988">
                  <c:v>32051053.630999431</c:v>
                </c:pt>
                <c:pt idx="989">
                  <c:v>1285359.5013033079</c:v>
                </c:pt>
                <c:pt idx="990">
                  <c:v>5357249.6723368876</c:v>
                </c:pt>
                <c:pt idx="991">
                  <c:v>3408703.9760008091</c:v>
                </c:pt>
                <c:pt idx="992">
                  <c:v>3077181.4405735922</c:v>
                </c:pt>
                <c:pt idx="993">
                  <c:v>267167.69897491951</c:v>
                </c:pt>
                <c:pt idx="994">
                  <c:v>1988876.9711502199</c:v>
                </c:pt>
                <c:pt idx="995">
                  <c:v>10962218.167354619</c:v>
                </c:pt>
                <c:pt idx="996">
                  <c:v>7860535.061476483</c:v>
                </c:pt>
                <c:pt idx="997">
                  <c:v>11300266.93755359</c:v>
                </c:pt>
                <c:pt idx="998">
                  <c:v>5600570.1575562237</c:v>
                </c:pt>
                <c:pt idx="999">
                  <c:v>3817124.5028968751</c:v>
                </c:pt>
                <c:pt idx="1000">
                  <c:v>2457627.775164349</c:v>
                </c:pt>
                <c:pt idx="1001">
                  <c:v>15208179.17047981</c:v>
                </c:pt>
                <c:pt idx="1002">
                  <c:v>5061905.1289749146</c:v>
                </c:pt>
                <c:pt idx="1003">
                  <c:v>2349249.9459227901</c:v>
                </c:pt>
                <c:pt idx="1004">
                  <c:v>6606428.1122827921</c:v>
                </c:pt>
                <c:pt idx="1005">
                  <c:v>4580884.4420518326</c:v>
                </c:pt>
                <c:pt idx="1006">
                  <c:v>5643919.9758744817</c:v>
                </c:pt>
                <c:pt idx="1007">
                  <c:v>6208407.6497684652</c:v>
                </c:pt>
                <c:pt idx="1008">
                  <c:v>9899897.959366465</c:v>
                </c:pt>
                <c:pt idx="1009">
                  <c:v>25838292.16830866</c:v>
                </c:pt>
                <c:pt idx="1010">
                  <c:v>10583079.374533551</c:v>
                </c:pt>
                <c:pt idx="1011">
                  <c:v>5225281.5896274596</c:v>
                </c:pt>
                <c:pt idx="1012">
                  <c:v>20691021.43815634</c:v>
                </c:pt>
                <c:pt idx="1013">
                  <c:v>4184399.082019465</c:v>
                </c:pt>
                <c:pt idx="1014">
                  <c:v>4880103.5537076192</c:v>
                </c:pt>
                <c:pt idx="1015">
                  <c:v>14390717.305837801</c:v>
                </c:pt>
                <c:pt idx="1016">
                  <c:v>6923822.7501907973</c:v>
                </c:pt>
                <c:pt idx="1017">
                  <c:v>7352536.7560084276</c:v>
                </c:pt>
                <c:pt idx="1018">
                  <c:v>10673494.215003841</c:v>
                </c:pt>
                <c:pt idx="1019">
                  <c:v>23137267.930434391</c:v>
                </c:pt>
                <c:pt idx="1020">
                  <c:v>2309793.1339174751</c:v>
                </c:pt>
                <c:pt idx="1021">
                  <c:v>987225.87162860623</c:v>
                </c:pt>
                <c:pt idx="1022">
                  <c:v>17862517.160714932</c:v>
                </c:pt>
                <c:pt idx="1023">
                  <c:v>118624.231912232</c:v>
                </c:pt>
                <c:pt idx="1024">
                  <c:v>5663758.1899088575</c:v>
                </c:pt>
                <c:pt idx="1025">
                  <c:v>6937121.2368523199</c:v>
                </c:pt>
                <c:pt idx="1026">
                  <c:v>13119489.33830029</c:v>
                </c:pt>
                <c:pt idx="1027">
                  <c:v>4913906.5629259357</c:v>
                </c:pt>
                <c:pt idx="1028">
                  <c:v>4415740.2827173714</c:v>
                </c:pt>
                <c:pt idx="1029">
                  <c:v>3397706.7806751751</c:v>
                </c:pt>
                <c:pt idx="1030">
                  <c:v>2891574.5224867412</c:v>
                </c:pt>
                <c:pt idx="1031">
                  <c:v>425890.57056690619</c:v>
                </c:pt>
                <c:pt idx="1032">
                  <c:v>2034078.8910656329</c:v>
                </c:pt>
                <c:pt idx="1033">
                  <c:v>7845074.0771658048</c:v>
                </c:pt>
                <c:pt idx="1034">
                  <c:v>772138.33935125091</c:v>
                </c:pt>
                <c:pt idx="1035">
                  <c:v>22213945.664444592</c:v>
                </c:pt>
                <c:pt idx="1036">
                  <c:v>6679986.2381597841</c:v>
                </c:pt>
                <c:pt idx="1037">
                  <c:v>1834585.4265228519</c:v>
                </c:pt>
                <c:pt idx="1038">
                  <c:v>7091554.0792325651</c:v>
                </c:pt>
                <c:pt idx="1039">
                  <c:v>9362403.2691032905</c:v>
                </c:pt>
                <c:pt idx="1040">
                  <c:v>3998477.613270767</c:v>
                </c:pt>
                <c:pt idx="1041">
                  <c:v>3381477.3953756178</c:v>
                </c:pt>
                <c:pt idx="1042">
                  <c:v>1735783.789701384</c:v>
                </c:pt>
                <c:pt idx="1043">
                  <c:v>4328876.2651210874</c:v>
                </c:pt>
                <c:pt idx="1044">
                  <c:v>3673436.2450111201</c:v>
                </c:pt>
                <c:pt idx="1045">
                  <c:v>16696312.07535141</c:v>
                </c:pt>
                <c:pt idx="1046">
                  <c:v>5469691.0435188115</c:v>
                </c:pt>
                <c:pt idx="1047">
                  <c:v>5052213.5752181699</c:v>
                </c:pt>
                <c:pt idx="1048">
                  <c:v>2320044.2018066971</c:v>
                </c:pt>
                <c:pt idx="1049">
                  <c:v>4137734.4201301169</c:v>
                </c:pt>
                <c:pt idx="1050">
                  <c:v>2015215.175206874</c:v>
                </c:pt>
                <c:pt idx="1051">
                  <c:v>5424980.008599041</c:v>
                </c:pt>
                <c:pt idx="1052">
                  <c:v>194119.81058741</c:v>
                </c:pt>
                <c:pt idx="1053">
                  <c:v>995028.21484775073</c:v>
                </c:pt>
                <c:pt idx="1054">
                  <c:v>7595817.1280291025</c:v>
                </c:pt>
                <c:pt idx="1055">
                  <c:v>10105882.32681228</c:v>
                </c:pt>
                <c:pt idx="1056">
                  <c:v>4612834.60800042</c:v>
                </c:pt>
                <c:pt idx="1057">
                  <c:v>9572617.7296095751</c:v>
                </c:pt>
                <c:pt idx="1058">
                  <c:v>15381586.91322629</c:v>
                </c:pt>
                <c:pt idx="1059">
                  <c:v>8003899.1112406664</c:v>
                </c:pt>
                <c:pt idx="1060">
                  <c:v>23662672.02772823</c:v>
                </c:pt>
                <c:pt idx="1061">
                  <c:v>1802234.499633603</c:v>
                </c:pt>
                <c:pt idx="1062">
                  <c:v>8633885.7745147329</c:v>
                </c:pt>
                <c:pt idx="1063">
                  <c:v>10130466.77726575</c:v>
                </c:pt>
                <c:pt idx="1064">
                  <c:v>1627781.2817720859</c:v>
                </c:pt>
                <c:pt idx="1065">
                  <c:v>8734127.3583629262</c:v>
                </c:pt>
                <c:pt idx="1066">
                  <c:v>441209.4950342566</c:v>
                </c:pt>
                <c:pt idx="1067">
                  <c:v>4465735.2750669653</c:v>
                </c:pt>
                <c:pt idx="1068">
                  <c:v>18350654.351966899</c:v>
                </c:pt>
                <c:pt idx="1069">
                  <c:v>4909736.1398077589</c:v>
                </c:pt>
                <c:pt idx="1070">
                  <c:v>2564587.3076547449</c:v>
                </c:pt>
                <c:pt idx="1071">
                  <c:v>3071005.033322854</c:v>
                </c:pt>
                <c:pt idx="1072">
                  <c:v>9747514.5014119335</c:v>
                </c:pt>
                <c:pt idx="1073">
                  <c:v>2347408.0464060712</c:v>
                </c:pt>
                <c:pt idx="1074">
                  <c:v>5029567.1847203886</c:v>
                </c:pt>
                <c:pt idx="1075">
                  <c:v>819734.72892113822</c:v>
                </c:pt>
                <c:pt idx="1076">
                  <c:v>1903585.214081431</c:v>
                </c:pt>
                <c:pt idx="1077">
                  <c:v>54661023.005523913</c:v>
                </c:pt>
                <c:pt idx="1078">
                  <c:v>2958365.128300054</c:v>
                </c:pt>
                <c:pt idx="1079">
                  <c:v>495047.91138986259</c:v>
                </c:pt>
                <c:pt idx="1080">
                  <c:v>45312699.521092467</c:v>
                </c:pt>
                <c:pt idx="1081">
                  <c:v>6025443.3804822164</c:v>
                </c:pt>
                <c:pt idx="1082">
                  <c:v>3051417.988584585</c:v>
                </c:pt>
                <c:pt idx="1083">
                  <c:v>3668468.8796134498</c:v>
                </c:pt>
                <c:pt idx="1084">
                  <c:v>8069093.6731764944</c:v>
                </c:pt>
                <c:pt idx="1085">
                  <c:v>13027540.805326629</c:v>
                </c:pt>
                <c:pt idx="1086">
                  <c:v>19271704.162995409</c:v>
                </c:pt>
                <c:pt idx="1087">
                  <c:v>980824.01560670964</c:v>
                </c:pt>
                <c:pt idx="1088">
                  <c:v>20220.560984107538</c:v>
                </c:pt>
                <c:pt idx="1089">
                  <c:v>2958623.1239566961</c:v>
                </c:pt>
                <c:pt idx="1090">
                  <c:v>823894.95747031237</c:v>
                </c:pt>
                <c:pt idx="1091">
                  <c:v>5428764.0079529304</c:v>
                </c:pt>
                <c:pt idx="1092">
                  <c:v>9706452.2719573192</c:v>
                </c:pt>
                <c:pt idx="1093">
                  <c:v>22821705.815084971</c:v>
                </c:pt>
                <c:pt idx="1094">
                  <c:v>6383024.4804459857</c:v>
                </c:pt>
                <c:pt idx="1095">
                  <c:v>726596.5041067542</c:v>
                </c:pt>
                <c:pt idx="1096">
                  <c:v>2783375.843051197</c:v>
                </c:pt>
                <c:pt idx="1097">
                  <c:v>21028963.489640631</c:v>
                </c:pt>
                <c:pt idx="1098">
                  <c:v>7365193.6857653828</c:v>
                </c:pt>
                <c:pt idx="1099">
                  <c:v>8450235.7092837971</c:v>
                </c:pt>
                <c:pt idx="1100">
                  <c:v>8808672.4579105526</c:v>
                </c:pt>
                <c:pt idx="1101">
                  <c:v>8880875.9714320432</c:v>
                </c:pt>
                <c:pt idx="1102">
                  <c:v>3036926.682220242</c:v>
                </c:pt>
                <c:pt idx="1103">
                  <c:v>7487341.2225599214</c:v>
                </c:pt>
                <c:pt idx="1104">
                  <c:v>4451804.6237782734</c:v>
                </c:pt>
                <c:pt idx="1105">
                  <c:v>4508934.7138885558</c:v>
                </c:pt>
                <c:pt idx="1106">
                  <c:v>6293205.8844612855</c:v>
                </c:pt>
                <c:pt idx="1107">
                  <c:v>3202840.1441114699</c:v>
                </c:pt>
                <c:pt idx="1108">
                  <c:v>3929065.391880129</c:v>
                </c:pt>
                <c:pt idx="1109">
                  <c:v>25086645.48254982</c:v>
                </c:pt>
                <c:pt idx="1110">
                  <c:v>9203290.3378680479</c:v>
                </c:pt>
                <c:pt idx="1111">
                  <c:v>10591823.41419003</c:v>
                </c:pt>
                <c:pt idx="1112">
                  <c:v>6039195.5631643776</c:v>
                </c:pt>
                <c:pt idx="1113">
                  <c:v>704411.24109950487</c:v>
                </c:pt>
                <c:pt idx="1114">
                  <c:v>7665534.5860551046</c:v>
                </c:pt>
                <c:pt idx="1115">
                  <c:v>366483.75932802027</c:v>
                </c:pt>
                <c:pt idx="1116">
                  <c:v>7255160.8391788919</c:v>
                </c:pt>
                <c:pt idx="1117">
                  <c:v>9461468.5464455821</c:v>
                </c:pt>
                <c:pt idx="1118">
                  <c:v>3141481.880023831</c:v>
                </c:pt>
                <c:pt idx="1119">
                  <c:v>22987639.957747418</c:v>
                </c:pt>
                <c:pt idx="1120">
                  <c:v>18067272.499591552</c:v>
                </c:pt>
                <c:pt idx="1121">
                  <c:v>6026342.0549981967</c:v>
                </c:pt>
                <c:pt idx="1122">
                  <c:v>3353909.7078307858</c:v>
                </c:pt>
                <c:pt idx="1123">
                  <c:v>5957901.1503471592</c:v>
                </c:pt>
                <c:pt idx="1124">
                  <c:v>6114482.1274842676</c:v>
                </c:pt>
                <c:pt idx="1125">
                  <c:v>7149075.4870767519</c:v>
                </c:pt>
                <c:pt idx="1126">
                  <c:v>2965044.014192597</c:v>
                </c:pt>
                <c:pt idx="1127">
                  <c:v>2917206.707183714</c:v>
                </c:pt>
                <c:pt idx="1128">
                  <c:v>246449.778440522</c:v>
                </c:pt>
                <c:pt idx="1129">
                  <c:v>9783819.5123501904</c:v>
                </c:pt>
                <c:pt idx="1130">
                  <c:v>3955815.5071785781</c:v>
                </c:pt>
                <c:pt idx="1131">
                  <c:v>10331616.22152406</c:v>
                </c:pt>
                <c:pt idx="1132">
                  <c:v>2202652.393154982</c:v>
                </c:pt>
                <c:pt idx="1133">
                  <c:v>4969095.3584360881</c:v>
                </c:pt>
                <c:pt idx="1134">
                  <c:v>8792267.2154992577</c:v>
                </c:pt>
                <c:pt idx="1135">
                  <c:v>13819121.39765111</c:v>
                </c:pt>
                <c:pt idx="1136">
                  <c:v>5877334.3976152623</c:v>
                </c:pt>
                <c:pt idx="1137">
                  <c:v>6114397.4881800208</c:v>
                </c:pt>
                <c:pt idx="1138">
                  <c:v>3208984.380109523</c:v>
                </c:pt>
                <c:pt idx="1139">
                  <c:v>6512954.1569508184</c:v>
                </c:pt>
                <c:pt idx="1140">
                  <c:v>751622.83172103448</c:v>
                </c:pt>
                <c:pt idx="1141">
                  <c:v>2389548.2443150468</c:v>
                </c:pt>
                <c:pt idx="1142">
                  <c:v>940319.64428482985</c:v>
                </c:pt>
                <c:pt idx="1143">
                  <c:v>10142033.044984089</c:v>
                </c:pt>
                <c:pt idx="1144">
                  <c:v>5794381.7487856233</c:v>
                </c:pt>
                <c:pt idx="1145">
                  <c:v>6539655.1813017055</c:v>
                </c:pt>
                <c:pt idx="1146">
                  <c:v>2940421.3108086488</c:v>
                </c:pt>
                <c:pt idx="1147">
                  <c:v>5187760.5637185946</c:v>
                </c:pt>
                <c:pt idx="1148">
                  <c:v>1233165.0225484271</c:v>
                </c:pt>
                <c:pt idx="1149">
                  <c:v>4262991.6423913911</c:v>
                </c:pt>
                <c:pt idx="1150">
                  <c:v>9348076.3166288044</c:v>
                </c:pt>
                <c:pt idx="1151">
                  <c:v>3864197.8780095172</c:v>
                </c:pt>
                <c:pt idx="1152">
                  <c:v>7014836.5712927608</c:v>
                </c:pt>
                <c:pt idx="1153">
                  <c:v>586965.68731757684</c:v>
                </c:pt>
                <c:pt idx="1154">
                  <c:v>34780645.10418012</c:v>
                </c:pt>
                <c:pt idx="1155">
                  <c:v>1514499.313856916</c:v>
                </c:pt>
                <c:pt idx="1156">
                  <c:v>2167669.020393806</c:v>
                </c:pt>
                <c:pt idx="1157">
                  <c:v>7223819.1170676937</c:v>
                </c:pt>
                <c:pt idx="1158">
                  <c:v>856772.71674667916</c:v>
                </c:pt>
                <c:pt idx="1159">
                  <c:v>3811286.322474286</c:v>
                </c:pt>
                <c:pt idx="1160">
                  <c:v>2685576.357373958</c:v>
                </c:pt>
                <c:pt idx="1161">
                  <c:v>2841703.9315293469</c:v>
                </c:pt>
                <c:pt idx="1162">
                  <c:v>5203041.1857542954</c:v>
                </c:pt>
                <c:pt idx="1163">
                  <c:v>3554758.7730748872</c:v>
                </c:pt>
                <c:pt idx="1164">
                  <c:v>9667593.2434788067</c:v>
                </c:pt>
                <c:pt idx="1165">
                  <c:v>3487069.511100722</c:v>
                </c:pt>
                <c:pt idx="1166">
                  <c:v>9007307.6192995403</c:v>
                </c:pt>
                <c:pt idx="1167">
                  <c:v>8578420.8364610747</c:v>
                </c:pt>
                <c:pt idx="1168">
                  <c:v>6080.2545392416359</c:v>
                </c:pt>
                <c:pt idx="1169">
                  <c:v>1482623.112639179</c:v>
                </c:pt>
                <c:pt idx="1170">
                  <c:v>3074704.9065729468</c:v>
                </c:pt>
                <c:pt idx="1171">
                  <c:v>122713.6415613376</c:v>
                </c:pt>
                <c:pt idx="1172">
                  <c:v>545007.18098694715</c:v>
                </c:pt>
                <c:pt idx="1173">
                  <c:v>3486597.9642142849</c:v>
                </c:pt>
                <c:pt idx="1174">
                  <c:v>18074.743866338958</c:v>
                </c:pt>
                <c:pt idx="1175">
                  <c:v>5105933.9273906332</c:v>
                </c:pt>
                <c:pt idx="1176">
                  <c:v>324376.58430735272</c:v>
                </c:pt>
                <c:pt idx="1177">
                  <c:v>2433182.793177919</c:v>
                </c:pt>
                <c:pt idx="1178">
                  <c:v>20335457.037850901</c:v>
                </c:pt>
                <c:pt idx="1179">
                  <c:v>3464457.6072878949</c:v>
                </c:pt>
                <c:pt idx="1180">
                  <c:v>2172974.280405432</c:v>
                </c:pt>
                <c:pt idx="1181">
                  <c:v>6432174.7622412397</c:v>
                </c:pt>
                <c:pt idx="1182">
                  <c:v>5416035.1579947202</c:v>
                </c:pt>
                <c:pt idx="1183">
                  <c:v>2000418.829962878</c:v>
                </c:pt>
                <c:pt idx="1184">
                  <c:v>3072106.7682180949</c:v>
                </c:pt>
                <c:pt idx="1185">
                  <c:v>2620726.0111777759</c:v>
                </c:pt>
                <c:pt idx="1186">
                  <c:v>3300971.3826249279</c:v>
                </c:pt>
                <c:pt idx="1187">
                  <c:v>3182440.3850462381</c:v>
                </c:pt>
                <c:pt idx="1188">
                  <c:v>7517099.5986802792</c:v>
                </c:pt>
                <c:pt idx="1189">
                  <c:v>631634.39621033706</c:v>
                </c:pt>
                <c:pt idx="1190">
                  <c:v>6018852.1574569913</c:v>
                </c:pt>
                <c:pt idx="1191">
                  <c:v>5410633.848882691</c:v>
                </c:pt>
                <c:pt idx="1192">
                  <c:v>1061431.756712751</c:v>
                </c:pt>
                <c:pt idx="1193">
                  <c:v>1460441.6161180511</c:v>
                </c:pt>
                <c:pt idx="1194">
                  <c:v>3592545.5882180999</c:v>
                </c:pt>
                <c:pt idx="1195">
                  <c:v>1470322.26022511</c:v>
                </c:pt>
                <c:pt idx="1196">
                  <c:v>2557079.5305949892</c:v>
                </c:pt>
                <c:pt idx="1197">
                  <c:v>950568.36992899573</c:v>
                </c:pt>
                <c:pt idx="1198">
                  <c:v>2743963.8036402259</c:v>
                </c:pt>
                <c:pt idx="1199">
                  <c:v>797101.2840514261</c:v>
                </c:pt>
                <c:pt idx="1200">
                  <c:v>1514459.067172539</c:v>
                </c:pt>
                <c:pt idx="1201">
                  <c:v>2305683.9531813208</c:v>
                </c:pt>
                <c:pt idx="1202">
                  <c:v>12712965.32280891</c:v>
                </c:pt>
                <c:pt idx="1203">
                  <c:v>1431562.1822054789</c:v>
                </c:pt>
                <c:pt idx="1204">
                  <c:v>1131795.297678506</c:v>
                </c:pt>
                <c:pt idx="1205">
                  <c:v>4573284.104617049</c:v>
                </c:pt>
                <c:pt idx="1206">
                  <c:v>2577011.8453114978</c:v>
                </c:pt>
                <c:pt idx="1207">
                  <c:v>12701606.208132541</c:v>
                </c:pt>
                <c:pt idx="1208">
                  <c:v>13750046.124250131</c:v>
                </c:pt>
                <c:pt idx="1209">
                  <c:v>2982613.6224948289</c:v>
                </c:pt>
                <c:pt idx="1210">
                  <c:v>1545504.5567551281</c:v>
                </c:pt>
                <c:pt idx="1211">
                  <c:v>4750203.6429118337</c:v>
                </c:pt>
                <c:pt idx="1212">
                  <c:v>932831.05809203978</c:v>
                </c:pt>
                <c:pt idx="1213">
                  <c:v>5665919.2186122984</c:v>
                </c:pt>
                <c:pt idx="1214">
                  <c:v>4604115.4051230215</c:v>
                </c:pt>
                <c:pt idx="1215">
                  <c:v>5500896.5851120837</c:v>
                </c:pt>
                <c:pt idx="1216">
                  <c:v>647489.11251595349</c:v>
                </c:pt>
                <c:pt idx="1217">
                  <c:v>6265752.6066726781</c:v>
                </c:pt>
                <c:pt idx="1218">
                  <c:v>2585400.9859936018</c:v>
                </c:pt>
                <c:pt idx="1219">
                  <c:v>3513257.9413670832</c:v>
                </c:pt>
                <c:pt idx="1220">
                  <c:v>1966958.119580029</c:v>
                </c:pt>
                <c:pt idx="1221">
                  <c:v>4443616.9275702499</c:v>
                </c:pt>
                <c:pt idx="1222">
                  <c:v>1632290.029646711</c:v>
                </c:pt>
                <c:pt idx="1223">
                  <c:v>3201562.3653272302</c:v>
                </c:pt>
                <c:pt idx="1224">
                  <c:v>5829255.6009408906</c:v>
                </c:pt>
                <c:pt idx="1225">
                  <c:v>1724296.9233381071</c:v>
                </c:pt>
                <c:pt idx="1226">
                  <c:v>7878336.8250567736</c:v>
                </c:pt>
                <c:pt idx="1227">
                  <c:v>1747325.581102449</c:v>
                </c:pt>
                <c:pt idx="1228">
                  <c:v>3683991.14902446</c:v>
                </c:pt>
                <c:pt idx="1229">
                  <c:v>4544834.085684482</c:v>
                </c:pt>
                <c:pt idx="1230">
                  <c:v>4264231.0656614415</c:v>
                </c:pt>
                <c:pt idx="1231">
                  <c:v>9552100.2215873897</c:v>
                </c:pt>
                <c:pt idx="1232">
                  <c:v>3189005.6650673472</c:v>
                </c:pt>
                <c:pt idx="1233">
                  <c:v>845862.241625592</c:v>
                </c:pt>
                <c:pt idx="1234">
                  <c:v>9138355.6816101074</c:v>
                </c:pt>
                <c:pt idx="1235">
                  <c:v>3369051.6026845789</c:v>
                </c:pt>
                <c:pt idx="1236">
                  <c:v>8700935.7284305543</c:v>
                </c:pt>
                <c:pt idx="1237">
                  <c:v>5781725.3772661937</c:v>
                </c:pt>
                <c:pt idx="1238">
                  <c:v>3468113.1847009431</c:v>
                </c:pt>
                <c:pt idx="1239">
                  <c:v>2456033.2216107752</c:v>
                </c:pt>
                <c:pt idx="1240">
                  <c:v>3355039.5667539379</c:v>
                </c:pt>
                <c:pt idx="1241">
                  <c:v>1463161.824005794</c:v>
                </c:pt>
                <c:pt idx="1242">
                  <c:v>11954907.77513613</c:v>
                </c:pt>
                <c:pt idx="1243">
                  <c:v>1240122.375233968</c:v>
                </c:pt>
                <c:pt idx="1244">
                  <c:v>3644980.8955921391</c:v>
                </c:pt>
                <c:pt idx="1245">
                  <c:v>1183980.753887766</c:v>
                </c:pt>
                <c:pt idx="1246">
                  <c:v>7460195.1893583545</c:v>
                </c:pt>
                <c:pt idx="1247">
                  <c:v>853195.54084839858</c:v>
                </c:pt>
                <c:pt idx="1248">
                  <c:v>3505770.6742069591</c:v>
                </c:pt>
                <c:pt idx="1249">
                  <c:v>1423376.331006414</c:v>
                </c:pt>
                <c:pt idx="1250">
                  <c:v>6106963.7563327467</c:v>
                </c:pt>
                <c:pt idx="1251">
                  <c:v>1602670.0763424721</c:v>
                </c:pt>
                <c:pt idx="1252">
                  <c:v>3278407.8028089632</c:v>
                </c:pt>
                <c:pt idx="1253">
                  <c:v>2388547.7262791581</c:v>
                </c:pt>
                <c:pt idx="1254">
                  <c:v>4353052.1375377001</c:v>
                </c:pt>
                <c:pt idx="1255">
                  <c:v>4038723.4861497958</c:v>
                </c:pt>
                <c:pt idx="1256">
                  <c:v>5962430.4553737482</c:v>
                </c:pt>
                <c:pt idx="1257">
                  <c:v>2635770.153389907</c:v>
                </c:pt>
                <c:pt idx="1258">
                  <c:v>352101.93804105121</c:v>
                </c:pt>
                <c:pt idx="1259">
                  <c:v>3551840.4741461682</c:v>
                </c:pt>
                <c:pt idx="1260">
                  <c:v>1624235.058914355</c:v>
                </c:pt>
                <c:pt idx="1261">
                  <c:v>1297934.08412158</c:v>
                </c:pt>
                <c:pt idx="1262">
                  <c:v>1843788.8320725141</c:v>
                </c:pt>
                <c:pt idx="1263">
                  <c:v>2486792.7314477242</c:v>
                </c:pt>
                <c:pt idx="1264">
                  <c:v>1070592.3278839609</c:v>
                </c:pt>
                <c:pt idx="1265">
                  <c:v>12505302.97854664</c:v>
                </c:pt>
                <c:pt idx="1266">
                  <c:v>10499.902540687621</c:v>
                </c:pt>
                <c:pt idx="1267">
                  <c:v>2205796.40452067</c:v>
                </c:pt>
                <c:pt idx="1268">
                  <c:v>1873841.1122492659</c:v>
                </c:pt>
                <c:pt idx="1269">
                  <c:v>3187754.3248804598</c:v>
                </c:pt>
                <c:pt idx="1270">
                  <c:v>2071510.8413696289</c:v>
                </c:pt>
                <c:pt idx="1271">
                  <c:v>1441234.0012085149</c:v>
                </c:pt>
                <c:pt idx="1272">
                  <c:v>1981197.3937856469</c:v>
                </c:pt>
                <c:pt idx="1273">
                  <c:v>455682.04500423209</c:v>
                </c:pt>
                <c:pt idx="1274">
                  <c:v>1442486.8113362689</c:v>
                </c:pt>
                <c:pt idx="1275">
                  <c:v>4578853.1912983917</c:v>
                </c:pt>
                <c:pt idx="1276">
                  <c:v>2205974.8629709571</c:v>
                </c:pt>
                <c:pt idx="1277">
                  <c:v>4129211.2022283599</c:v>
                </c:pt>
                <c:pt idx="1278">
                  <c:v>5243094.6615932425</c:v>
                </c:pt>
                <c:pt idx="1279">
                  <c:v>6089998.9739301726</c:v>
                </c:pt>
                <c:pt idx="1280">
                  <c:v>2381165.1283809119</c:v>
                </c:pt>
                <c:pt idx="1281">
                  <c:v>3332598.358620279</c:v>
                </c:pt>
                <c:pt idx="1282">
                  <c:v>593215.03784520843</c:v>
                </c:pt>
                <c:pt idx="1283">
                  <c:v>171943.91960971721</c:v>
                </c:pt>
                <c:pt idx="1284">
                  <c:v>6058355.3707029764</c:v>
                </c:pt>
                <c:pt idx="1285">
                  <c:v>2320888.0579521991</c:v>
                </c:pt>
                <c:pt idx="1286">
                  <c:v>516892.03931257979</c:v>
                </c:pt>
                <c:pt idx="1287">
                  <c:v>257401.56136877171</c:v>
                </c:pt>
                <c:pt idx="1288">
                  <c:v>1232769.020039473</c:v>
                </c:pt>
                <c:pt idx="1289">
                  <c:v>11795792.94122031</c:v>
                </c:pt>
                <c:pt idx="1290">
                  <c:v>595899.60688193643</c:v>
                </c:pt>
                <c:pt idx="1291">
                  <c:v>2611003.095868933</c:v>
                </c:pt>
                <c:pt idx="1292">
                  <c:v>2106539.7559964559</c:v>
                </c:pt>
                <c:pt idx="1293">
                  <c:v>5678677.9179687425</c:v>
                </c:pt>
                <c:pt idx="1294">
                  <c:v>471226.6818984737</c:v>
                </c:pt>
                <c:pt idx="1295">
                  <c:v>12712033.238577651</c:v>
                </c:pt>
                <c:pt idx="1296">
                  <c:v>1291113.871213479</c:v>
                </c:pt>
                <c:pt idx="1297">
                  <c:v>4704075.5030794842</c:v>
                </c:pt>
                <c:pt idx="1298">
                  <c:v>553312.76732809178</c:v>
                </c:pt>
                <c:pt idx="1299">
                  <c:v>3887164.168210533</c:v>
                </c:pt>
                <c:pt idx="1300">
                  <c:v>3556264.9169995529</c:v>
                </c:pt>
                <c:pt idx="1301">
                  <c:v>26898895.161437988</c:v>
                </c:pt>
                <c:pt idx="1302">
                  <c:v>3926002.6956472942</c:v>
                </c:pt>
                <c:pt idx="1303">
                  <c:v>3510061.083113662</c:v>
                </c:pt>
                <c:pt idx="1304">
                  <c:v>1682176.5594420391</c:v>
                </c:pt>
                <c:pt idx="1305">
                  <c:v>4507136.9418248897</c:v>
                </c:pt>
                <c:pt idx="1306">
                  <c:v>2176820.9336908851</c:v>
                </c:pt>
                <c:pt idx="1307">
                  <c:v>2534571.5435245172</c:v>
                </c:pt>
                <c:pt idx="1308">
                  <c:v>940733.68327598262</c:v>
                </c:pt>
                <c:pt idx="1309">
                  <c:v>18634341.12517621</c:v>
                </c:pt>
                <c:pt idx="1310">
                  <c:v>5401734.704247917</c:v>
                </c:pt>
                <c:pt idx="1311">
                  <c:v>134162.48022598951</c:v>
                </c:pt>
                <c:pt idx="1312">
                  <c:v>539666.94711097854</c:v>
                </c:pt>
                <c:pt idx="1313">
                  <c:v>5403860.8879787168</c:v>
                </c:pt>
                <c:pt idx="1314">
                  <c:v>2615931.359112747</c:v>
                </c:pt>
                <c:pt idx="1315">
                  <c:v>5345520.1795232976</c:v>
                </c:pt>
                <c:pt idx="1316">
                  <c:v>347082.34332092409</c:v>
                </c:pt>
                <c:pt idx="1317">
                  <c:v>183562.8943466559</c:v>
                </c:pt>
                <c:pt idx="1318">
                  <c:v>13123806.52481579</c:v>
                </c:pt>
                <c:pt idx="1319">
                  <c:v>643019.36131848232</c:v>
                </c:pt>
                <c:pt idx="1320">
                  <c:v>2941609.2711561089</c:v>
                </c:pt>
                <c:pt idx="1321">
                  <c:v>1583821.4958000961</c:v>
                </c:pt>
                <c:pt idx="1322">
                  <c:v>566546.77232261596</c:v>
                </c:pt>
                <c:pt idx="1323">
                  <c:v>5362996.9071225422</c:v>
                </c:pt>
                <c:pt idx="1324">
                  <c:v>5622118.9876519078</c:v>
                </c:pt>
                <c:pt idx="1325">
                  <c:v>3170789.9763584142</c:v>
                </c:pt>
                <c:pt idx="1326">
                  <c:v>5794137.9493535049</c:v>
                </c:pt>
                <c:pt idx="1327">
                  <c:v>15478902.60367975</c:v>
                </c:pt>
                <c:pt idx="1328">
                  <c:v>5411026.8106637467</c:v>
                </c:pt>
                <c:pt idx="1329">
                  <c:v>3087562.1365115889</c:v>
                </c:pt>
                <c:pt idx="1330">
                  <c:v>3530231.897606113</c:v>
                </c:pt>
                <c:pt idx="1331">
                  <c:v>1985027.68728578</c:v>
                </c:pt>
                <c:pt idx="1332">
                  <c:v>16985899.485611331</c:v>
                </c:pt>
                <c:pt idx="1333">
                  <c:v>92000.363094050714</c:v>
                </c:pt>
                <c:pt idx="1334">
                  <c:v>1246927.235984802</c:v>
                </c:pt>
                <c:pt idx="1335">
                  <c:v>1855283.827760743</c:v>
                </c:pt>
                <c:pt idx="1336">
                  <c:v>574019.44671878975</c:v>
                </c:pt>
                <c:pt idx="1337">
                  <c:v>459818.61044255702</c:v>
                </c:pt>
                <c:pt idx="1338">
                  <c:v>2246811.7406116272</c:v>
                </c:pt>
                <c:pt idx="1339">
                  <c:v>6169738.2696490949</c:v>
                </c:pt>
                <c:pt idx="1340">
                  <c:v>4474310.6108580176</c:v>
                </c:pt>
                <c:pt idx="1341">
                  <c:v>1338121.3234831649</c:v>
                </c:pt>
                <c:pt idx="1342">
                  <c:v>593593.10911070043</c:v>
                </c:pt>
                <c:pt idx="1343">
                  <c:v>1781795.3057389921</c:v>
                </c:pt>
                <c:pt idx="1344">
                  <c:v>1306563.2902707511</c:v>
                </c:pt>
                <c:pt idx="1345">
                  <c:v>5210992.7415832272</c:v>
                </c:pt>
                <c:pt idx="1346">
                  <c:v>19642.889376384461</c:v>
                </c:pt>
                <c:pt idx="1347">
                  <c:v>5656087.9353034794</c:v>
                </c:pt>
                <c:pt idx="1348">
                  <c:v>1489555.792104519</c:v>
                </c:pt>
                <c:pt idx="1349">
                  <c:v>302405.08578279149</c:v>
                </c:pt>
                <c:pt idx="1350">
                  <c:v>577604.10576409439</c:v>
                </c:pt>
                <c:pt idx="1351">
                  <c:v>3600384.1051179222</c:v>
                </c:pt>
                <c:pt idx="1352">
                  <c:v>1132170.218121133</c:v>
                </c:pt>
                <c:pt idx="1353">
                  <c:v>8583058.4943247996</c:v>
                </c:pt>
                <c:pt idx="1354">
                  <c:v>12426583.475502141</c:v>
                </c:pt>
                <c:pt idx="1355">
                  <c:v>3457243.208219172</c:v>
                </c:pt>
                <c:pt idx="1356">
                  <c:v>108674.2367595192</c:v>
                </c:pt>
                <c:pt idx="1357">
                  <c:v>1376853.934488839</c:v>
                </c:pt>
                <c:pt idx="1358">
                  <c:v>1275150.9087008189</c:v>
                </c:pt>
                <c:pt idx="1359">
                  <c:v>1527462.510578807</c:v>
                </c:pt>
                <c:pt idx="1360">
                  <c:v>1289905.7813608551</c:v>
                </c:pt>
                <c:pt idx="1361">
                  <c:v>2986362.042075057</c:v>
                </c:pt>
                <c:pt idx="1362">
                  <c:v>2944592.9179331148</c:v>
                </c:pt>
                <c:pt idx="1363">
                  <c:v>2300863.7577723679</c:v>
                </c:pt>
                <c:pt idx="1364">
                  <c:v>777103.69131933386</c:v>
                </c:pt>
                <c:pt idx="1365">
                  <c:v>3617859.5004477152</c:v>
                </c:pt>
                <c:pt idx="1366">
                  <c:v>1155781.8748076761</c:v>
                </c:pt>
                <c:pt idx="1367">
                  <c:v>704186.38787579734</c:v>
                </c:pt>
                <c:pt idx="1368">
                  <c:v>3014789.1541669038</c:v>
                </c:pt>
                <c:pt idx="1369">
                  <c:v>3929645.1474620081</c:v>
                </c:pt>
                <c:pt idx="1370">
                  <c:v>1658565.4400978631</c:v>
                </c:pt>
                <c:pt idx="1371">
                  <c:v>8039969.7653712286</c:v>
                </c:pt>
                <c:pt idx="1372">
                  <c:v>1444950.7985895241</c:v>
                </c:pt>
                <c:pt idx="1373">
                  <c:v>3391467.0154292411</c:v>
                </c:pt>
                <c:pt idx="1374">
                  <c:v>214060.36365245419</c:v>
                </c:pt>
                <c:pt idx="1375">
                  <c:v>1854027.500434814</c:v>
                </c:pt>
                <c:pt idx="1376">
                  <c:v>2988972.335787517</c:v>
                </c:pt>
                <c:pt idx="1377">
                  <c:v>49389.910468822571</c:v>
                </c:pt>
                <c:pt idx="1378">
                  <c:v>2788331.2005942431</c:v>
                </c:pt>
                <c:pt idx="1379">
                  <c:v>7245983.3296770006</c:v>
                </c:pt>
                <c:pt idx="1380">
                  <c:v>2257435.5038613812</c:v>
                </c:pt>
                <c:pt idx="1381">
                  <c:v>830109.54727079812</c:v>
                </c:pt>
                <c:pt idx="1382">
                  <c:v>126322.773091386</c:v>
                </c:pt>
                <c:pt idx="1383">
                  <c:v>2227520.524986004</c:v>
                </c:pt>
                <c:pt idx="1384">
                  <c:v>322401.65745068371</c:v>
                </c:pt>
                <c:pt idx="1385">
                  <c:v>4898451.805909087</c:v>
                </c:pt>
                <c:pt idx="1386">
                  <c:v>18298929.783767611</c:v>
                </c:pt>
                <c:pt idx="1387">
                  <c:v>2172333.0221656859</c:v>
                </c:pt>
                <c:pt idx="1388">
                  <c:v>5485628.9874642855</c:v>
                </c:pt>
                <c:pt idx="1389">
                  <c:v>12043118.601956209</c:v>
                </c:pt>
                <c:pt idx="1390">
                  <c:v>7556809.7015152136</c:v>
                </c:pt>
                <c:pt idx="1391">
                  <c:v>3185708.2861954598</c:v>
                </c:pt>
                <c:pt idx="1392">
                  <c:v>10778281.05471541</c:v>
                </c:pt>
                <c:pt idx="1393">
                  <c:v>3876352.6465253131</c:v>
                </c:pt>
                <c:pt idx="1394">
                  <c:v>7856984.1486318326</c:v>
                </c:pt>
                <c:pt idx="1395">
                  <c:v>5267687.2780330786</c:v>
                </c:pt>
                <c:pt idx="1396">
                  <c:v>1730441.832571883</c:v>
                </c:pt>
                <c:pt idx="1397">
                  <c:v>4992470.4012192357</c:v>
                </c:pt>
                <c:pt idx="1398">
                  <c:v>12019464.237826049</c:v>
                </c:pt>
                <c:pt idx="1399">
                  <c:v>11751326.868877949</c:v>
                </c:pt>
                <c:pt idx="1400">
                  <c:v>1686796.540275628</c:v>
                </c:pt>
                <c:pt idx="1401">
                  <c:v>2476991.3164239591</c:v>
                </c:pt>
                <c:pt idx="1402">
                  <c:v>3305935.1656593932</c:v>
                </c:pt>
                <c:pt idx="1403">
                  <c:v>1062867.4871471841</c:v>
                </c:pt>
                <c:pt idx="1404">
                  <c:v>3092027.024724232</c:v>
                </c:pt>
                <c:pt idx="1405">
                  <c:v>4655733.9337178366</c:v>
                </c:pt>
                <c:pt idx="1406">
                  <c:v>1711129.2562742541</c:v>
                </c:pt>
                <c:pt idx="1407">
                  <c:v>3090116.6932889121</c:v>
                </c:pt>
                <c:pt idx="1408">
                  <c:v>2047173.1781781199</c:v>
                </c:pt>
                <c:pt idx="1409">
                  <c:v>457387.60645564011</c:v>
                </c:pt>
                <c:pt idx="1410">
                  <c:v>5700959.704186664</c:v>
                </c:pt>
                <c:pt idx="1411">
                  <c:v>10123610.564140869</c:v>
                </c:pt>
                <c:pt idx="1412">
                  <c:v>7322912.6400738228</c:v>
                </c:pt>
                <c:pt idx="1413">
                  <c:v>3320532.4517924609</c:v>
                </c:pt>
                <c:pt idx="1414">
                  <c:v>195463.4149799608</c:v>
                </c:pt>
                <c:pt idx="1415">
                  <c:v>1873867.596961231</c:v>
                </c:pt>
                <c:pt idx="1416">
                  <c:v>2181266.775556115</c:v>
                </c:pt>
                <c:pt idx="1417">
                  <c:v>857212.07824645005</c:v>
                </c:pt>
                <c:pt idx="1418">
                  <c:v>1019430.059764831</c:v>
                </c:pt>
                <c:pt idx="1419">
                  <c:v>898312.4864993057</c:v>
                </c:pt>
                <c:pt idx="1420">
                  <c:v>587588.50657687918</c:v>
                </c:pt>
                <c:pt idx="1421">
                  <c:v>8653221.7711444795</c:v>
                </c:pt>
                <c:pt idx="1422">
                  <c:v>718983.48171420209</c:v>
                </c:pt>
                <c:pt idx="1423">
                  <c:v>13489333.6276359</c:v>
                </c:pt>
                <c:pt idx="1424">
                  <c:v>1858089.1448974609</c:v>
                </c:pt>
                <c:pt idx="1425">
                  <c:v>5549172.6748001287</c:v>
                </c:pt>
                <c:pt idx="1426">
                  <c:v>6055194.4019124284</c:v>
                </c:pt>
                <c:pt idx="1427">
                  <c:v>1088132.3865386529</c:v>
                </c:pt>
                <c:pt idx="1428">
                  <c:v>1424946.7719915439</c:v>
                </c:pt>
                <c:pt idx="1429">
                  <c:v>1910628.3466273211</c:v>
                </c:pt>
                <c:pt idx="1430">
                  <c:v>1593666.9461754281</c:v>
                </c:pt>
                <c:pt idx="1431">
                  <c:v>940458.87231284042</c:v>
                </c:pt>
                <c:pt idx="1432">
                  <c:v>337542.8929600289</c:v>
                </c:pt>
                <c:pt idx="1433">
                  <c:v>607979.64023497049</c:v>
                </c:pt>
                <c:pt idx="1434">
                  <c:v>2560719.3934037429</c:v>
                </c:pt>
                <c:pt idx="1435">
                  <c:v>9383677.2196382042</c:v>
                </c:pt>
                <c:pt idx="1436">
                  <c:v>1459349.442592094</c:v>
                </c:pt>
                <c:pt idx="1437">
                  <c:v>4220554.3665556395</c:v>
                </c:pt>
                <c:pt idx="1438">
                  <c:v>3897530.1135978079</c:v>
                </c:pt>
                <c:pt idx="1439">
                  <c:v>2642988.563541281</c:v>
                </c:pt>
                <c:pt idx="1440">
                  <c:v>835305.23214185145</c:v>
                </c:pt>
                <c:pt idx="1441">
                  <c:v>1940986.853875258</c:v>
                </c:pt>
                <c:pt idx="1442">
                  <c:v>960018.22277007066</c:v>
                </c:pt>
                <c:pt idx="1443">
                  <c:v>697599.40157208021</c:v>
                </c:pt>
                <c:pt idx="1444">
                  <c:v>3159553.5527527821</c:v>
                </c:pt>
                <c:pt idx="1445">
                  <c:v>1265842.7907579311</c:v>
                </c:pt>
                <c:pt idx="1446">
                  <c:v>2422829.1274404139</c:v>
                </c:pt>
                <c:pt idx="1447">
                  <c:v>2810552.01421443</c:v>
                </c:pt>
                <c:pt idx="1448">
                  <c:v>2274939.6178978239</c:v>
                </c:pt>
                <c:pt idx="1449">
                  <c:v>8368557.0175992763</c:v>
                </c:pt>
                <c:pt idx="1450">
                  <c:v>1309525.0136646801</c:v>
                </c:pt>
                <c:pt idx="1451">
                  <c:v>959439.62483716209</c:v>
                </c:pt>
                <c:pt idx="1452">
                  <c:v>1278543.1540445101</c:v>
                </c:pt>
                <c:pt idx="1453">
                  <c:v>1799386.8112812201</c:v>
                </c:pt>
                <c:pt idx="1454">
                  <c:v>264745.31304584292</c:v>
                </c:pt>
                <c:pt idx="1455">
                  <c:v>2219746.2017989741</c:v>
                </c:pt>
                <c:pt idx="1456">
                  <c:v>3583108.5918209418</c:v>
                </c:pt>
                <c:pt idx="1457">
                  <c:v>2653907.1157532982</c:v>
                </c:pt>
                <c:pt idx="1458">
                  <c:v>1706208.236508447</c:v>
                </c:pt>
                <c:pt idx="1459">
                  <c:v>1320425.4549042</c:v>
                </c:pt>
                <c:pt idx="1460">
                  <c:v>381583.25133439968</c:v>
                </c:pt>
                <c:pt idx="1461">
                  <c:v>637254.30063658615</c:v>
                </c:pt>
                <c:pt idx="1462">
                  <c:v>783391.27408236987</c:v>
                </c:pt>
                <c:pt idx="1463">
                  <c:v>1159822.8670221029</c:v>
                </c:pt>
                <c:pt idx="1464">
                  <c:v>2084089.223230564</c:v>
                </c:pt>
                <c:pt idx="1465">
                  <c:v>2309466.9357842552</c:v>
                </c:pt>
                <c:pt idx="1466">
                  <c:v>1664999.4003914241</c:v>
                </c:pt>
                <c:pt idx="1467">
                  <c:v>55846832.358741283</c:v>
                </c:pt>
                <c:pt idx="1468">
                  <c:v>19286586.520138022</c:v>
                </c:pt>
                <c:pt idx="1469">
                  <c:v>1290298.447881792</c:v>
                </c:pt>
                <c:pt idx="1470">
                  <c:v>948213.17005235003</c:v>
                </c:pt>
                <c:pt idx="1471">
                  <c:v>4073059.7575373771</c:v>
                </c:pt>
                <c:pt idx="1472">
                  <c:v>3253448.6072648829</c:v>
                </c:pt>
                <c:pt idx="1473">
                  <c:v>1414703.7940812791</c:v>
                </c:pt>
                <c:pt idx="1474">
                  <c:v>881673.7746223202</c:v>
                </c:pt>
                <c:pt idx="1475">
                  <c:v>1660771.0908653289</c:v>
                </c:pt>
                <c:pt idx="1476">
                  <c:v>1788237.447395945</c:v>
                </c:pt>
                <c:pt idx="1477">
                  <c:v>4368589.2929333011</c:v>
                </c:pt>
                <c:pt idx="1478">
                  <c:v>7772728.3883168446</c:v>
                </c:pt>
                <c:pt idx="1479">
                  <c:v>2347299.6393374312</c:v>
                </c:pt>
                <c:pt idx="1480">
                  <c:v>1517629.945738141</c:v>
                </c:pt>
                <c:pt idx="1481">
                  <c:v>2319411.1191439428</c:v>
                </c:pt>
                <c:pt idx="1482">
                  <c:v>956421.35105520731</c:v>
                </c:pt>
                <c:pt idx="1483">
                  <c:v>2345093.5319016618</c:v>
                </c:pt>
                <c:pt idx="1484">
                  <c:v>1566095.4713135229</c:v>
                </c:pt>
                <c:pt idx="1485">
                  <c:v>9289975.0409762058</c:v>
                </c:pt>
                <c:pt idx="1486">
                  <c:v>3898299.1762004248</c:v>
                </c:pt>
                <c:pt idx="1487">
                  <c:v>3768635.1590071269</c:v>
                </c:pt>
                <c:pt idx="1488">
                  <c:v>3221685.9611964808</c:v>
                </c:pt>
                <c:pt idx="1489">
                  <c:v>3053955.3127870332</c:v>
                </c:pt>
                <c:pt idx="1490">
                  <c:v>671940.96625258285</c:v>
                </c:pt>
                <c:pt idx="1491">
                  <c:v>510392.04850855877</c:v>
                </c:pt>
                <c:pt idx="1492">
                  <c:v>315409.01833200839</c:v>
                </c:pt>
                <c:pt idx="1493">
                  <c:v>608132.05240179854</c:v>
                </c:pt>
                <c:pt idx="1494">
                  <c:v>2465632.5224461588</c:v>
                </c:pt>
                <c:pt idx="1495">
                  <c:v>463597.07155925472</c:v>
                </c:pt>
                <c:pt idx="1496">
                  <c:v>7811639.13421374</c:v>
                </c:pt>
                <c:pt idx="1497">
                  <c:v>1018065.711484401</c:v>
                </c:pt>
                <c:pt idx="1498">
                  <c:v>3921757.4344697041</c:v>
                </c:pt>
                <c:pt idx="1499">
                  <c:v>600745.01650895528</c:v>
                </c:pt>
                <c:pt idx="1500">
                  <c:v>906704.92563480278</c:v>
                </c:pt>
                <c:pt idx="1501">
                  <c:v>130859.0080215679</c:v>
                </c:pt>
                <c:pt idx="1502">
                  <c:v>1957396.013446358</c:v>
                </c:pt>
                <c:pt idx="1503">
                  <c:v>838432.06307636038</c:v>
                </c:pt>
                <c:pt idx="1504">
                  <c:v>228464.7998224429</c:v>
                </c:pt>
                <c:pt idx="1505">
                  <c:v>3499620.894935267</c:v>
                </c:pt>
                <c:pt idx="1506">
                  <c:v>1728204.010797855</c:v>
                </c:pt>
                <c:pt idx="1507">
                  <c:v>2193583.726314703</c:v>
                </c:pt>
                <c:pt idx="1508">
                  <c:v>1176946.1537399909</c:v>
                </c:pt>
                <c:pt idx="1509">
                  <c:v>743820.10756760114</c:v>
                </c:pt>
                <c:pt idx="1510">
                  <c:v>3122031.2784454692</c:v>
                </c:pt>
                <c:pt idx="1511">
                  <c:v>1228186.975900138</c:v>
                </c:pt>
                <c:pt idx="1512">
                  <c:v>2065550.746618442</c:v>
                </c:pt>
                <c:pt idx="1513">
                  <c:v>3655756.9763447209</c:v>
                </c:pt>
                <c:pt idx="1514">
                  <c:v>2351199.9050931232</c:v>
                </c:pt>
                <c:pt idx="1515">
                  <c:v>13310339.42319707</c:v>
                </c:pt>
                <c:pt idx="1516">
                  <c:v>1403243.538100933</c:v>
                </c:pt>
                <c:pt idx="1517">
                  <c:v>782077.57801583142</c:v>
                </c:pt>
                <c:pt idx="1518">
                  <c:v>1646426.5458961809</c:v>
                </c:pt>
                <c:pt idx="1519">
                  <c:v>3319330.4957079212</c:v>
                </c:pt>
                <c:pt idx="1520">
                  <c:v>965356.07489260228</c:v>
                </c:pt>
                <c:pt idx="1521">
                  <c:v>704525.45120270271</c:v>
                </c:pt>
                <c:pt idx="1522">
                  <c:v>1446413.3018388981</c:v>
                </c:pt>
                <c:pt idx="1523">
                  <c:v>20002979.93858384</c:v>
                </c:pt>
                <c:pt idx="1524">
                  <c:v>1869332.3326570231</c:v>
                </c:pt>
                <c:pt idx="1525">
                  <c:v>625922.17409397534</c:v>
                </c:pt>
                <c:pt idx="1526">
                  <c:v>2185449.9279646371</c:v>
                </c:pt>
                <c:pt idx="1527">
                  <c:v>1922798.9339045391</c:v>
                </c:pt>
                <c:pt idx="1528">
                  <c:v>3079645.917852913</c:v>
                </c:pt>
                <c:pt idx="1529">
                  <c:v>3562229.1512078391</c:v>
                </c:pt>
                <c:pt idx="1530">
                  <c:v>1317062.1026046879</c:v>
                </c:pt>
                <c:pt idx="1531">
                  <c:v>1167777.4819507829</c:v>
                </c:pt>
                <c:pt idx="1532">
                  <c:v>4140041.48704773</c:v>
                </c:pt>
                <c:pt idx="1533">
                  <c:v>1194815.616970527</c:v>
                </c:pt>
                <c:pt idx="1534">
                  <c:v>475164.51529526128</c:v>
                </c:pt>
                <c:pt idx="1535">
                  <c:v>1074584.0456270589</c:v>
                </c:pt>
                <c:pt idx="1536">
                  <c:v>571622.21343808062</c:v>
                </c:pt>
                <c:pt idx="1537">
                  <c:v>447121.54948692012</c:v>
                </c:pt>
                <c:pt idx="1538">
                  <c:v>966634.3329628309</c:v>
                </c:pt>
                <c:pt idx="1539">
                  <c:v>529373.98112304811</c:v>
                </c:pt>
                <c:pt idx="1540">
                  <c:v>9206418.1520407759</c:v>
                </c:pt>
                <c:pt idx="1541">
                  <c:v>29272633.711882271</c:v>
                </c:pt>
                <c:pt idx="1542">
                  <c:v>1061339.0957281841</c:v>
                </c:pt>
                <c:pt idx="1543">
                  <c:v>3642387.7035020809</c:v>
                </c:pt>
                <c:pt idx="1544">
                  <c:v>646465.67116093833</c:v>
                </c:pt>
                <c:pt idx="1545">
                  <c:v>2265939.4862221512</c:v>
                </c:pt>
                <c:pt idx="1546">
                  <c:v>576361.288424236</c:v>
                </c:pt>
                <c:pt idx="1547">
                  <c:v>1180497.167648532</c:v>
                </c:pt>
                <c:pt idx="1548">
                  <c:v>679903.39988770522</c:v>
                </c:pt>
                <c:pt idx="1549">
                  <c:v>3047261.7222117209</c:v>
                </c:pt>
                <c:pt idx="1550">
                  <c:v>237726.55799989781</c:v>
                </c:pt>
                <c:pt idx="1551">
                  <c:v>1517553.0294658691</c:v>
                </c:pt>
                <c:pt idx="1552">
                  <c:v>7581111.8020677958</c:v>
                </c:pt>
                <c:pt idx="1553">
                  <c:v>1639346.4453552989</c:v>
                </c:pt>
                <c:pt idx="1554">
                  <c:v>3738083.8721615509</c:v>
                </c:pt>
                <c:pt idx="1555">
                  <c:v>17563401.395030908</c:v>
                </c:pt>
                <c:pt idx="1556">
                  <c:v>1944731.3589393611</c:v>
                </c:pt>
                <c:pt idx="1557">
                  <c:v>2408048.0199154802</c:v>
                </c:pt>
                <c:pt idx="1558">
                  <c:v>2695632.1405542581</c:v>
                </c:pt>
                <c:pt idx="1559">
                  <c:v>4759671.233298623</c:v>
                </c:pt>
                <c:pt idx="1560">
                  <c:v>2541896.141517065</c:v>
                </c:pt>
                <c:pt idx="1561">
                  <c:v>2324912.9406215702</c:v>
                </c:pt>
                <c:pt idx="1562">
                  <c:v>351178.10978152888</c:v>
                </c:pt>
                <c:pt idx="1563">
                  <c:v>1627920.918611007</c:v>
                </c:pt>
                <c:pt idx="1564">
                  <c:v>1919229.070098226</c:v>
                </c:pt>
                <c:pt idx="1565">
                  <c:v>634515.58424941893</c:v>
                </c:pt>
                <c:pt idx="1566">
                  <c:v>15188542.120275119</c:v>
                </c:pt>
                <c:pt idx="1567">
                  <c:v>673938.36329080223</c:v>
                </c:pt>
                <c:pt idx="1568">
                  <c:v>628752.20980450395</c:v>
                </c:pt>
                <c:pt idx="1569">
                  <c:v>484262.12391635269</c:v>
                </c:pt>
                <c:pt idx="1570">
                  <c:v>1663240.952684046</c:v>
                </c:pt>
                <c:pt idx="1571">
                  <c:v>2249313.668631732</c:v>
                </c:pt>
                <c:pt idx="1572">
                  <c:v>2110462.6143771461</c:v>
                </c:pt>
                <c:pt idx="1573">
                  <c:v>4429034.7858180841</c:v>
                </c:pt>
                <c:pt idx="1574">
                  <c:v>3603412.914384671</c:v>
                </c:pt>
                <c:pt idx="1575">
                  <c:v>732836.65996644553</c:v>
                </c:pt>
                <c:pt idx="1576">
                  <c:v>876391.82342126116</c:v>
                </c:pt>
                <c:pt idx="1577">
                  <c:v>4031396.0417969441</c:v>
                </c:pt>
                <c:pt idx="1578">
                  <c:v>499841.31819872349</c:v>
                </c:pt>
                <c:pt idx="1579">
                  <c:v>5339657.288602503</c:v>
                </c:pt>
                <c:pt idx="1580">
                  <c:v>905636.05656662607</c:v>
                </c:pt>
                <c:pt idx="1581">
                  <c:v>3616430.386854962</c:v>
                </c:pt>
                <c:pt idx="1582">
                  <c:v>573950.25451008871</c:v>
                </c:pt>
                <c:pt idx="1583">
                  <c:v>1325187.6762235069</c:v>
                </c:pt>
                <c:pt idx="1584">
                  <c:v>291148.22833189153</c:v>
                </c:pt>
                <c:pt idx="1585">
                  <c:v>542736.6941172902</c:v>
                </c:pt>
                <c:pt idx="1586">
                  <c:v>1611889.316063392</c:v>
                </c:pt>
                <c:pt idx="1587">
                  <c:v>1864922.962526771</c:v>
                </c:pt>
                <c:pt idx="1588">
                  <c:v>1639291.3783647181</c:v>
                </c:pt>
                <c:pt idx="1589">
                  <c:v>2969440.3579950328</c:v>
                </c:pt>
                <c:pt idx="1590">
                  <c:v>5470564.8206982184</c:v>
                </c:pt>
                <c:pt idx="1591">
                  <c:v>3826465.8217979642</c:v>
                </c:pt>
                <c:pt idx="1592">
                  <c:v>329058.97535773797</c:v>
                </c:pt>
                <c:pt idx="1593">
                  <c:v>392157.08783370687</c:v>
                </c:pt>
                <c:pt idx="1594">
                  <c:v>241424.86343693931</c:v>
                </c:pt>
                <c:pt idx="1595">
                  <c:v>675530.9810615168</c:v>
                </c:pt>
                <c:pt idx="1596">
                  <c:v>419861.34583698062</c:v>
                </c:pt>
                <c:pt idx="1597">
                  <c:v>1765834.678885607</c:v>
                </c:pt>
                <c:pt idx="1598">
                  <c:v>102755.2682888217</c:v>
                </c:pt>
                <c:pt idx="1599">
                  <c:v>1131687.5458352929</c:v>
                </c:pt>
                <c:pt idx="1600">
                  <c:v>1053683.1763236499</c:v>
                </c:pt>
                <c:pt idx="1601">
                  <c:v>2239864.6596482131</c:v>
                </c:pt>
                <c:pt idx="1602">
                  <c:v>1668624.3795643011</c:v>
                </c:pt>
                <c:pt idx="1603">
                  <c:v>674121.55970150861</c:v>
                </c:pt>
                <c:pt idx="1604">
                  <c:v>776775.57665817137</c:v>
                </c:pt>
                <c:pt idx="1605">
                  <c:v>142462.16218452141</c:v>
                </c:pt>
                <c:pt idx="1606">
                  <c:v>747909.34943755472</c:v>
                </c:pt>
                <c:pt idx="1607">
                  <c:v>945931.88034577097</c:v>
                </c:pt>
                <c:pt idx="1608">
                  <c:v>11512299.26720673</c:v>
                </c:pt>
                <c:pt idx="1609">
                  <c:v>180596.693351986</c:v>
                </c:pt>
                <c:pt idx="1610">
                  <c:v>547883.1851329261</c:v>
                </c:pt>
                <c:pt idx="1611">
                  <c:v>214267.6029790708</c:v>
                </c:pt>
                <c:pt idx="1612">
                  <c:v>7990602.3646702087</c:v>
                </c:pt>
                <c:pt idx="1613">
                  <c:v>599494.27540728718</c:v>
                </c:pt>
                <c:pt idx="1614">
                  <c:v>940889.19271065935</c:v>
                </c:pt>
                <c:pt idx="1615">
                  <c:v>2586420.5930694328</c:v>
                </c:pt>
                <c:pt idx="1616">
                  <c:v>1813893.6404445311</c:v>
                </c:pt>
                <c:pt idx="1617">
                  <c:v>8231625.8080079304</c:v>
                </c:pt>
                <c:pt idx="1618">
                  <c:v>370388.77569679322</c:v>
                </c:pt>
                <c:pt idx="1619">
                  <c:v>847014.93523915613</c:v>
                </c:pt>
                <c:pt idx="1620">
                  <c:v>4580147.8603339773</c:v>
                </c:pt>
                <c:pt idx="1621">
                  <c:v>1582794.5272244089</c:v>
                </c:pt>
                <c:pt idx="1622">
                  <c:v>453051.67762167088</c:v>
                </c:pt>
                <c:pt idx="1623">
                  <c:v>27145.171604311559</c:v>
                </c:pt>
                <c:pt idx="1624">
                  <c:v>3043082.3894772101</c:v>
                </c:pt>
                <c:pt idx="1625">
                  <c:v>1233082.5739974901</c:v>
                </c:pt>
                <c:pt idx="1626">
                  <c:v>238288.29445315569</c:v>
                </c:pt>
                <c:pt idx="1627">
                  <c:v>975845.05861483933</c:v>
                </c:pt>
                <c:pt idx="1628">
                  <c:v>1124342.5039175081</c:v>
                </c:pt>
                <c:pt idx="1629">
                  <c:v>453854.90259465162</c:v>
                </c:pt>
                <c:pt idx="1630">
                  <c:v>396314.76472451427</c:v>
                </c:pt>
                <c:pt idx="1631">
                  <c:v>391989.71613907232</c:v>
                </c:pt>
                <c:pt idx="1632">
                  <c:v>339329.96770734712</c:v>
                </c:pt>
                <c:pt idx="1633">
                  <c:v>513502.22706484603</c:v>
                </c:pt>
                <c:pt idx="1634">
                  <c:v>2044079.428638675</c:v>
                </c:pt>
                <c:pt idx="1635">
                  <c:v>4191460.4184495718</c:v>
                </c:pt>
                <c:pt idx="1636">
                  <c:v>1286095.81405283</c:v>
                </c:pt>
                <c:pt idx="1637">
                  <c:v>48636.320688666368</c:v>
                </c:pt>
                <c:pt idx="1638">
                  <c:v>598918.30530786898</c:v>
                </c:pt>
                <c:pt idx="1639">
                  <c:v>2722945.3079851661</c:v>
                </c:pt>
                <c:pt idx="1640">
                  <c:v>651473.62250661466</c:v>
                </c:pt>
                <c:pt idx="1641">
                  <c:v>172647.43870176919</c:v>
                </c:pt>
                <c:pt idx="1642">
                  <c:v>1302968.4900679239</c:v>
                </c:pt>
                <c:pt idx="1643">
                  <c:v>5340595.9640636677</c:v>
                </c:pt>
                <c:pt idx="1644">
                  <c:v>393479.41010482912</c:v>
                </c:pt>
                <c:pt idx="1645">
                  <c:v>757296.75261741737</c:v>
                </c:pt>
                <c:pt idx="1646">
                  <c:v>601598.83370670851</c:v>
                </c:pt>
                <c:pt idx="1647">
                  <c:v>1030497.915961878</c:v>
                </c:pt>
                <c:pt idx="1648">
                  <c:v>577865.66861858207</c:v>
                </c:pt>
                <c:pt idx="1649">
                  <c:v>1705699.236713968</c:v>
                </c:pt>
                <c:pt idx="1650">
                  <c:v>75549.224320659792</c:v>
                </c:pt>
                <c:pt idx="1651">
                  <c:v>200775.73179772231</c:v>
                </c:pt>
                <c:pt idx="1652">
                  <c:v>897662.5915504084</c:v>
                </c:pt>
                <c:pt idx="1653">
                  <c:v>560777.41393655294</c:v>
                </c:pt>
                <c:pt idx="1654">
                  <c:v>16604.98380583476</c:v>
                </c:pt>
                <c:pt idx="1655">
                  <c:v>4016133.897131633</c:v>
                </c:pt>
                <c:pt idx="1656">
                  <c:v>362080.91002673638</c:v>
                </c:pt>
                <c:pt idx="1657">
                  <c:v>910080.93705138541</c:v>
                </c:pt>
                <c:pt idx="1658">
                  <c:v>3842979.1110880012</c:v>
                </c:pt>
                <c:pt idx="1659">
                  <c:v>1015106.742030043</c:v>
                </c:pt>
                <c:pt idx="1660">
                  <c:v>2804124.2512122402</c:v>
                </c:pt>
                <c:pt idx="1661">
                  <c:v>237112.5565908789</c:v>
                </c:pt>
                <c:pt idx="1662">
                  <c:v>728891.14533401118</c:v>
                </c:pt>
                <c:pt idx="1663">
                  <c:v>3503979.5543219009</c:v>
                </c:pt>
                <c:pt idx="1664">
                  <c:v>476378.67393648718</c:v>
                </c:pt>
                <c:pt idx="1665">
                  <c:v>2154822.348711743</c:v>
                </c:pt>
                <c:pt idx="1666">
                  <c:v>712282.18050468259</c:v>
                </c:pt>
                <c:pt idx="1667">
                  <c:v>498156.51474115322</c:v>
                </c:pt>
                <c:pt idx="1668">
                  <c:v>792682.16163433669</c:v>
                </c:pt>
                <c:pt idx="1669">
                  <c:v>211724.2189946213</c:v>
                </c:pt>
                <c:pt idx="1670">
                  <c:v>2184292.415251771</c:v>
                </c:pt>
                <c:pt idx="1671">
                  <c:v>776769.01059266995</c:v>
                </c:pt>
                <c:pt idx="1672">
                  <c:v>1252004.9225163651</c:v>
                </c:pt>
                <c:pt idx="1673">
                  <c:v>735644.42273969576</c:v>
                </c:pt>
                <c:pt idx="1674">
                  <c:v>1716612.778255028</c:v>
                </c:pt>
                <c:pt idx="1675">
                  <c:v>909558.87645628396</c:v>
                </c:pt>
                <c:pt idx="1676">
                  <c:v>1616575.636407054</c:v>
                </c:pt>
                <c:pt idx="1677">
                  <c:v>1202572.5285018359</c:v>
                </c:pt>
                <c:pt idx="1678">
                  <c:v>4312957.9677599231</c:v>
                </c:pt>
                <c:pt idx="1679">
                  <c:v>2114211.3757313509</c:v>
                </c:pt>
                <c:pt idx="1680">
                  <c:v>387583.88658926741</c:v>
                </c:pt>
                <c:pt idx="1681">
                  <c:v>504360.78180724039</c:v>
                </c:pt>
                <c:pt idx="1682">
                  <c:v>10911583.779407229</c:v>
                </c:pt>
                <c:pt idx="1683">
                  <c:v>56164.200855852141</c:v>
                </c:pt>
                <c:pt idx="1684">
                  <c:v>759633.50066208257</c:v>
                </c:pt>
                <c:pt idx="1685">
                  <c:v>1340397.5168344451</c:v>
                </c:pt>
                <c:pt idx="1686">
                  <c:v>841684.56872226752</c:v>
                </c:pt>
                <c:pt idx="1687">
                  <c:v>1645852.1421227029</c:v>
                </c:pt>
                <c:pt idx="1688">
                  <c:v>11274706.494282801</c:v>
                </c:pt>
                <c:pt idx="1689">
                  <c:v>87260.39614289756</c:v>
                </c:pt>
                <c:pt idx="1690">
                  <c:v>1413449.748866539</c:v>
                </c:pt>
                <c:pt idx="1691">
                  <c:v>308477.75673594902</c:v>
                </c:pt>
                <c:pt idx="1692">
                  <c:v>2824489.8722943249</c:v>
                </c:pt>
                <c:pt idx="1693">
                  <c:v>566201.43949617213</c:v>
                </c:pt>
                <c:pt idx="1694">
                  <c:v>299445.83748840698</c:v>
                </c:pt>
                <c:pt idx="1695">
                  <c:v>26008520.32869231</c:v>
                </c:pt>
                <c:pt idx="1696">
                  <c:v>2928795.3513455591</c:v>
                </c:pt>
                <c:pt idx="1697">
                  <c:v>20562413.162480328</c:v>
                </c:pt>
                <c:pt idx="1698">
                  <c:v>2618100.0349959708</c:v>
                </c:pt>
                <c:pt idx="1699">
                  <c:v>1820075.0742881279</c:v>
                </c:pt>
                <c:pt idx="1700">
                  <c:v>1236280.292081445</c:v>
                </c:pt>
                <c:pt idx="1701">
                  <c:v>755245.47028115124</c:v>
                </c:pt>
                <c:pt idx="1702">
                  <c:v>636182.43674902408</c:v>
                </c:pt>
                <c:pt idx="1703">
                  <c:v>3666018.50609256</c:v>
                </c:pt>
                <c:pt idx="1704">
                  <c:v>538538.8969995142</c:v>
                </c:pt>
                <c:pt idx="1705">
                  <c:v>663073.82921358431</c:v>
                </c:pt>
                <c:pt idx="1706">
                  <c:v>223415.04514760119</c:v>
                </c:pt>
                <c:pt idx="1707">
                  <c:v>601808.4876254322</c:v>
                </c:pt>
                <c:pt idx="1708">
                  <c:v>4790145.7784776762</c:v>
                </c:pt>
                <c:pt idx="1709">
                  <c:v>279293.54744887928</c:v>
                </c:pt>
                <c:pt idx="1710">
                  <c:v>813312.61829360714</c:v>
                </c:pt>
                <c:pt idx="1711">
                  <c:v>1160284.2599705949</c:v>
                </c:pt>
                <c:pt idx="1712">
                  <c:v>805834.7603487774</c:v>
                </c:pt>
                <c:pt idx="1713">
                  <c:v>1304755.6333945049</c:v>
                </c:pt>
                <c:pt idx="1714">
                  <c:v>735416.62748053786</c:v>
                </c:pt>
                <c:pt idx="1715">
                  <c:v>4144621.3194335378</c:v>
                </c:pt>
                <c:pt idx="1716">
                  <c:v>1846839.795865664</c:v>
                </c:pt>
                <c:pt idx="1717">
                  <c:v>666054.48276938463</c:v>
                </c:pt>
                <c:pt idx="1718">
                  <c:v>4054526.9155417029</c:v>
                </c:pt>
                <c:pt idx="1719">
                  <c:v>970571.04516688397</c:v>
                </c:pt>
                <c:pt idx="1720">
                  <c:v>589667.58828512055</c:v>
                </c:pt>
                <c:pt idx="1721">
                  <c:v>1165144.2005068311</c:v>
                </c:pt>
                <c:pt idx="1722">
                  <c:v>702344.25894206134</c:v>
                </c:pt>
                <c:pt idx="1723">
                  <c:v>1063565.425547739</c:v>
                </c:pt>
                <c:pt idx="1724">
                  <c:v>7218459.8942442639</c:v>
                </c:pt>
                <c:pt idx="1725">
                  <c:v>7200118.5240498399</c:v>
                </c:pt>
                <c:pt idx="1726">
                  <c:v>1166658.265158365</c:v>
                </c:pt>
                <c:pt idx="1727">
                  <c:v>5095778.3117988249</c:v>
                </c:pt>
                <c:pt idx="1728">
                  <c:v>128515.6432779824</c:v>
                </c:pt>
                <c:pt idx="1729">
                  <c:v>2491516.4357410208</c:v>
                </c:pt>
                <c:pt idx="1730">
                  <c:v>583350.26564171643</c:v>
                </c:pt>
                <c:pt idx="1731">
                  <c:v>128352.75618778011</c:v>
                </c:pt>
                <c:pt idx="1732">
                  <c:v>11501.981313054161</c:v>
                </c:pt>
                <c:pt idx="1733">
                  <c:v>1170369.1843123939</c:v>
                </c:pt>
                <c:pt idx="1734">
                  <c:v>226959.5592827574</c:v>
                </c:pt>
                <c:pt idx="1735">
                  <c:v>795396.67941923067</c:v>
                </c:pt>
                <c:pt idx="1736">
                  <c:v>719740.87997413264</c:v>
                </c:pt>
                <c:pt idx="1737">
                  <c:v>3394619.658798513</c:v>
                </c:pt>
                <c:pt idx="1738">
                  <c:v>4640442.2095484855</c:v>
                </c:pt>
                <c:pt idx="1739">
                  <c:v>3575518.205623704</c:v>
                </c:pt>
                <c:pt idx="1740">
                  <c:v>563011.25549533498</c:v>
                </c:pt>
                <c:pt idx="1741">
                  <c:v>635877.82398084318</c:v>
                </c:pt>
                <c:pt idx="1742">
                  <c:v>426901.36783115647</c:v>
                </c:pt>
                <c:pt idx="1743">
                  <c:v>942280.69138100476</c:v>
                </c:pt>
                <c:pt idx="1744">
                  <c:v>641849.69657649833</c:v>
                </c:pt>
                <c:pt idx="1745">
                  <c:v>896591.76882088673</c:v>
                </c:pt>
                <c:pt idx="1746">
                  <c:v>264620.65111137019</c:v>
                </c:pt>
                <c:pt idx="1747">
                  <c:v>522187.87993842032</c:v>
                </c:pt>
                <c:pt idx="1748">
                  <c:v>663486.43522669631</c:v>
                </c:pt>
                <c:pt idx="1749">
                  <c:v>1033848.2389787351</c:v>
                </c:pt>
                <c:pt idx="1750">
                  <c:v>6455642.5962717552</c:v>
                </c:pt>
                <c:pt idx="1751">
                  <c:v>605574.59031004249</c:v>
                </c:pt>
                <c:pt idx="1752">
                  <c:v>4933828.345529045</c:v>
                </c:pt>
                <c:pt idx="1753">
                  <c:v>754988.25255680864</c:v>
                </c:pt>
                <c:pt idx="1754">
                  <c:v>171419.105873263</c:v>
                </c:pt>
                <c:pt idx="1755">
                  <c:v>4537792.703571164</c:v>
                </c:pt>
                <c:pt idx="1756">
                  <c:v>480622.08529526618</c:v>
                </c:pt>
                <c:pt idx="1757">
                  <c:v>433735.0642619094</c:v>
                </c:pt>
                <c:pt idx="1758">
                  <c:v>542691.95056508796</c:v>
                </c:pt>
                <c:pt idx="1759">
                  <c:v>462461.80985380971</c:v>
                </c:pt>
                <c:pt idx="1760">
                  <c:v>1863375.767278586</c:v>
                </c:pt>
                <c:pt idx="1761">
                  <c:v>364016.11904438923</c:v>
                </c:pt>
                <c:pt idx="1762">
                  <c:v>702935.51635974785</c:v>
                </c:pt>
                <c:pt idx="1763">
                  <c:v>285238.66417718132</c:v>
                </c:pt>
                <c:pt idx="1764">
                  <c:v>1355082.917990335</c:v>
                </c:pt>
                <c:pt idx="1765">
                  <c:v>4227124.6353291888</c:v>
                </c:pt>
                <c:pt idx="1766">
                  <c:v>2518443.4493716168</c:v>
                </c:pt>
                <c:pt idx="1767">
                  <c:v>406669.07936475141</c:v>
                </c:pt>
                <c:pt idx="1768">
                  <c:v>3957951.2385186139</c:v>
                </c:pt>
                <c:pt idx="1769">
                  <c:v>2365259.0774078681</c:v>
                </c:pt>
                <c:pt idx="1770">
                  <c:v>471150.20011188538</c:v>
                </c:pt>
                <c:pt idx="1771">
                  <c:v>1059295.618154557</c:v>
                </c:pt>
                <c:pt idx="1772">
                  <c:v>185040.22829862151</c:v>
                </c:pt>
                <c:pt idx="1773">
                  <c:v>569314.45150375366</c:v>
                </c:pt>
                <c:pt idx="1774">
                  <c:v>2234786.8782040072</c:v>
                </c:pt>
                <c:pt idx="1775">
                  <c:v>328918.33400571247</c:v>
                </c:pt>
                <c:pt idx="1776">
                  <c:v>701045.35812517488</c:v>
                </c:pt>
                <c:pt idx="1777">
                  <c:v>764501.65479629021</c:v>
                </c:pt>
                <c:pt idx="1778">
                  <c:v>248728.0248234912</c:v>
                </c:pt>
                <c:pt idx="1779">
                  <c:v>1422798.6745477689</c:v>
                </c:pt>
                <c:pt idx="1780">
                  <c:v>558191.26816765079</c:v>
                </c:pt>
                <c:pt idx="1781">
                  <c:v>400884.73406613362</c:v>
                </c:pt>
                <c:pt idx="1782">
                  <c:v>895086.09429026034</c:v>
                </c:pt>
                <c:pt idx="1783">
                  <c:v>1403030.2276828419</c:v>
                </c:pt>
                <c:pt idx="1784">
                  <c:v>305122.11582137318</c:v>
                </c:pt>
                <c:pt idx="1785">
                  <c:v>281543.58003851841</c:v>
                </c:pt>
                <c:pt idx="1786">
                  <c:v>1932483.172844677</c:v>
                </c:pt>
                <c:pt idx="1787">
                  <c:v>439346.21125682577</c:v>
                </c:pt>
                <c:pt idx="1788">
                  <c:v>14829775.884875759</c:v>
                </c:pt>
                <c:pt idx="1789">
                  <c:v>525100.06771044293</c:v>
                </c:pt>
                <c:pt idx="1790">
                  <c:v>1045092.440716813</c:v>
                </c:pt>
                <c:pt idx="1791">
                  <c:v>2376662.3458466879</c:v>
                </c:pt>
                <c:pt idx="1792">
                  <c:v>435471.62805805361</c:v>
                </c:pt>
                <c:pt idx="1793">
                  <c:v>6198219.2433124632</c:v>
                </c:pt>
                <c:pt idx="1794">
                  <c:v>2517558.469238902</c:v>
                </c:pt>
                <c:pt idx="1795">
                  <c:v>930017.25184743002</c:v>
                </c:pt>
                <c:pt idx="1796">
                  <c:v>3715931.9919431112</c:v>
                </c:pt>
                <c:pt idx="1797">
                  <c:v>651495.62892681221</c:v>
                </c:pt>
                <c:pt idx="1798">
                  <c:v>63729.384296696357</c:v>
                </c:pt>
                <c:pt idx="1799">
                  <c:v>1186501.350850594</c:v>
                </c:pt>
                <c:pt idx="1800">
                  <c:v>1133399.5811256941</c:v>
                </c:pt>
                <c:pt idx="1801">
                  <c:v>579291.80820240243</c:v>
                </c:pt>
                <c:pt idx="1802">
                  <c:v>776851.86088530999</c:v>
                </c:pt>
                <c:pt idx="1803">
                  <c:v>940902.14496817044</c:v>
                </c:pt>
                <c:pt idx="1804">
                  <c:v>3768889.0431509269</c:v>
                </c:pt>
                <c:pt idx="1805">
                  <c:v>6673804.0802451652</c:v>
                </c:pt>
                <c:pt idx="1806">
                  <c:v>958397.38963367499</c:v>
                </c:pt>
                <c:pt idx="1807">
                  <c:v>187559.82888171339</c:v>
                </c:pt>
                <c:pt idx="1808">
                  <c:v>3106740.8644548282</c:v>
                </c:pt>
                <c:pt idx="1809">
                  <c:v>787495.4451312864</c:v>
                </c:pt>
                <c:pt idx="1810">
                  <c:v>222820.6992668834</c:v>
                </c:pt>
                <c:pt idx="1811">
                  <c:v>717562.12993249658</c:v>
                </c:pt>
                <c:pt idx="1812">
                  <c:v>714151.13006994978</c:v>
                </c:pt>
                <c:pt idx="1813">
                  <c:v>658411.89783297898</c:v>
                </c:pt>
                <c:pt idx="1814">
                  <c:v>2053192.9033325941</c:v>
                </c:pt>
                <c:pt idx="1815">
                  <c:v>1019381.467389091</c:v>
                </c:pt>
                <c:pt idx="1816">
                  <c:v>791003.74749351945</c:v>
                </c:pt>
                <c:pt idx="1817">
                  <c:v>421627.82987113891</c:v>
                </c:pt>
                <c:pt idx="1818">
                  <c:v>799483.77504406904</c:v>
                </c:pt>
                <c:pt idx="1819">
                  <c:v>482576.82591899618</c:v>
                </c:pt>
                <c:pt idx="1820">
                  <c:v>1927995.856888507</c:v>
                </c:pt>
                <c:pt idx="1821">
                  <c:v>778311.03704712261</c:v>
                </c:pt>
                <c:pt idx="1822">
                  <c:v>1541820.3376661469</c:v>
                </c:pt>
                <c:pt idx="1823">
                  <c:v>247076.17835921</c:v>
                </c:pt>
                <c:pt idx="1824">
                  <c:v>42301.259410478233</c:v>
                </c:pt>
                <c:pt idx="1825">
                  <c:v>634398.37411780178</c:v>
                </c:pt>
                <c:pt idx="1826">
                  <c:v>339794.14522589708</c:v>
                </c:pt>
                <c:pt idx="1827">
                  <c:v>366440.81248771847</c:v>
                </c:pt>
                <c:pt idx="1828">
                  <c:v>388808.16309374518</c:v>
                </c:pt>
                <c:pt idx="1829">
                  <c:v>2532276.4481393299</c:v>
                </c:pt>
                <c:pt idx="1830">
                  <c:v>6761244.6338544535</c:v>
                </c:pt>
                <c:pt idx="1831">
                  <c:v>486239.69052167441</c:v>
                </c:pt>
                <c:pt idx="1832">
                  <c:v>991448.81608040351</c:v>
                </c:pt>
                <c:pt idx="1833">
                  <c:v>3108747.7877589739</c:v>
                </c:pt>
                <c:pt idx="1834">
                  <c:v>1787451.726796278</c:v>
                </c:pt>
                <c:pt idx="1835">
                  <c:v>975988.50457261247</c:v>
                </c:pt>
                <c:pt idx="1836">
                  <c:v>4288939.5992845045</c:v>
                </c:pt>
                <c:pt idx="1837">
                  <c:v>1053045.4164675579</c:v>
                </c:pt>
                <c:pt idx="1838">
                  <c:v>2119718.136927946</c:v>
                </c:pt>
                <c:pt idx="1839">
                  <c:v>2726274.5099187871</c:v>
                </c:pt>
                <c:pt idx="1840">
                  <c:v>664642.35819083883</c:v>
                </c:pt>
                <c:pt idx="1841">
                  <c:v>215539.67799830239</c:v>
                </c:pt>
                <c:pt idx="1842">
                  <c:v>119577.6908463579</c:v>
                </c:pt>
                <c:pt idx="1843">
                  <c:v>8423451.9297760185</c:v>
                </c:pt>
                <c:pt idx="1844">
                  <c:v>1046151.339806192</c:v>
                </c:pt>
                <c:pt idx="1845">
                  <c:v>823288.6169278525</c:v>
                </c:pt>
                <c:pt idx="1846">
                  <c:v>564366.28160234389</c:v>
                </c:pt>
                <c:pt idx="1847">
                  <c:v>726030.74437350756</c:v>
                </c:pt>
                <c:pt idx="1848">
                  <c:v>479048.10202373721</c:v>
                </c:pt>
                <c:pt idx="1849">
                  <c:v>671516.55085338815</c:v>
                </c:pt>
                <c:pt idx="1850">
                  <c:v>1784526.3083882451</c:v>
                </c:pt>
                <c:pt idx="1851">
                  <c:v>2202013.8330232808</c:v>
                </c:pt>
                <c:pt idx="1852">
                  <c:v>1243587.081522282</c:v>
                </c:pt>
                <c:pt idx="1853">
                  <c:v>889787.74432399403</c:v>
                </c:pt>
                <c:pt idx="1854">
                  <c:v>6942351.5189325903</c:v>
                </c:pt>
                <c:pt idx="1855">
                  <c:v>324339.33331559342</c:v>
                </c:pt>
                <c:pt idx="1856">
                  <c:v>3158042.5646392312</c:v>
                </c:pt>
                <c:pt idx="1857">
                  <c:v>814621.49748763419</c:v>
                </c:pt>
                <c:pt idx="1858">
                  <c:v>2181451.067262549</c:v>
                </c:pt>
                <c:pt idx="1859">
                  <c:v>923190.66354084795</c:v>
                </c:pt>
                <c:pt idx="1860">
                  <c:v>953541.13326121157</c:v>
                </c:pt>
                <c:pt idx="1861">
                  <c:v>1884447.1285895121</c:v>
                </c:pt>
                <c:pt idx="1862">
                  <c:v>545202.11152642721</c:v>
                </c:pt>
                <c:pt idx="1863">
                  <c:v>1709278.275892599</c:v>
                </c:pt>
                <c:pt idx="1864">
                  <c:v>864878.38792975352</c:v>
                </c:pt>
                <c:pt idx="1865">
                  <c:v>876642.95813320123</c:v>
                </c:pt>
                <c:pt idx="1866">
                  <c:v>396903.18616793409</c:v>
                </c:pt>
                <c:pt idx="1867">
                  <c:v>1990279.5675722561</c:v>
                </c:pt>
                <c:pt idx="1868">
                  <c:v>1742384.4198650459</c:v>
                </c:pt>
                <c:pt idx="1869">
                  <c:v>2447242.527423739</c:v>
                </c:pt>
                <c:pt idx="1870">
                  <c:v>1150226.8894355469</c:v>
                </c:pt>
                <c:pt idx="1871">
                  <c:v>499134.6422854478</c:v>
                </c:pt>
                <c:pt idx="1872">
                  <c:v>2342766.6418796629</c:v>
                </c:pt>
                <c:pt idx="1873">
                  <c:v>572067.39605849353</c:v>
                </c:pt>
                <c:pt idx="1874">
                  <c:v>810976.35213185137</c:v>
                </c:pt>
                <c:pt idx="1875">
                  <c:v>1102154.503223663</c:v>
                </c:pt>
                <c:pt idx="1876">
                  <c:v>250130.28141155481</c:v>
                </c:pt>
                <c:pt idx="1877">
                  <c:v>571111.4012105678</c:v>
                </c:pt>
                <c:pt idx="1878">
                  <c:v>606816.34859999991</c:v>
                </c:pt>
                <c:pt idx="1879">
                  <c:v>681365.14176624583</c:v>
                </c:pt>
                <c:pt idx="1880">
                  <c:v>558336.04041153821</c:v>
                </c:pt>
                <c:pt idx="1881">
                  <c:v>1518818.5153836161</c:v>
                </c:pt>
                <c:pt idx="1882">
                  <c:v>8475865.9189939499</c:v>
                </c:pt>
                <c:pt idx="1883">
                  <c:v>918222.70555961423</c:v>
                </c:pt>
                <c:pt idx="1884">
                  <c:v>768810.14222517249</c:v>
                </c:pt>
                <c:pt idx="1885">
                  <c:v>641751.12275127473</c:v>
                </c:pt>
                <c:pt idx="1886">
                  <c:v>636700.42973010521</c:v>
                </c:pt>
                <c:pt idx="1887">
                  <c:v>701458.79901676648</c:v>
                </c:pt>
                <c:pt idx="1888">
                  <c:v>136902.97372379919</c:v>
                </c:pt>
                <c:pt idx="1889">
                  <c:v>384744.79669555422</c:v>
                </c:pt>
                <c:pt idx="1890">
                  <c:v>1529399.400689319</c:v>
                </c:pt>
                <c:pt idx="1891">
                  <c:v>179129.94317698281</c:v>
                </c:pt>
                <c:pt idx="1892">
                  <c:v>3535045.8250503228</c:v>
                </c:pt>
                <c:pt idx="1893">
                  <c:v>2678863.315373708</c:v>
                </c:pt>
                <c:pt idx="1894">
                  <c:v>1643947.0445570911</c:v>
                </c:pt>
                <c:pt idx="1895">
                  <c:v>17483574.370774802</c:v>
                </c:pt>
                <c:pt idx="1896">
                  <c:v>513659.37052315811</c:v>
                </c:pt>
                <c:pt idx="1897">
                  <c:v>396583.71730432281</c:v>
                </c:pt>
                <c:pt idx="1898">
                  <c:v>699452.83427354763</c:v>
                </c:pt>
                <c:pt idx="1899">
                  <c:v>2921059.737700854</c:v>
                </c:pt>
                <c:pt idx="1900">
                  <c:v>25188.62274119525</c:v>
                </c:pt>
                <c:pt idx="1901">
                  <c:v>1943960.7379020711</c:v>
                </c:pt>
                <c:pt idx="1902">
                  <c:v>360985.2268025158</c:v>
                </c:pt>
                <c:pt idx="1903">
                  <c:v>1630004.511005122</c:v>
                </c:pt>
                <c:pt idx="1904">
                  <c:v>397313.87810513249</c:v>
                </c:pt>
                <c:pt idx="1905">
                  <c:v>833347.50667083554</c:v>
                </c:pt>
                <c:pt idx="1906">
                  <c:v>2296223.5346022658</c:v>
                </c:pt>
                <c:pt idx="1907">
                  <c:v>576716.59835567314</c:v>
                </c:pt>
                <c:pt idx="1908">
                  <c:v>3324762.6882463451</c:v>
                </c:pt>
                <c:pt idx="1909">
                  <c:v>1076155.5785833341</c:v>
                </c:pt>
                <c:pt idx="1910">
                  <c:v>502475.19406497001</c:v>
                </c:pt>
                <c:pt idx="1911">
                  <c:v>165194.75633148261</c:v>
                </c:pt>
                <c:pt idx="1912">
                  <c:v>473724.97530681331</c:v>
                </c:pt>
                <c:pt idx="1913">
                  <c:v>465365.50652922649</c:v>
                </c:pt>
                <c:pt idx="1914">
                  <c:v>1926487.073257881</c:v>
                </c:pt>
                <c:pt idx="1915">
                  <c:v>2846708.534472744</c:v>
                </c:pt>
                <c:pt idx="1916">
                  <c:v>1715491.7325830071</c:v>
                </c:pt>
                <c:pt idx="1917">
                  <c:v>434615.43854445952</c:v>
                </c:pt>
                <c:pt idx="1918">
                  <c:v>39163.658601094066</c:v>
                </c:pt>
                <c:pt idx="1919">
                  <c:v>624802.36256917322</c:v>
                </c:pt>
                <c:pt idx="1920">
                  <c:v>203933.480194526</c:v>
                </c:pt>
                <c:pt idx="1921">
                  <c:v>290148.81750781363</c:v>
                </c:pt>
                <c:pt idx="1922">
                  <c:v>424160.21680289169</c:v>
                </c:pt>
                <c:pt idx="1923">
                  <c:v>5437966.6319043646</c:v>
                </c:pt>
                <c:pt idx="1924">
                  <c:v>499903.30850477138</c:v>
                </c:pt>
                <c:pt idx="1925">
                  <c:v>844938.92000361183</c:v>
                </c:pt>
                <c:pt idx="1926">
                  <c:v>382751.62456016231</c:v>
                </c:pt>
                <c:pt idx="1927">
                  <c:v>558242.87945395568</c:v>
                </c:pt>
                <c:pt idx="1928">
                  <c:v>734179.64775135845</c:v>
                </c:pt>
                <c:pt idx="1929">
                  <c:v>122299.3534973966</c:v>
                </c:pt>
                <c:pt idx="1930">
                  <c:v>970013.74602395343</c:v>
                </c:pt>
                <c:pt idx="1931">
                  <c:v>624370.23527990514</c:v>
                </c:pt>
                <c:pt idx="1932">
                  <c:v>646136.97338569455</c:v>
                </c:pt>
                <c:pt idx="1933">
                  <c:v>605823.46459520538</c:v>
                </c:pt>
                <c:pt idx="1934">
                  <c:v>1278887.1381955419</c:v>
                </c:pt>
                <c:pt idx="1935">
                  <c:v>49092.430903000561</c:v>
                </c:pt>
                <c:pt idx="1936">
                  <c:v>992685.00857202988</c:v>
                </c:pt>
                <c:pt idx="1937">
                  <c:v>1420221.556448743</c:v>
                </c:pt>
                <c:pt idx="1938">
                  <c:v>252058.78417162391</c:v>
                </c:pt>
                <c:pt idx="1939">
                  <c:v>3127337.7266855258</c:v>
                </c:pt>
                <c:pt idx="1940">
                  <c:v>1184479.6996612861</c:v>
                </c:pt>
                <c:pt idx="1941">
                  <c:v>1580558.008956715</c:v>
                </c:pt>
                <c:pt idx="1942">
                  <c:v>13309329.87501272</c:v>
                </c:pt>
                <c:pt idx="1943">
                  <c:v>684388.94293637783</c:v>
                </c:pt>
                <c:pt idx="1944">
                  <c:v>131003.1058342476</c:v>
                </c:pt>
                <c:pt idx="1945">
                  <c:v>410036.02610022068</c:v>
                </c:pt>
                <c:pt idx="1946">
                  <c:v>736846.53246344591</c:v>
                </c:pt>
                <c:pt idx="1947">
                  <c:v>634614.92577762133</c:v>
                </c:pt>
                <c:pt idx="1948">
                  <c:v>774504.1436902876</c:v>
                </c:pt>
                <c:pt idx="1949">
                  <c:v>5013314.5278713079</c:v>
                </c:pt>
                <c:pt idx="1950">
                  <c:v>2279332.1630412</c:v>
                </c:pt>
                <c:pt idx="1951">
                  <c:v>1450974.3563729569</c:v>
                </c:pt>
                <c:pt idx="1952">
                  <c:v>1079976.3200139611</c:v>
                </c:pt>
                <c:pt idx="1953">
                  <c:v>996980.15566647542</c:v>
                </c:pt>
                <c:pt idx="1954">
                  <c:v>1653015.7417485381</c:v>
                </c:pt>
                <c:pt idx="1955">
                  <c:v>631921.79736664623</c:v>
                </c:pt>
                <c:pt idx="1956">
                  <c:v>4753163.7473116079</c:v>
                </c:pt>
                <c:pt idx="1957">
                  <c:v>744421.04533203249</c:v>
                </c:pt>
                <c:pt idx="1958">
                  <c:v>680498.17627852526</c:v>
                </c:pt>
                <c:pt idx="1959">
                  <c:v>1297045.2386251311</c:v>
                </c:pt>
                <c:pt idx="1960">
                  <c:v>455663.14942972449</c:v>
                </c:pt>
                <c:pt idx="1961">
                  <c:v>1610488.6568636911</c:v>
                </c:pt>
                <c:pt idx="1962">
                  <c:v>265271.76886341441</c:v>
                </c:pt>
                <c:pt idx="1963">
                  <c:v>4541872.3999327756</c:v>
                </c:pt>
                <c:pt idx="1964">
                  <c:v>1054951.0743575371</c:v>
                </c:pt>
                <c:pt idx="1965">
                  <c:v>1031827.235920061</c:v>
                </c:pt>
                <c:pt idx="1966">
                  <c:v>364315.39489777113</c:v>
                </c:pt>
                <c:pt idx="1967">
                  <c:v>117687.3655949869</c:v>
                </c:pt>
                <c:pt idx="1968">
                  <c:v>798581.70838239719</c:v>
                </c:pt>
                <c:pt idx="1969">
                  <c:v>5065665.0756110987</c:v>
                </c:pt>
                <c:pt idx="1970">
                  <c:v>4439855.1660873061</c:v>
                </c:pt>
                <c:pt idx="1971">
                  <c:v>446576.43596214982</c:v>
                </c:pt>
                <c:pt idx="1972">
                  <c:v>498393.44521533191</c:v>
                </c:pt>
                <c:pt idx="1973">
                  <c:v>432289.1221041602</c:v>
                </c:pt>
                <c:pt idx="1974">
                  <c:v>467670.3427231409</c:v>
                </c:pt>
                <c:pt idx="1975">
                  <c:v>544370.08067883132</c:v>
                </c:pt>
                <c:pt idx="1976">
                  <c:v>1145169.6767578281</c:v>
                </c:pt>
                <c:pt idx="1977">
                  <c:v>3189638.8694917769</c:v>
                </c:pt>
                <c:pt idx="1978">
                  <c:v>906751.67582209513</c:v>
                </c:pt>
                <c:pt idx="1979">
                  <c:v>258369.27717720589</c:v>
                </c:pt>
                <c:pt idx="1980">
                  <c:v>385689.4520852624</c:v>
                </c:pt>
                <c:pt idx="1981">
                  <c:v>2230182.5640872242</c:v>
                </c:pt>
                <c:pt idx="1982">
                  <c:v>872369.23797421344</c:v>
                </c:pt>
                <c:pt idx="1983">
                  <c:v>4788343.6481239349</c:v>
                </c:pt>
                <c:pt idx="1984">
                  <c:v>2040378.1920758691</c:v>
                </c:pt>
                <c:pt idx="1985">
                  <c:v>185377.535819232</c:v>
                </c:pt>
                <c:pt idx="1986">
                  <c:v>569409.8417881059</c:v>
                </c:pt>
                <c:pt idx="1987">
                  <c:v>650057.45071938366</c:v>
                </c:pt>
                <c:pt idx="1988">
                  <c:v>484724.28912571497</c:v>
                </c:pt>
                <c:pt idx="1989">
                  <c:v>230227.21799524821</c:v>
                </c:pt>
                <c:pt idx="1990">
                  <c:v>383616.40758902079</c:v>
                </c:pt>
                <c:pt idx="1991">
                  <c:v>499737.30200015428</c:v>
                </c:pt>
                <c:pt idx="1992">
                  <c:v>492078.55033952039</c:v>
                </c:pt>
                <c:pt idx="1993">
                  <c:v>672016.59992451104</c:v>
                </c:pt>
                <c:pt idx="1994">
                  <c:v>501942.20911390422</c:v>
                </c:pt>
                <c:pt idx="1995">
                  <c:v>438158.34281580237</c:v>
                </c:pt>
                <c:pt idx="1996">
                  <c:v>77076.337124871425</c:v>
                </c:pt>
                <c:pt idx="1997">
                  <c:v>237470.0165789302</c:v>
                </c:pt>
                <c:pt idx="1998">
                  <c:v>1138867.6814149071</c:v>
                </c:pt>
                <c:pt idx="1999">
                  <c:v>1147080.6292626921</c:v>
                </c:pt>
                <c:pt idx="2000">
                  <c:v>319362.02814598387</c:v>
                </c:pt>
                <c:pt idx="2001">
                  <c:v>455038.39104962541</c:v>
                </c:pt>
                <c:pt idx="2002">
                  <c:v>35730.146291973142</c:v>
                </c:pt>
                <c:pt idx="2003">
                  <c:v>3264939.912747174</c:v>
                </c:pt>
                <c:pt idx="2004">
                  <c:v>1326546.302980911</c:v>
                </c:pt>
                <c:pt idx="2005">
                  <c:v>439611.90342583309</c:v>
                </c:pt>
                <c:pt idx="2006">
                  <c:v>489503.37252733181</c:v>
                </c:pt>
                <c:pt idx="2007">
                  <c:v>2282139.5622846559</c:v>
                </c:pt>
                <c:pt idx="2009">
                  <c:v>6010397.2758115791</c:v>
                </c:pt>
                <c:pt idx="2010">
                  <c:v>4933726.5317532588</c:v>
                </c:pt>
                <c:pt idx="2011">
                  <c:v>171826.2548027969</c:v>
                </c:pt>
                <c:pt idx="2012">
                  <c:v>139110.8259984148</c:v>
                </c:pt>
                <c:pt idx="2013">
                  <c:v>248426.10126045661</c:v>
                </c:pt>
                <c:pt idx="2014">
                  <c:v>6217304.9371836148</c:v>
                </c:pt>
                <c:pt idx="2015">
                  <c:v>14333258.975207711</c:v>
                </c:pt>
                <c:pt idx="2016">
                  <c:v>215607.86136068951</c:v>
                </c:pt>
                <c:pt idx="2017">
                  <c:v>2163742.5110485498</c:v>
                </c:pt>
                <c:pt idx="2018">
                  <c:v>2956701.1911704289</c:v>
                </c:pt>
                <c:pt idx="2019">
                  <c:v>210691.68547430661</c:v>
                </c:pt>
                <c:pt idx="2020">
                  <c:v>1771043.7084120151</c:v>
                </c:pt>
                <c:pt idx="2021">
                  <c:v>1669990.371158259</c:v>
                </c:pt>
                <c:pt idx="2022">
                  <c:v>4168584.1448888551</c:v>
                </c:pt>
                <c:pt idx="2023">
                  <c:v>1320667.8397198031</c:v>
                </c:pt>
                <c:pt idx="2024">
                  <c:v>1427106.539413793</c:v>
                </c:pt>
                <c:pt idx="2025">
                  <c:v>1688000.6352137739</c:v>
                </c:pt>
                <c:pt idx="2026">
                  <c:v>372606.3756376747</c:v>
                </c:pt>
                <c:pt idx="2027">
                  <c:v>564001.9516316856</c:v>
                </c:pt>
                <c:pt idx="2028">
                  <c:v>17438712.523988008</c:v>
                </c:pt>
                <c:pt idx="2029">
                  <c:v>36094.435623603138</c:v>
                </c:pt>
                <c:pt idx="2030">
                  <c:v>8860699.0412852634</c:v>
                </c:pt>
                <c:pt idx="2031">
                  <c:v>3593415.503269095</c:v>
                </c:pt>
                <c:pt idx="2032">
                  <c:v>321777.69921068248</c:v>
                </c:pt>
                <c:pt idx="2033">
                  <c:v>278450.3415673729</c:v>
                </c:pt>
                <c:pt idx="2034">
                  <c:v>90647.454493607933</c:v>
                </c:pt>
                <c:pt idx="2035">
                  <c:v>405188.47860475868</c:v>
                </c:pt>
                <c:pt idx="2036">
                  <c:v>536601.51730165246</c:v>
                </c:pt>
                <c:pt idx="2037">
                  <c:v>526988.42000263499</c:v>
                </c:pt>
                <c:pt idx="2038">
                  <c:v>157205.1791384937</c:v>
                </c:pt>
                <c:pt idx="2039">
                  <c:v>1111118.2601056451</c:v>
                </c:pt>
                <c:pt idx="2040">
                  <c:v>2361182.5217991341</c:v>
                </c:pt>
                <c:pt idx="2041">
                  <c:v>332428.17839490692</c:v>
                </c:pt>
                <c:pt idx="2042">
                  <c:v>2356574.9510972481</c:v>
                </c:pt>
                <c:pt idx="2043">
                  <c:v>2799169.7639531242</c:v>
                </c:pt>
                <c:pt idx="2044">
                  <c:v>1009670.965803348</c:v>
                </c:pt>
                <c:pt idx="2045">
                  <c:v>1893350.4257279681</c:v>
                </c:pt>
                <c:pt idx="2046">
                  <c:v>337726.38134646218</c:v>
                </c:pt>
                <c:pt idx="2047">
                  <c:v>890891.78884998569</c:v>
                </c:pt>
                <c:pt idx="2048">
                  <c:v>285424.05504395318</c:v>
                </c:pt>
                <c:pt idx="2049">
                  <c:v>1172330.833795788</c:v>
                </c:pt>
                <c:pt idx="2050">
                  <c:v>2132781.671739982</c:v>
                </c:pt>
                <c:pt idx="2051">
                  <c:v>328043.09154215868</c:v>
                </c:pt>
                <c:pt idx="2052">
                  <c:v>402335.18023374613</c:v>
                </c:pt>
                <c:pt idx="2053">
                  <c:v>373890.55103208963</c:v>
                </c:pt>
                <c:pt idx="2054">
                  <c:v>957094.28731018933</c:v>
                </c:pt>
                <c:pt idx="2055">
                  <c:v>4190871.3905663989</c:v>
                </c:pt>
                <c:pt idx="2056">
                  <c:v>459864.12514399708</c:v>
                </c:pt>
                <c:pt idx="2057">
                  <c:v>1502169.6147554051</c:v>
                </c:pt>
                <c:pt idx="2058">
                  <c:v>341226.72320691549</c:v>
                </c:pt>
                <c:pt idx="2059">
                  <c:v>545706.45544926322</c:v>
                </c:pt>
                <c:pt idx="2060">
                  <c:v>248635.61694273131</c:v>
                </c:pt>
                <c:pt idx="2061">
                  <c:v>339842.37674154888</c:v>
                </c:pt>
                <c:pt idx="2062">
                  <c:v>245988.8265598111</c:v>
                </c:pt>
                <c:pt idx="2063">
                  <c:v>117826.6261612497</c:v>
                </c:pt>
                <c:pt idx="2064">
                  <c:v>395119.54542175541</c:v>
                </c:pt>
                <c:pt idx="2065">
                  <c:v>963027.27048775041</c:v>
                </c:pt>
                <c:pt idx="2066">
                  <c:v>1369734.840157361</c:v>
                </c:pt>
                <c:pt idx="2067">
                  <c:v>264712.89470331458</c:v>
                </c:pt>
                <c:pt idx="2068">
                  <c:v>756317.98356994381</c:v>
                </c:pt>
                <c:pt idx="2069">
                  <c:v>253562.30893794121</c:v>
                </c:pt>
                <c:pt idx="2070">
                  <c:v>378805.03564307361</c:v>
                </c:pt>
                <c:pt idx="2071">
                  <c:v>66878.921802644807</c:v>
                </c:pt>
                <c:pt idx="2072">
                  <c:v>2769073.4653633791</c:v>
                </c:pt>
                <c:pt idx="2073">
                  <c:v>235155.53292258969</c:v>
                </c:pt>
                <c:pt idx="2074">
                  <c:v>41561.073385796903</c:v>
                </c:pt>
                <c:pt idx="2075">
                  <c:v>1145397.888342733</c:v>
                </c:pt>
                <c:pt idx="2076">
                  <c:v>53781.7401686335</c:v>
                </c:pt>
                <c:pt idx="2077">
                  <c:v>42494.993648684132</c:v>
                </c:pt>
                <c:pt idx="2078">
                  <c:v>137904.81246700129</c:v>
                </c:pt>
                <c:pt idx="2079">
                  <c:v>1127340.055909971</c:v>
                </c:pt>
                <c:pt idx="2080">
                  <c:v>428231.26911380427</c:v>
                </c:pt>
                <c:pt idx="2081">
                  <c:v>2280155.7120629442</c:v>
                </c:pt>
                <c:pt idx="2082">
                  <c:v>749944.12724021974</c:v>
                </c:pt>
                <c:pt idx="2083">
                  <c:v>410278.52663567389</c:v>
                </c:pt>
                <c:pt idx="2084">
                  <c:v>3444278.7778734192</c:v>
                </c:pt>
                <c:pt idx="2085">
                  <c:v>211125.77997785271</c:v>
                </c:pt>
                <c:pt idx="2086">
                  <c:v>1116253.684109401</c:v>
                </c:pt>
                <c:pt idx="2087">
                  <c:v>212699.93963629249</c:v>
                </c:pt>
                <c:pt idx="2088">
                  <c:v>1077633.7388651159</c:v>
                </c:pt>
                <c:pt idx="2089">
                  <c:v>152420.8848154642</c:v>
                </c:pt>
                <c:pt idx="2090">
                  <c:v>13333.07802337941</c:v>
                </c:pt>
                <c:pt idx="2091">
                  <c:v>3991154.345560268</c:v>
                </c:pt>
                <c:pt idx="2092">
                  <c:v>306040.37927999732</c:v>
                </c:pt>
                <c:pt idx="2093">
                  <c:v>1608343.0211045879</c:v>
                </c:pt>
                <c:pt idx="2094">
                  <c:v>612250.22134509508</c:v>
                </c:pt>
                <c:pt idx="2095">
                  <c:v>129346.0711471434</c:v>
                </c:pt>
                <c:pt idx="2096">
                  <c:v>1095411.9018859011</c:v>
                </c:pt>
                <c:pt idx="2097">
                  <c:v>428408.87145996088</c:v>
                </c:pt>
                <c:pt idx="2098">
                  <c:v>168867.80325300331</c:v>
                </c:pt>
                <c:pt idx="2099">
                  <c:v>1433498.933739827</c:v>
                </c:pt>
                <c:pt idx="2100">
                  <c:v>97241.471250270435</c:v>
                </c:pt>
                <c:pt idx="2101">
                  <c:v>117199.6316237178</c:v>
                </c:pt>
                <c:pt idx="2102">
                  <c:v>248195.68238694491</c:v>
                </c:pt>
                <c:pt idx="2103">
                  <c:v>45668.642263780763</c:v>
                </c:pt>
                <c:pt idx="2104">
                  <c:v>1503469.7934125499</c:v>
                </c:pt>
                <c:pt idx="2105">
                  <c:v>232145.86226920769</c:v>
                </c:pt>
                <c:pt idx="2106">
                  <c:v>564319.06442642212</c:v>
                </c:pt>
                <c:pt idx="2107">
                  <c:v>413893.71316583181</c:v>
                </c:pt>
                <c:pt idx="2108">
                  <c:v>614605.69884815835</c:v>
                </c:pt>
                <c:pt idx="2109">
                  <c:v>686087.33337206568</c:v>
                </c:pt>
                <c:pt idx="2110">
                  <c:v>146459.14681830059</c:v>
                </c:pt>
                <c:pt idx="2111">
                  <c:v>1712472.751964398</c:v>
                </c:pt>
                <c:pt idx="2112">
                  <c:v>213920.96901888959</c:v>
                </c:pt>
                <c:pt idx="2113">
                  <c:v>246472.92266783671</c:v>
                </c:pt>
                <c:pt idx="2114">
                  <c:v>752599.33768559282</c:v>
                </c:pt>
                <c:pt idx="2115">
                  <c:v>513428.40583537653</c:v>
                </c:pt>
                <c:pt idx="2116">
                  <c:v>498276.43230019539</c:v>
                </c:pt>
                <c:pt idx="2117">
                  <c:v>928967.83150909387</c:v>
                </c:pt>
                <c:pt idx="2118">
                  <c:v>1013242.2726708699</c:v>
                </c:pt>
                <c:pt idx="2119">
                  <c:v>560815.08294121036</c:v>
                </c:pt>
                <c:pt idx="2120">
                  <c:v>112795.6363406608</c:v>
                </c:pt>
                <c:pt idx="2121">
                  <c:v>2079463.8149253719</c:v>
                </c:pt>
                <c:pt idx="2122">
                  <c:v>14115.86071417584</c:v>
                </c:pt>
                <c:pt idx="2123">
                  <c:v>1913011.927530678</c:v>
                </c:pt>
                <c:pt idx="2124">
                  <c:v>912642.63278817746</c:v>
                </c:pt>
                <c:pt idx="2125">
                  <c:v>1529746.9388359929</c:v>
                </c:pt>
                <c:pt idx="2126">
                  <c:v>3560273.059157046</c:v>
                </c:pt>
                <c:pt idx="2127">
                  <c:v>533268.03856826411</c:v>
                </c:pt>
                <c:pt idx="2128">
                  <c:v>289629.30879903032</c:v>
                </c:pt>
                <c:pt idx="2129">
                  <c:v>281983.080733307</c:v>
                </c:pt>
                <c:pt idx="2130">
                  <c:v>190747.99880283629</c:v>
                </c:pt>
                <c:pt idx="2131">
                  <c:v>65915.70078105462</c:v>
                </c:pt>
                <c:pt idx="2132">
                  <c:v>507120.33427711419</c:v>
                </c:pt>
                <c:pt idx="2133">
                  <c:v>415372.42442369461</c:v>
                </c:pt>
                <c:pt idx="2134">
                  <c:v>432750.72046644322</c:v>
                </c:pt>
                <c:pt idx="2135">
                  <c:v>501407.90325664892</c:v>
                </c:pt>
                <c:pt idx="2136">
                  <c:v>275050.86299849721</c:v>
                </c:pt>
                <c:pt idx="2137">
                  <c:v>5518808.560261203</c:v>
                </c:pt>
                <c:pt idx="2138">
                  <c:v>340885.54200118151</c:v>
                </c:pt>
                <c:pt idx="2139">
                  <c:v>275442.61412039038</c:v>
                </c:pt>
                <c:pt idx="2140">
                  <c:v>199237.18705681281</c:v>
                </c:pt>
                <c:pt idx="2141">
                  <c:v>104463.04768391739</c:v>
                </c:pt>
                <c:pt idx="2142">
                  <c:v>93667.997194305673</c:v>
                </c:pt>
                <c:pt idx="2143">
                  <c:v>118616.09785847551</c:v>
                </c:pt>
                <c:pt idx="2144">
                  <c:v>379420.91753996478</c:v>
                </c:pt>
                <c:pt idx="2145">
                  <c:v>32016720.146031201</c:v>
                </c:pt>
                <c:pt idx="2146">
                  <c:v>212798.47432888619</c:v>
                </c:pt>
                <c:pt idx="2147">
                  <c:v>77801.061238699811</c:v>
                </c:pt>
                <c:pt idx="2148">
                  <c:v>347073.90295121731</c:v>
                </c:pt>
                <c:pt idx="2149">
                  <c:v>8441223.9560275543</c:v>
                </c:pt>
                <c:pt idx="2150">
                  <c:v>131569.25912639959</c:v>
                </c:pt>
                <c:pt idx="2151">
                  <c:v>958131.14540131111</c:v>
                </c:pt>
                <c:pt idx="2152">
                  <c:v>283823.34263557341</c:v>
                </c:pt>
                <c:pt idx="2153">
                  <c:v>152518.6960708804</c:v>
                </c:pt>
                <c:pt idx="2154">
                  <c:v>1818168.514803173</c:v>
                </c:pt>
                <c:pt idx="2155">
                  <c:v>221655.226483723</c:v>
                </c:pt>
                <c:pt idx="2156">
                  <c:v>379265.82571355312</c:v>
                </c:pt>
                <c:pt idx="2157">
                  <c:v>412794.82697897812</c:v>
                </c:pt>
                <c:pt idx="2158">
                  <c:v>4092048.010572894</c:v>
                </c:pt>
                <c:pt idx="2159">
                  <c:v>306990.74923662038</c:v>
                </c:pt>
                <c:pt idx="2160">
                  <c:v>312142.95538024203</c:v>
                </c:pt>
                <c:pt idx="2161">
                  <c:v>185356.49625072631</c:v>
                </c:pt>
                <c:pt idx="2162">
                  <c:v>5888665.9924325906</c:v>
                </c:pt>
                <c:pt idx="2163">
                  <c:v>78604.709139878192</c:v>
                </c:pt>
                <c:pt idx="2164">
                  <c:v>938164.36167771253</c:v>
                </c:pt>
                <c:pt idx="2165">
                  <c:v>289012.38846662571</c:v>
                </c:pt>
                <c:pt idx="2166">
                  <c:v>1379413.4690021109</c:v>
                </c:pt>
                <c:pt idx="2167">
                  <c:v>1006170.070918595</c:v>
                </c:pt>
                <c:pt idx="2168">
                  <c:v>382250.15362840361</c:v>
                </c:pt>
                <c:pt idx="2169">
                  <c:v>186614.96793777961</c:v>
                </c:pt>
                <c:pt idx="2170">
                  <c:v>223328.7979792773</c:v>
                </c:pt>
                <c:pt idx="2171">
                  <c:v>149806.84773553681</c:v>
                </c:pt>
                <c:pt idx="2172">
                  <c:v>119740.1462772028</c:v>
                </c:pt>
                <c:pt idx="2173">
                  <c:v>94217.411313405857</c:v>
                </c:pt>
                <c:pt idx="2174">
                  <c:v>243367.71495865611</c:v>
                </c:pt>
                <c:pt idx="2175">
                  <c:v>84039.479302196967</c:v>
                </c:pt>
                <c:pt idx="2176">
                  <c:v>115089.5076486153</c:v>
                </c:pt>
                <c:pt idx="2177">
                  <c:v>382707.139387751</c:v>
                </c:pt>
                <c:pt idx="2178">
                  <c:v>170469.00771575249</c:v>
                </c:pt>
                <c:pt idx="2179">
                  <c:v>425158.39517189242</c:v>
                </c:pt>
                <c:pt idx="2180">
                  <c:v>586731.64419934037</c:v>
                </c:pt>
                <c:pt idx="2181">
                  <c:v>528833.08383885433</c:v>
                </c:pt>
                <c:pt idx="2182">
                  <c:v>187332.45110666851</c:v>
                </c:pt>
                <c:pt idx="2183">
                  <c:v>431522.60093688959</c:v>
                </c:pt>
                <c:pt idx="2184">
                  <c:v>1376977.8939975961</c:v>
                </c:pt>
                <c:pt idx="2185">
                  <c:v>349228.4522715623</c:v>
                </c:pt>
                <c:pt idx="2186">
                  <c:v>78874.886946949526</c:v>
                </c:pt>
                <c:pt idx="2187">
                  <c:v>159404.24611645989</c:v>
                </c:pt>
                <c:pt idx="2188">
                  <c:v>1093764.514247034</c:v>
                </c:pt>
                <c:pt idx="2189">
                  <c:v>74327.843897129467</c:v>
                </c:pt>
                <c:pt idx="2190">
                  <c:v>4127733.2743098098</c:v>
                </c:pt>
                <c:pt idx="2191">
                  <c:v>1059022.563375884</c:v>
                </c:pt>
                <c:pt idx="2192">
                  <c:v>631875.15482980059</c:v>
                </c:pt>
                <c:pt idx="2193">
                  <c:v>209354.49173925369</c:v>
                </c:pt>
                <c:pt idx="2194">
                  <c:v>94888.07113693982</c:v>
                </c:pt>
                <c:pt idx="2195">
                  <c:v>246710.17891934249</c:v>
                </c:pt>
                <c:pt idx="2196">
                  <c:v>128796.83724225051</c:v>
                </c:pt>
                <c:pt idx="2197">
                  <c:v>120779.2351102441</c:v>
                </c:pt>
                <c:pt idx="2198">
                  <c:v>232035.530620668</c:v>
                </c:pt>
                <c:pt idx="2199">
                  <c:v>1378776.7285604789</c:v>
                </c:pt>
                <c:pt idx="2200">
                  <c:v>867216.17541645118</c:v>
                </c:pt>
                <c:pt idx="2201">
                  <c:v>192850.2852510291</c:v>
                </c:pt>
                <c:pt idx="2202">
                  <c:v>95844.402026742449</c:v>
                </c:pt>
                <c:pt idx="2203">
                  <c:v>123732.1271586224</c:v>
                </c:pt>
                <c:pt idx="2204">
                  <c:v>1672109.9814995029</c:v>
                </c:pt>
                <c:pt idx="2205">
                  <c:v>1938968.393636622</c:v>
                </c:pt>
                <c:pt idx="2206">
                  <c:v>50251.650733482536</c:v>
                </c:pt>
                <c:pt idx="2207">
                  <c:v>113230.21944674051</c:v>
                </c:pt>
                <c:pt idx="2208">
                  <c:v>137057.62596828179</c:v>
                </c:pt>
                <c:pt idx="2209">
                  <c:v>155023.51142449109</c:v>
                </c:pt>
                <c:pt idx="2210">
                  <c:v>64970.845514002853</c:v>
                </c:pt>
                <c:pt idx="2211">
                  <c:v>522102.52970873832</c:v>
                </c:pt>
                <c:pt idx="2212">
                  <c:v>1565919.214061799</c:v>
                </c:pt>
                <c:pt idx="2213">
                  <c:v>197408.02133907151</c:v>
                </c:pt>
                <c:pt idx="2214">
                  <c:v>132218.4102593399</c:v>
                </c:pt>
                <c:pt idx="2215">
                  <c:v>153967.2625185028</c:v>
                </c:pt>
                <c:pt idx="2216">
                  <c:v>522106.00597315689</c:v>
                </c:pt>
                <c:pt idx="2217">
                  <c:v>35346.495991799893</c:v>
                </c:pt>
                <c:pt idx="2218">
                  <c:v>963311.14362623636</c:v>
                </c:pt>
                <c:pt idx="2219">
                  <c:v>306497.35293155757</c:v>
                </c:pt>
                <c:pt idx="2220">
                  <c:v>108950.3176030105</c:v>
                </c:pt>
                <c:pt idx="2221">
                  <c:v>61249.774613419198</c:v>
                </c:pt>
                <c:pt idx="2222">
                  <c:v>272658.12991343858</c:v>
                </c:pt>
                <c:pt idx="2223">
                  <c:v>439006.3328086845</c:v>
                </c:pt>
                <c:pt idx="2224">
                  <c:v>1219855.288921624</c:v>
                </c:pt>
                <c:pt idx="2225">
                  <c:v>140891.81296030679</c:v>
                </c:pt>
                <c:pt idx="2226">
                  <c:v>932992.5849944111</c:v>
                </c:pt>
                <c:pt idx="2227">
                  <c:v>1129181.554397722</c:v>
                </c:pt>
                <c:pt idx="2228">
                  <c:v>1769126.9932450319</c:v>
                </c:pt>
                <c:pt idx="2229">
                  <c:v>3073513.4334822982</c:v>
                </c:pt>
                <c:pt idx="2230">
                  <c:v>128484.138408909</c:v>
                </c:pt>
                <c:pt idx="2231">
                  <c:v>3030651.1651263</c:v>
                </c:pt>
                <c:pt idx="2232">
                  <c:v>106452.3657488629</c:v>
                </c:pt>
                <c:pt idx="2233">
                  <c:v>104263.27380978961</c:v>
                </c:pt>
                <c:pt idx="2234">
                  <c:v>660690.59647350782</c:v>
                </c:pt>
                <c:pt idx="2235">
                  <c:v>128960.94709722009</c:v>
                </c:pt>
                <c:pt idx="2236">
                  <c:v>346679.08403127169</c:v>
                </c:pt>
                <c:pt idx="2237">
                  <c:v>17005.1600650074</c:v>
                </c:pt>
                <c:pt idx="2238">
                  <c:v>184864.18725556479</c:v>
                </c:pt>
                <c:pt idx="2239">
                  <c:v>197402.7640707125</c:v>
                </c:pt>
                <c:pt idx="2240">
                  <c:v>249211.99848458049</c:v>
                </c:pt>
                <c:pt idx="2241">
                  <c:v>2046260.8935862051</c:v>
                </c:pt>
                <c:pt idx="2242">
                  <c:v>224496.82043664821</c:v>
                </c:pt>
                <c:pt idx="2243">
                  <c:v>197969.5778297215</c:v>
                </c:pt>
                <c:pt idx="2244">
                  <c:v>163494.5755632912</c:v>
                </c:pt>
                <c:pt idx="2245">
                  <c:v>2195319.5311904922</c:v>
                </c:pt>
                <c:pt idx="2246">
                  <c:v>790253.44879530312</c:v>
                </c:pt>
                <c:pt idx="2247">
                  <c:v>752621.02683705045</c:v>
                </c:pt>
                <c:pt idx="2248">
                  <c:v>1043646.412644444</c:v>
                </c:pt>
                <c:pt idx="2249">
                  <c:v>1020637.048130113</c:v>
                </c:pt>
                <c:pt idx="2250">
                  <c:v>318739.88019664108</c:v>
                </c:pt>
                <c:pt idx="2251">
                  <c:v>3315879.9428571528</c:v>
                </c:pt>
                <c:pt idx="2252">
                  <c:v>140834.23593955309</c:v>
                </c:pt>
                <c:pt idx="2253">
                  <c:v>84713.343017469582</c:v>
                </c:pt>
                <c:pt idx="2254">
                  <c:v>185644.07344891771</c:v>
                </c:pt>
                <c:pt idx="2255">
                  <c:v>126136.42476399741</c:v>
                </c:pt>
                <c:pt idx="2256">
                  <c:v>1811637.7858478851</c:v>
                </c:pt>
                <c:pt idx="2257">
                  <c:v>104103.79616884681</c:v>
                </c:pt>
                <c:pt idx="2258">
                  <c:v>89154.582167834771</c:v>
                </c:pt>
                <c:pt idx="2259">
                  <c:v>259343.03911875901</c:v>
                </c:pt>
                <c:pt idx="2260">
                  <c:v>294894.63888726581</c:v>
                </c:pt>
                <c:pt idx="2261">
                  <c:v>137651.77242688049</c:v>
                </c:pt>
                <c:pt idx="2262">
                  <c:v>346608.86623840022</c:v>
                </c:pt>
                <c:pt idx="2263">
                  <c:v>526780.95215237327</c:v>
                </c:pt>
                <c:pt idx="2264">
                  <c:v>2064083.1421212449</c:v>
                </c:pt>
                <c:pt idx="2265">
                  <c:v>458246.77627695288</c:v>
                </c:pt>
                <c:pt idx="2266">
                  <c:v>843035.74210584653</c:v>
                </c:pt>
                <c:pt idx="2267">
                  <c:v>132731.08013199599</c:v>
                </c:pt>
                <c:pt idx="2268">
                  <c:v>204136.1965803596</c:v>
                </c:pt>
                <c:pt idx="2269">
                  <c:v>233222.0364381627</c:v>
                </c:pt>
                <c:pt idx="2270">
                  <c:v>994887.91819064599</c:v>
                </c:pt>
                <c:pt idx="2271">
                  <c:v>38323.512158548932</c:v>
                </c:pt>
                <c:pt idx="2272">
                  <c:v>2999917.6312382631</c:v>
                </c:pt>
                <c:pt idx="2273">
                  <c:v>168674.5441940742</c:v>
                </c:pt>
                <c:pt idx="2274">
                  <c:v>17768.152009762402</c:v>
                </c:pt>
                <c:pt idx="2275">
                  <c:v>290247.11240276089</c:v>
                </c:pt>
                <c:pt idx="2276">
                  <c:v>605941.30628044542</c:v>
                </c:pt>
                <c:pt idx="2277">
                  <c:v>318423.50619595218</c:v>
                </c:pt>
                <c:pt idx="2278">
                  <c:v>95742.02475043817</c:v>
                </c:pt>
                <c:pt idx="2279">
                  <c:v>9586.2478636144624</c:v>
                </c:pt>
                <c:pt idx="2280">
                  <c:v>92997.552677867861</c:v>
                </c:pt>
                <c:pt idx="2281">
                  <c:v>347643.07366890629</c:v>
                </c:pt>
                <c:pt idx="2282">
                  <c:v>320773.57652633172</c:v>
                </c:pt>
                <c:pt idx="2283">
                  <c:v>132809.5534774992</c:v>
                </c:pt>
                <c:pt idx="2284">
                  <c:v>216609.5770202032</c:v>
                </c:pt>
                <c:pt idx="2285">
                  <c:v>257660.8520523319</c:v>
                </c:pt>
                <c:pt idx="2286">
                  <c:v>362728.52998671489</c:v>
                </c:pt>
                <c:pt idx="2287">
                  <c:v>483059.39010226628</c:v>
                </c:pt>
                <c:pt idx="2288">
                  <c:v>162896.01731261591</c:v>
                </c:pt>
                <c:pt idx="2289">
                  <c:v>186285.56495352491</c:v>
                </c:pt>
                <c:pt idx="2290">
                  <c:v>143598.23574748469</c:v>
                </c:pt>
                <c:pt idx="2291">
                  <c:v>105840.8856930771</c:v>
                </c:pt>
                <c:pt idx="2292">
                  <c:v>667246.21027271927</c:v>
                </c:pt>
                <c:pt idx="2293">
                  <c:v>344595.2243153642</c:v>
                </c:pt>
                <c:pt idx="2294">
                  <c:v>352156.99251686648</c:v>
                </c:pt>
                <c:pt idx="2295">
                  <c:v>1658569.475384844</c:v>
                </c:pt>
                <c:pt idx="2296">
                  <c:v>2291554.6674141521</c:v>
                </c:pt>
                <c:pt idx="2297">
                  <c:v>963523.20199477964</c:v>
                </c:pt>
                <c:pt idx="2298">
                  <c:v>361485.6906907899</c:v>
                </c:pt>
                <c:pt idx="2299">
                  <c:v>1341317.1129905111</c:v>
                </c:pt>
                <c:pt idx="2300">
                  <c:v>71730.455359016982</c:v>
                </c:pt>
                <c:pt idx="2301">
                  <c:v>53982.788900825057</c:v>
                </c:pt>
                <c:pt idx="2302">
                  <c:v>422472.97334515949</c:v>
                </c:pt>
                <c:pt idx="2303">
                  <c:v>185137.92540822711</c:v>
                </c:pt>
                <c:pt idx="2304">
                  <c:v>74391.791090926505</c:v>
                </c:pt>
                <c:pt idx="2305">
                  <c:v>660502.70665013697</c:v>
                </c:pt>
                <c:pt idx="2306">
                  <c:v>154554.9101139472</c:v>
                </c:pt>
                <c:pt idx="2307">
                  <c:v>389085.03188747697</c:v>
                </c:pt>
                <c:pt idx="2308">
                  <c:v>487858.14434299618</c:v>
                </c:pt>
                <c:pt idx="2309">
                  <c:v>169838.46989957301</c:v>
                </c:pt>
                <c:pt idx="2310">
                  <c:v>262100.52987944591</c:v>
                </c:pt>
                <c:pt idx="2311">
                  <c:v>744055.49776256084</c:v>
                </c:pt>
                <c:pt idx="2312">
                  <c:v>133746.5600393652</c:v>
                </c:pt>
                <c:pt idx="2313">
                  <c:v>571199.13357292733</c:v>
                </c:pt>
                <c:pt idx="2314">
                  <c:v>901873.31416083546</c:v>
                </c:pt>
                <c:pt idx="2315">
                  <c:v>49853705.471497267</c:v>
                </c:pt>
                <c:pt idx="2316">
                  <c:v>62892.142919990103</c:v>
                </c:pt>
                <c:pt idx="2317">
                  <c:v>88868.593576477797</c:v>
                </c:pt>
                <c:pt idx="2318">
                  <c:v>725549.08119096025</c:v>
                </c:pt>
                <c:pt idx="2319">
                  <c:v>48601.626484568529</c:v>
                </c:pt>
                <c:pt idx="2320">
                  <c:v>10394.37808602806</c:v>
                </c:pt>
                <c:pt idx="2321">
                  <c:v>1688845.521443743</c:v>
                </c:pt>
                <c:pt idx="2322">
                  <c:v>416207.98839863722</c:v>
                </c:pt>
                <c:pt idx="2323">
                  <c:v>64104.245158714977</c:v>
                </c:pt>
                <c:pt idx="2324">
                  <c:v>1563745.502567291</c:v>
                </c:pt>
                <c:pt idx="2325">
                  <c:v>8874.8292597328746</c:v>
                </c:pt>
                <c:pt idx="2326">
                  <c:v>461097.30613132322</c:v>
                </c:pt>
                <c:pt idx="2327">
                  <c:v>58378.147258021971</c:v>
                </c:pt>
                <c:pt idx="2328">
                  <c:v>16712950.343495751</c:v>
                </c:pt>
                <c:pt idx="2329">
                  <c:v>285700.49939969688</c:v>
                </c:pt>
                <c:pt idx="2330">
                  <c:v>137241.50534652601</c:v>
                </c:pt>
                <c:pt idx="2331">
                  <c:v>263869.03165646677</c:v>
                </c:pt>
                <c:pt idx="2332">
                  <c:v>60712.766901652023</c:v>
                </c:pt>
                <c:pt idx="2333">
                  <c:v>167120.87749039251</c:v>
                </c:pt>
                <c:pt idx="2334">
                  <c:v>150039.15334096769</c:v>
                </c:pt>
                <c:pt idx="2335">
                  <c:v>459236.92477621691</c:v>
                </c:pt>
                <c:pt idx="2336">
                  <c:v>32854.892235267464</c:v>
                </c:pt>
                <c:pt idx="2337">
                  <c:v>50816.68273142683</c:v>
                </c:pt>
                <c:pt idx="2338">
                  <c:v>118149.94679350191</c:v>
                </c:pt>
                <c:pt idx="2339">
                  <c:v>794802.21942866722</c:v>
                </c:pt>
                <c:pt idx="2340">
                  <c:v>562935.08930729656</c:v>
                </c:pt>
                <c:pt idx="2341">
                  <c:v>88573.744538935221</c:v>
                </c:pt>
                <c:pt idx="2342">
                  <c:v>1599414.595591472</c:v>
                </c:pt>
                <c:pt idx="2343">
                  <c:v>3658577.6452102428</c:v>
                </c:pt>
                <c:pt idx="2344">
                  <c:v>509872.52923570032</c:v>
                </c:pt>
                <c:pt idx="2345">
                  <c:v>697796.36625119345</c:v>
                </c:pt>
                <c:pt idx="2346">
                  <c:v>57542.934900425324</c:v>
                </c:pt>
                <c:pt idx="2347">
                  <c:v>117000.5106425867</c:v>
                </c:pt>
                <c:pt idx="2348">
                  <c:v>87926.921474642877</c:v>
                </c:pt>
                <c:pt idx="2349">
                  <c:v>75515.894353195908</c:v>
                </c:pt>
                <c:pt idx="2350">
                  <c:v>558202.39506217674</c:v>
                </c:pt>
                <c:pt idx="2351">
                  <c:v>87824.814795331258</c:v>
                </c:pt>
                <c:pt idx="2352">
                  <c:v>225624.56110667411</c:v>
                </c:pt>
                <c:pt idx="2353">
                  <c:v>409436.73937005718</c:v>
                </c:pt>
                <c:pt idx="2354">
                  <c:v>352537.94159676001</c:v>
                </c:pt>
                <c:pt idx="2355">
                  <c:v>215637.809045528</c:v>
                </c:pt>
                <c:pt idx="2356">
                  <c:v>254511.77924551611</c:v>
                </c:pt>
                <c:pt idx="2357">
                  <c:v>159657.90219776999</c:v>
                </c:pt>
                <c:pt idx="2358">
                  <c:v>63149.820853830352</c:v>
                </c:pt>
                <c:pt idx="2359">
                  <c:v>178550.08116931451</c:v>
                </c:pt>
                <c:pt idx="2360">
                  <c:v>1235741.561684764</c:v>
                </c:pt>
                <c:pt idx="2361">
                  <c:v>243084.68687883241</c:v>
                </c:pt>
                <c:pt idx="2362">
                  <c:v>230232.1656379273</c:v>
                </c:pt>
                <c:pt idx="2363">
                  <c:v>122432.9185563374</c:v>
                </c:pt>
                <c:pt idx="2364">
                  <c:v>613513.76060276502</c:v>
                </c:pt>
                <c:pt idx="2365">
                  <c:v>5101779.4058113564</c:v>
                </c:pt>
                <c:pt idx="2366">
                  <c:v>426822.85995929223</c:v>
                </c:pt>
                <c:pt idx="2367">
                  <c:v>3977119.0064404071</c:v>
                </c:pt>
                <c:pt idx="2368">
                  <c:v>306970.91792986653</c:v>
                </c:pt>
                <c:pt idx="2369">
                  <c:v>30771.84548571827</c:v>
                </c:pt>
                <c:pt idx="2370">
                  <c:v>1875606.357068453</c:v>
                </c:pt>
                <c:pt idx="2371">
                  <c:v>38516.478795152369</c:v>
                </c:pt>
                <c:pt idx="2372">
                  <c:v>376520.13945259701</c:v>
                </c:pt>
                <c:pt idx="2373">
                  <c:v>612588.0615024243</c:v>
                </c:pt>
                <c:pt idx="2374">
                  <c:v>205494.50815843369</c:v>
                </c:pt>
                <c:pt idx="2375">
                  <c:v>35859.417190590517</c:v>
                </c:pt>
                <c:pt idx="2376">
                  <c:v>207697.54531228449</c:v>
                </c:pt>
                <c:pt idx="2377">
                  <c:v>898927.17275846575</c:v>
                </c:pt>
                <c:pt idx="2378">
                  <c:v>2086835.1260431409</c:v>
                </c:pt>
                <c:pt idx="2379">
                  <c:v>654726.32901857537</c:v>
                </c:pt>
                <c:pt idx="2380">
                  <c:v>64623.59872523362</c:v>
                </c:pt>
                <c:pt idx="2381">
                  <c:v>340123.90480312868</c:v>
                </c:pt>
                <c:pt idx="2382">
                  <c:v>110848.0480064221</c:v>
                </c:pt>
                <c:pt idx="2383">
                  <c:v>1743600.345333999</c:v>
                </c:pt>
                <c:pt idx="2384">
                  <c:v>35290.317016694607</c:v>
                </c:pt>
                <c:pt idx="2385">
                  <c:v>682089.9450967951</c:v>
                </c:pt>
                <c:pt idx="2386">
                  <c:v>447806.69983499422</c:v>
                </c:pt>
                <c:pt idx="2387">
                  <c:v>420460.54177119478</c:v>
                </c:pt>
                <c:pt idx="2388">
                  <c:v>86315.992328015767</c:v>
                </c:pt>
                <c:pt idx="2389">
                  <c:v>4296392.836032371</c:v>
                </c:pt>
                <c:pt idx="2390">
                  <c:v>32763.1167442818</c:v>
                </c:pt>
                <c:pt idx="2391">
                  <c:v>229192.41926398699</c:v>
                </c:pt>
                <c:pt idx="2392">
                  <c:v>74980.556294588532</c:v>
                </c:pt>
                <c:pt idx="2393">
                  <c:v>43907.238293663271</c:v>
                </c:pt>
                <c:pt idx="2394">
                  <c:v>15095.682813287751</c:v>
                </c:pt>
                <c:pt idx="2395">
                  <c:v>450186.73730400519</c:v>
                </c:pt>
                <c:pt idx="2396">
                  <c:v>816263.57106929878</c:v>
                </c:pt>
                <c:pt idx="2397">
                  <c:v>214169.59011031361</c:v>
                </c:pt>
                <c:pt idx="2398">
                  <c:v>503261.86933091021</c:v>
                </c:pt>
                <c:pt idx="2399">
                  <c:v>29873.32523470002</c:v>
                </c:pt>
                <c:pt idx="2400">
                  <c:v>384499.89766299241</c:v>
                </c:pt>
                <c:pt idx="2401">
                  <c:v>92970.663113322691</c:v>
                </c:pt>
                <c:pt idx="2402">
                  <c:v>736795.41992356139</c:v>
                </c:pt>
                <c:pt idx="2403">
                  <c:v>447226.85647005949</c:v>
                </c:pt>
                <c:pt idx="2404">
                  <c:v>76940.322548199474</c:v>
                </c:pt>
                <c:pt idx="2405">
                  <c:v>299247.62132555491</c:v>
                </c:pt>
                <c:pt idx="2406">
                  <c:v>276926.47209114168</c:v>
                </c:pt>
                <c:pt idx="2407">
                  <c:v>558857.94961379794</c:v>
                </c:pt>
                <c:pt idx="2408">
                  <c:v>119934.10520398519</c:v>
                </c:pt>
                <c:pt idx="2409">
                  <c:v>62902.784335128657</c:v>
                </c:pt>
                <c:pt idx="2410">
                  <c:v>794505.0888040202</c:v>
                </c:pt>
                <c:pt idx="2411">
                  <c:v>812960.94081537507</c:v>
                </c:pt>
                <c:pt idx="2412">
                  <c:v>37472.468464936668</c:v>
                </c:pt>
                <c:pt idx="2413">
                  <c:v>581124.49687152379</c:v>
                </c:pt>
                <c:pt idx="2414">
                  <c:v>292645.90883565141</c:v>
                </c:pt>
                <c:pt idx="2415">
                  <c:v>135810.80918719131</c:v>
                </c:pt>
                <c:pt idx="2416">
                  <c:v>19101.170684845471</c:v>
                </c:pt>
                <c:pt idx="2417">
                  <c:v>291429.06693434098</c:v>
                </c:pt>
                <c:pt idx="2418">
                  <c:v>173080.03302783499</c:v>
                </c:pt>
                <c:pt idx="2420">
                  <c:v>18417.433391353949</c:v>
                </c:pt>
                <c:pt idx="2421">
                  <c:v>63096.50459212016</c:v>
                </c:pt>
                <c:pt idx="2422">
                  <c:v>525577.68831839925</c:v>
                </c:pt>
                <c:pt idx="2423">
                  <c:v>19752.520348773742</c:v>
                </c:pt>
                <c:pt idx="2424">
                  <c:v>1177569.588109425</c:v>
                </c:pt>
                <c:pt idx="2425">
                  <c:v>317812.13491021132</c:v>
                </c:pt>
                <c:pt idx="2426">
                  <c:v>298428.25175145769</c:v>
                </c:pt>
                <c:pt idx="2427">
                  <c:v>92052.666952261105</c:v>
                </c:pt>
                <c:pt idx="2428">
                  <c:v>3956228.693299056</c:v>
                </c:pt>
                <c:pt idx="2429">
                  <c:v>655777.28536342212</c:v>
                </c:pt>
                <c:pt idx="2430">
                  <c:v>65535.926968489242</c:v>
                </c:pt>
                <c:pt idx="2431">
                  <c:v>405701.49130850303</c:v>
                </c:pt>
                <c:pt idx="2432">
                  <c:v>429833.85763478471</c:v>
                </c:pt>
                <c:pt idx="2433">
                  <c:v>151301.70788144681</c:v>
                </c:pt>
                <c:pt idx="2434">
                  <c:v>114576.0424958981</c:v>
                </c:pt>
                <c:pt idx="2435">
                  <c:v>957839.49667457642</c:v>
                </c:pt>
                <c:pt idx="2436">
                  <c:v>126336.2555424372</c:v>
                </c:pt>
                <c:pt idx="2437">
                  <c:v>541068.96472888265</c:v>
                </c:pt>
                <c:pt idx="2438">
                  <c:v>354422.65523042128</c:v>
                </c:pt>
                <c:pt idx="2439">
                  <c:v>3387425.7508407282</c:v>
                </c:pt>
                <c:pt idx="2440">
                  <c:v>48052.430918933896</c:v>
                </c:pt>
                <c:pt idx="2441">
                  <c:v>546379.8072653088</c:v>
                </c:pt>
                <c:pt idx="2442">
                  <c:v>1314919.3814550471</c:v>
                </c:pt>
                <c:pt idx="2443">
                  <c:v>1015457.387373699</c:v>
                </c:pt>
                <c:pt idx="2444">
                  <c:v>78906.951735465511</c:v>
                </c:pt>
                <c:pt idx="2445">
                  <c:v>146572.65414018941</c:v>
                </c:pt>
                <c:pt idx="2446">
                  <c:v>61337.59626004754</c:v>
                </c:pt>
                <c:pt idx="2447">
                  <c:v>20164.522804865021</c:v>
                </c:pt>
                <c:pt idx="2448">
                  <c:v>47996.230244151942</c:v>
                </c:pt>
                <c:pt idx="2449">
                  <c:v>208304.78796023861</c:v>
                </c:pt>
                <c:pt idx="2450">
                  <c:v>225994.80165194691</c:v>
                </c:pt>
                <c:pt idx="2451">
                  <c:v>81089.894272253761</c:v>
                </c:pt>
                <c:pt idx="2452">
                  <c:v>42676.74779039088</c:v>
                </c:pt>
                <c:pt idx="2453">
                  <c:v>223962.39878627341</c:v>
                </c:pt>
                <c:pt idx="2454">
                  <c:v>153373.358806362</c:v>
                </c:pt>
                <c:pt idx="2455">
                  <c:v>184127.39919569431</c:v>
                </c:pt>
                <c:pt idx="2456">
                  <c:v>108330.2204472263</c:v>
                </c:pt>
                <c:pt idx="2457">
                  <c:v>302771.54033474799</c:v>
                </c:pt>
                <c:pt idx="2458">
                  <c:v>890200.14119579538</c:v>
                </c:pt>
                <c:pt idx="2459">
                  <c:v>236482.20101483469</c:v>
                </c:pt>
                <c:pt idx="2460">
                  <c:v>84731.816242187007</c:v>
                </c:pt>
                <c:pt idx="2461">
                  <c:v>392802.39544690138</c:v>
                </c:pt>
                <c:pt idx="2462">
                  <c:v>270817.24382648623</c:v>
                </c:pt>
                <c:pt idx="2463">
                  <c:v>217431.80436080071</c:v>
                </c:pt>
                <c:pt idx="2465">
                  <c:v>1145184.982884221</c:v>
                </c:pt>
                <c:pt idx="2466">
                  <c:v>125466.2273691922</c:v>
                </c:pt>
                <c:pt idx="2467">
                  <c:v>136640.87785666549</c:v>
                </c:pt>
                <c:pt idx="2468">
                  <c:v>102803.84374614649</c:v>
                </c:pt>
                <c:pt idx="2469">
                  <c:v>171199.7427947153</c:v>
                </c:pt>
                <c:pt idx="2470">
                  <c:v>102321.0970762299</c:v>
                </c:pt>
                <c:pt idx="2471">
                  <c:v>986821.84110768442</c:v>
                </c:pt>
                <c:pt idx="2472">
                  <c:v>444559.31516803382</c:v>
                </c:pt>
                <c:pt idx="2473">
                  <c:v>134351.44519805911</c:v>
                </c:pt>
                <c:pt idx="2474">
                  <c:v>398489.68812682759</c:v>
                </c:pt>
                <c:pt idx="2475">
                  <c:v>8264913.9478429547</c:v>
                </c:pt>
                <c:pt idx="2476">
                  <c:v>842619.79361607775</c:v>
                </c:pt>
                <c:pt idx="2477">
                  <c:v>1832931.4743929759</c:v>
                </c:pt>
                <c:pt idx="2478">
                  <c:v>265421.26091612072</c:v>
                </c:pt>
                <c:pt idx="2479">
                  <c:v>461351.76257617108</c:v>
                </c:pt>
                <c:pt idx="2480">
                  <c:v>84747.495850702617</c:v>
                </c:pt>
                <c:pt idx="2481">
                  <c:v>287415.92577833962</c:v>
                </c:pt>
                <c:pt idx="2482">
                  <c:v>2179.6341229260452</c:v>
                </c:pt>
                <c:pt idx="2483">
                  <c:v>566568.71861900261</c:v>
                </c:pt>
                <c:pt idx="2484">
                  <c:v>95552.636750732985</c:v>
                </c:pt>
                <c:pt idx="2485">
                  <c:v>32998.398543567193</c:v>
                </c:pt>
                <c:pt idx="2486">
                  <c:v>1054727.1887084269</c:v>
                </c:pt>
                <c:pt idx="2487">
                  <c:v>4754.1691012498814</c:v>
                </c:pt>
                <c:pt idx="2488">
                  <c:v>483808.62692248443</c:v>
                </c:pt>
                <c:pt idx="2489">
                  <c:v>144214.84727874029</c:v>
                </c:pt>
                <c:pt idx="2490">
                  <c:v>9460732.9462009929</c:v>
                </c:pt>
                <c:pt idx="2491">
                  <c:v>92905.586111060969</c:v>
                </c:pt>
                <c:pt idx="2492">
                  <c:v>1801933.9371167549</c:v>
                </c:pt>
                <c:pt idx="2493">
                  <c:v>204151.5670011683</c:v>
                </c:pt>
                <c:pt idx="2494">
                  <c:v>45031.201153266717</c:v>
                </c:pt>
                <c:pt idx="2495">
                  <c:v>177040.4769122116</c:v>
                </c:pt>
                <c:pt idx="2496">
                  <c:v>148047.26652595089</c:v>
                </c:pt>
                <c:pt idx="2497">
                  <c:v>77339.617405868164</c:v>
                </c:pt>
                <c:pt idx="2498">
                  <c:v>62496.358020906533</c:v>
                </c:pt>
                <c:pt idx="2499">
                  <c:v>36151.932610631957</c:v>
                </c:pt>
                <c:pt idx="2500">
                  <c:v>451882.00216424168</c:v>
                </c:pt>
                <c:pt idx="2501">
                  <c:v>115440.6337009213</c:v>
                </c:pt>
                <c:pt idx="2502">
                  <c:v>196101.46443281721</c:v>
                </c:pt>
                <c:pt idx="2503">
                  <c:v>299251.43464445102</c:v>
                </c:pt>
                <c:pt idx="2504">
                  <c:v>304457.99005874782</c:v>
                </c:pt>
                <c:pt idx="2505">
                  <c:v>156088.78565299799</c:v>
                </c:pt>
                <c:pt idx="2506">
                  <c:v>132843.41430014709</c:v>
                </c:pt>
                <c:pt idx="2507">
                  <c:v>54875.73946472106</c:v>
                </c:pt>
                <c:pt idx="2508">
                  <c:v>128733.7658130057</c:v>
                </c:pt>
                <c:pt idx="2509">
                  <c:v>2319970.867498131</c:v>
                </c:pt>
                <c:pt idx="2510">
                  <c:v>397233.14432700467</c:v>
                </c:pt>
                <c:pt idx="2511">
                  <c:v>806502.7345313289</c:v>
                </c:pt>
                <c:pt idx="2512">
                  <c:v>1009435.405839798</c:v>
                </c:pt>
                <c:pt idx="2513">
                  <c:v>75676.348634997034</c:v>
                </c:pt>
                <c:pt idx="2514">
                  <c:v>344594.25961544842</c:v>
                </c:pt>
                <c:pt idx="2515">
                  <c:v>128373.3683950533</c:v>
                </c:pt>
                <c:pt idx="2516">
                  <c:v>277217.6290380276</c:v>
                </c:pt>
                <c:pt idx="2517">
                  <c:v>244020.1144047869</c:v>
                </c:pt>
                <c:pt idx="2518">
                  <c:v>467930.3362912279</c:v>
                </c:pt>
                <c:pt idx="2519">
                  <c:v>141807.7073021633</c:v>
                </c:pt>
                <c:pt idx="2520">
                  <c:v>443249.89499057212</c:v>
                </c:pt>
                <c:pt idx="2521">
                  <c:v>158007.04120853081</c:v>
                </c:pt>
                <c:pt idx="2522">
                  <c:v>680115.52273944137</c:v>
                </c:pt>
                <c:pt idx="2523">
                  <c:v>28262.384839561899</c:v>
                </c:pt>
                <c:pt idx="2524">
                  <c:v>33145.358012749894</c:v>
                </c:pt>
                <c:pt idx="2525">
                  <c:v>2403815.304081324</c:v>
                </c:pt>
                <c:pt idx="2526">
                  <c:v>606817.61074279377</c:v>
                </c:pt>
                <c:pt idx="2527">
                  <c:v>981206.36067626439</c:v>
                </c:pt>
                <c:pt idx="2528">
                  <c:v>828735.32461693615</c:v>
                </c:pt>
                <c:pt idx="2529">
                  <c:v>163621.04134860079</c:v>
                </c:pt>
                <c:pt idx="2530">
                  <c:v>60328.729298444297</c:v>
                </c:pt>
                <c:pt idx="2531">
                  <c:v>2636193.3147961409</c:v>
                </c:pt>
                <c:pt idx="2532">
                  <c:v>107014.90322671281</c:v>
                </c:pt>
                <c:pt idx="2533">
                  <c:v>124669.58425141931</c:v>
                </c:pt>
                <c:pt idx="2534">
                  <c:v>99431.043154873492</c:v>
                </c:pt>
                <c:pt idx="2535">
                  <c:v>125093.2676588617</c:v>
                </c:pt>
                <c:pt idx="2536">
                  <c:v>84558.525080312553</c:v>
                </c:pt>
                <c:pt idx="2537">
                  <c:v>113886.5077206759</c:v>
                </c:pt>
                <c:pt idx="2538">
                  <c:v>47069.0033753713</c:v>
                </c:pt>
                <c:pt idx="2539">
                  <c:v>38677.853474578238</c:v>
                </c:pt>
                <c:pt idx="2540">
                  <c:v>311952.33661757741</c:v>
                </c:pt>
                <c:pt idx="2541">
                  <c:v>1537490.403843798</c:v>
                </c:pt>
                <c:pt idx="2542">
                  <c:v>251973.54184553871</c:v>
                </c:pt>
                <c:pt idx="2543">
                  <c:v>293781.87148590398</c:v>
                </c:pt>
                <c:pt idx="2544">
                  <c:v>122188.8395066184</c:v>
                </c:pt>
                <c:pt idx="2545">
                  <c:v>275649.47246187099</c:v>
                </c:pt>
                <c:pt idx="2546">
                  <c:v>102870.2081664791</c:v>
                </c:pt>
                <c:pt idx="2547">
                  <c:v>348421.2437887502</c:v>
                </c:pt>
                <c:pt idx="2548">
                  <c:v>198971.0973584555</c:v>
                </c:pt>
                <c:pt idx="2549">
                  <c:v>83684.833271716663</c:v>
                </c:pt>
                <c:pt idx="2550">
                  <c:v>3480411.8162618419</c:v>
                </c:pt>
                <c:pt idx="2551">
                  <c:v>623341.88644924783</c:v>
                </c:pt>
                <c:pt idx="2552">
                  <c:v>20654.01079829146</c:v>
                </c:pt>
                <c:pt idx="2553">
                  <c:v>176236.81739869161</c:v>
                </c:pt>
                <c:pt idx="2554">
                  <c:v>2758539.1868333751</c:v>
                </c:pt>
                <c:pt idx="2555">
                  <c:v>889077.84452804225</c:v>
                </c:pt>
                <c:pt idx="2556">
                  <c:v>242197.64948666579</c:v>
                </c:pt>
                <c:pt idx="2557">
                  <c:v>270053.56962768041</c:v>
                </c:pt>
                <c:pt idx="2558">
                  <c:v>100099.6365039329</c:v>
                </c:pt>
                <c:pt idx="2559">
                  <c:v>1201821.5538127639</c:v>
                </c:pt>
                <c:pt idx="2560">
                  <c:v>296268.42071409151</c:v>
                </c:pt>
                <c:pt idx="2561">
                  <c:v>74822.111426524032</c:v>
                </c:pt>
                <c:pt idx="2562">
                  <c:v>95421.934719541212</c:v>
                </c:pt>
                <c:pt idx="2563">
                  <c:v>159503.64937665989</c:v>
                </c:pt>
                <c:pt idx="2564">
                  <c:v>115290.5423187085</c:v>
                </c:pt>
                <c:pt idx="2565">
                  <c:v>96487.43940427051</c:v>
                </c:pt>
                <c:pt idx="2566">
                  <c:v>532636.05808744556</c:v>
                </c:pt>
                <c:pt idx="2567">
                  <c:v>362582.82432342932</c:v>
                </c:pt>
                <c:pt idx="2568">
                  <c:v>159327.02471686571</c:v>
                </c:pt>
                <c:pt idx="2569">
                  <c:v>50161.51243816546</c:v>
                </c:pt>
                <c:pt idx="2570">
                  <c:v>273655.20964250329</c:v>
                </c:pt>
                <c:pt idx="2571">
                  <c:v>1094871.841665691</c:v>
                </c:pt>
                <c:pt idx="2572">
                  <c:v>256471.8287687476</c:v>
                </c:pt>
                <c:pt idx="2573">
                  <c:v>226270.47057239019</c:v>
                </c:pt>
                <c:pt idx="2574">
                  <c:v>304719.82745484612</c:v>
                </c:pt>
                <c:pt idx="2575">
                  <c:v>158749.40542535091</c:v>
                </c:pt>
                <c:pt idx="2576">
                  <c:v>81409.056671363549</c:v>
                </c:pt>
                <c:pt idx="2577">
                  <c:v>453473.67923240352</c:v>
                </c:pt>
                <c:pt idx="2578">
                  <c:v>11032.904151784691</c:v>
                </c:pt>
                <c:pt idx="2579">
                  <c:v>60164.634300247439</c:v>
                </c:pt>
                <c:pt idx="2580">
                  <c:v>190680.02217223</c:v>
                </c:pt>
                <c:pt idx="2581">
                  <c:v>58090.576442470403</c:v>
                </c:pt>
                <c:pt idx="2582">
                  <c:v>152299.2242820379</c:v>
                </c:pt>
                <c:pt idx="2583">
                  <c:v>123328.1465983972</c:v>
                </c:pt>
                <c:pt idx="2584">
                  <c:v>7105027.7069650041</c:v>
                </c:pt>
                <c:pt idx="2585">
                  <c:v>56610.894229547761</c:v>
                </c:pt>
                <c:pt idx="2586">
                  <c:v>1670944.7267078769</c:v>
                </c:pt>
                <c:pt idx="2587">
                  <c:v>936093.00290157157</c:v>
                </c:pt>
                <c:pt idx="2588">
                  <c:v>44712.008162242608</c:v>
                </c:pt>
                <c:pt idx="2589">
                  <c:v>912335.18601762573</c:v>
                </c:pt>
                <c:pt idx="2590">
                  <c:v>16964.777311464641</c:v>
                </c:pt>
                <c:pt idx="2591">
                  <c:v>240388.40041703329</c:v>
                </c:pt>
                <c:pt idx="2592">
                  <c:v>277977.87558117078</c:v>
                </c:pt>
                <c:pt idx="2593">
                  <c:v>51491.804943094408</c:v>
                </c:pt>
                <c:pt idx="2594">
                  <c:v>1068743.094140026</c:v>
                </c:pt>
                <c:pt idx="2595">
                  <c:v>41656.627495085319</c:v>
                </c:pt>
                <c:pt idx="2596">
                  <c:v>96257.686453863862</c:v>
                </c:pt>
                <c:pt idx="2597">
                  <c:v>159410.17462310751</c:v>
                </c:pt>
                <c:pt idx="2598">
                  <c:v>143748.03264044161</c:v>
                </c:pt>
                <c:pt idx="2599">
                  <c:v>38248.845369447539</c:v>
                </c:pt>
                <c:pt idx="2600">
                  <c:v>138238.3994043358</c:v>
                </c:pt>
                <c:pt idx="2601">
                  <c:v>66340.744337415308</c:v>
                </c:pt>
                <c:pt idx="2602">
                  <c:v>2319551.093347426</c:v>
                </c:pt>
                <c:pt idx="2603">
                  <c:v>180881.05810164241</c:v>
                </c:pt>
                <c:pt idx="2604">
                  <c:v>6712.869813965588</c:v>
                </c:pt>
                <c:pt idx="2605">
                  <c:v>78437.599364286521</c:v>
                </c:pt>
                <c:pt idx="2606">
                  <c:v>73799.21942949295</c:v>
                </c:pt>
                <c:pt idx="2607">
                  <c:v>53393.11547899634</c:v>
                </c:pt>
                <c:pt idx="2608">
                  <c:v>77047.213722826025</c:v>
                </c:pt>
                <c:pt idx="2609">
                  <c:v>34445.901432657629</c:v>
                </c:pt>
                <c:pt idx="2610">
                  <c:v>328626.3815709246</c:v>
                </c:pt>
                <c:pt idx="2611">
                  <c:v>13816.12191704231</c:v>
                </c:pt>
                <c:pt idx="2612">
                  <c:v>266576.25839422783</c:v>
                </c:pt>
                <c:pt idx="2613">
                  <c:v>601706.64358439483</c:v>
                </c:pt>
                <c:pt idx="2614">
                  <c:v>72859.994744091498</c:v>
                </c:pt>
                <c:pt idx="2615">
                  <c:v>489161.21171780722</c:v>
                </c:pt>
                <c:pt idx="2616">
                  <c:v>5342957.9429203914</c:v>
                </c:pt>
                <c:pt idx="2617">
                  <c:v>1219148.9241271289</c:v>
                </c:pt>
                <c:pt idx="2618">
                  <c:v>423729.53585119749</c:v>
                </c:pt>
                <c:pt idx="2619">
                  <c:v>429475.71683172288</c:v>
                </c:pt>
                <c:pt idx="2620">
                  <c:v>102151.29254911</c:v>
                </c:pt>
                <c:pt idx="2621">
                  <c:v>86722.600444981726</c:v>
                </c:pt>
                <c:pt idx="2622">
                  <c:v>18099.991983708329</c:v>
                </c:pt>
                <c:pt idx="2623">
                  <c:v>249809.75685371619</c:v>
                </c:pt>
                <c:pt idx="2624">
                  <c:v>780543.81949809508</c:v>
                </c:pt>
                <c:pt idx="2625">
                  <c:v>371841.7261245774</c:v>
                </c:pt>
                <c:pt idx="2626">
                  <c:v>138408.20820937309</c:v>
                </c:pt>
                <c:pt idx="2627">
                  <c:v>161608.39945048821</c:v>
                </c:pt>
                <c:pt idx="2628">
                  <c:v>67580.544270151033</c:v>
                </c:pt>
                <c:pt idx="2629">
                  <c:v>135258.6759156328</c:v>
                </c:pt>
                <c:pt idx="2630">
                  <c:v>1018655.228330401</c:v>
                </c:pt>
                <c:pt idx="2631">
                  <c:v>113994.1147451478</c:v>
                </c:pt>
                <c:pt idx="2632">
                  <c:v>134276.26188557321</c:v>
                </c:pt>
                <c:pt idx="2633">
                  <c:v>33175.691449545273</c:v>
                </c:pt>
                <c:pt idx="2634">
                  <c:v>181927.0654940024</c:v>
                </c:pt>
                <c:pt idx="2635">
                  <c:v>19460.931698093569</c:v>
                </c:pt>
                <c:pt idx="2636">
                  <c:v>213064.41060934609</c:v>
                </c:pt>
                <c:pt idx="2637">
                  <c:v>109635.58506539201</c:v>
                </c:pt>
                <c:pt idx="2638">
                  <c:v>46339.951476042843</c:v>
                </c:pt>
                <c:pt idx="2639">
                  <c:v>25351.69747825561</c:v>
                </c:pt>
                <c:pt idx="2640">
                  <c:v>777934.5906943325</c:v>
                </c:pt>
                <c:pt idx="2641">
                  <c:v>90977.406799502496</c:v>
                </c:pt>
                <c:pt idx="2642">
                  <c:v>54495.472159036777</c:v>
                </c:pt>
                <c:pt idx="2643">
                  <c:v>307367.741551438</c:v>
                </c:pt>
                <c:pt idx="2644">
                  <c:v>970748.83677009644</c:v>
                </c:pt>
                <c:pt idx="2645">
                  <c:v>209936.34834338009</c:v>
                </c:pt>
                <c:pt idx="2646">
                  <c:v>1140168.3938080219</c:v>
                </c:pt>
                <c:pt idx="2647">
                  <c:v>502993.56124445918</c:v>
                </c:pt>
                <c:pt idx="2648">
                  <c:v>222693.33822576981</c:v>
                </c:pt>
                <c:pt idx="2649">
                  <c:v>37918.135181675112</c:v>
                </c:pt>
                <c:pt idx="2650">
                  <c:v>128821.6004798083</c:v>
                </c:pt>
                <c:pt idx="2651">
                  <c:v>115939.7915796536</c:v>
                </c:pt>
                <c:pt idx="2652">
                  <c:v>423821.48873035499</c:v>
                </c:pt>
                <c:pt idx="2653">
                  <c:v>651559.05180830299</c:v>
                </c:pt>
                <c:pt idx="2654">
                  <c:v>50917.747166292451</c:v>
                </c:pt>
                <c:pt idx="2655">
                  <c:v>61624.837399207478</c:v>
                </c:pt>
                <c:pt idx="2656">
                  <c:v>239907.0176700266</c:v>
                </c:pt>
                <c:pt idx="2657">
                  <c:v>224029.1107436748</c:v>
                </c:pt>
                <c:pt idx="2658">
                  <c:v>80187.813230355576</c:v>
                </c:pt>
                <c:pt idx="2659">
                  <c:v>74300.820359175763</c:v>
                </c:pt>
                <c:pt idx="2660">
                  <c:v>94935.476862318144</c:v>
                </c:pt>
                <c:pt idx="2661">
                  <c:v>83657.650510276231</c:v>
                </c:pt>
                <c:pt idx="2662">
                  <c:v>555521.69883769704</c:v>
                </c:pt>
                <c:pt idx="2663">
                  <c:v>74770.667128058951</c:v>
                </c:pt>
                <c:pt idx="2664">
                  <c:v>2570104.875180101</c:v>
                </c:pt>
                <c:pt idx="2665">
                  <c:v>16855.79274301606</c:v>
                </c:pt>
                <c:pt idx="2666">
                  <c:v>477333.49141982512</c:v>
                </c:pt>
                <c:pt idx="2667">
                  <c:v>40493.442132996352</c:v>
                </c:pt>
                <c:pt idx="2668">
                  <c:v>503138.89460912562</c:v>
                </c:pt>
                <c:pt idx="2669">
                  <c:v>32271.816821989971</c:v>
                </c:pt>
                <c:pt idx="2670">
                  <c:v>41744.212416517053</c:v>
                </c:pt>
                <c:pt idx="2671">
                  <c:v>861912.76294699532</c:v>
                </c:pt>
                <c:pt idx="2672">
                  <c:v>306815.16427518101</c:v>
                </c:pt>
                <c:pt idx="2673">
                  <c:v>174828.11802577201</c:v>
                </c:pt>
                <c:pt idx="2674">
                  <c:v>1042212.444129514</c:v>
                </c:pt>
                <c:pt idx="2675">
                  <c:v>211576.86263716561</c:v>
                </c:pt>
                <c:pt idx="2676">
                  <c:v>65045.148841346178</c:v>
                </c:pt>
                <c:pt idx="2677">
                  <c:v>38004.316883552368</c:v>
                </c:pt>
                <c:pt idx="2678">
                  <c:v>215548.81888273291</c:v>
                </c:pt>
                <c:pt idx="2679">
                  <c:v>6990.3983913786042</c:v>
                </c:pt>
                <c:pt idx="2680">
                  <c:v>362832.67476093478</c:v>
                </c:pt>
                <c:pt idx="2681">
                  <c:v>122523.7997277965</c:v>
                </c:pt>
                <c:pt idx="2682">
                  <c:v>99459.978125182592</c:v>
                </c:pt>
                <c:pt idx="2683">
                  <c:v>13565.906617893441</c:v>
                </c:pt>
                <c:pt idx="2684">
                  <c:v>101535.81396699919</c:v>
                </c:pt>
                <c:pt idx="2685">
                  <c:v>28407.097310167021</c:v>
                </c:pt>
                <c:pt idx="2686">
                  <c:v>872182.35752332991</c:v>
                </c:pt>
                <c:pt idx="2687">
                  <c:v>818666.07774016331</c:v>
                </c:pt>
                <c:pt idx="2688">
                  <c:v>112793.4676381631</c:v>
                </c:pt>
                <c:pt idx="2689">
                  <c:v>667825.76379948028</c:v>
                </c:pt>
                <c:pt idx="2690">
                  <c:v>308339.79669101839</c:v>
                </c:pt>
                <c:pt idx="2691">
                  <c:v>61875.09716700732</c:v>
                </c:pt>
                <c:pt idx="2692">
                  <c:v>1558977.2370383991</c:v>
                </c:pt>
                <c:pt idx="2693">
                  <c:v>379853.00198236131</c:v>
                </c:pt>
                <c:pt idx="2694">
                  <c:v>122071.1598661372</c:v>
                </c:pt>
                <c:pt idx="2695">
                  <c:v>59432.650712253599</c:v>
                </c:pt>
                <c:pt idx="2696">
                  <c:v>109359.1095102512</c:v>
                </c:pt>
                <c:pt idx="2697">
                  <c:v>82582.815684923306</c:v>
                </c:pt>
                <c:pt idx="2698">
                  <c:v>82348.898421070437</c:v>
                </c:pt>
                <c:pt idx="2699">
                  <c:v>458657.96865408978</c:v>
                </c:pt>
                <c:pt idx="2700">
                  <c:v>37650.040380160011</c:v>
                </c:pt>
                <c:pt idx="2701">
                  <c:v>376719.20699942397</c:v>
                </c:pt>
                <c:pt idx="2702">
                  <c:v>3685683.8501724699</c:v>
                </c:pt>
                <c:pt idx="2703">
                  <c:v>1452283.9817340011</c:v>
                </c:pt>
                <c:pt idx="2704">
                  <c:v>1684825.519326315</c:v>
                </c:pt>
                <c:pt idx="2705">
                  <c:v>845702.45627678512</c:v>
                </c:pt>
                <c:pt idx="2706">
                  <c:v>64679.58399687356</c:v>
                </c:pt>
                <c:pt idx="2707">
                  <c:v>52722.209004803401</c:v>
                </c:pt>
                <c:pt idx="2708">
                  <c:v>392279.85085937072</c:v>
                </c:pt>
                <c:pt idx="2709">
                  <c:v>86978.206011919465</c:v>
                </c:pt>
                <c:pt idx="2710">
                  <c:v>46790.645158630083</c:v>
                </c:pt>
                <c:pt idx="2711">
                  <c:v>51500.228404514193</c:v>
                </c:pt>
                <c:pt idx="2712">
                  <c:v>131205.88832298911</c:v>
                </c:pt>
                <c:pt idx="2713">
                  <c:v>216362.72043348331</c:v>
                </c:pt>
                <c:pt idx="2714">
                  <c:v>95504.268547771426</c:v>
                </c:pt>
                <c:pt idx="2715">
                  <c:v>471765.99052669562</c:v>
                </c:pt>
                <c:pt idx="2716">
                  <c:v>4856982.4458086491</c:v>
                </c:pt>
                <c:pt idx="2717">
                  <c:v>64922.155172456572</c:v>
                </c:pt>
                <c:pt idx="2718">
                  <c:v>527656.7730870673</c:v>
                </c:pt>
                <c:pt idx="2719">
                  <c:v>233516.62154665319</c:v>
                </c:pt>
                <c:pt idx="2720">
                  <c:v>173555.4636718781</c:v>
                </c:pt>
                <c:pt idx="2721">
                  <c:v>45553.431814860523</c:v>
                </c:pt>
                <c:pt idx="2722">
                  <c:v>1301691.403385645</c:v>
                </c:pt>
                <c:pt idx="2723">
                  <c:v>43405.676995254144</c:v>
                </c:pt>
                <c:pt idx="2724">
                  <c:v>46583.748297575054</c:v>
                </c:pt>
                <c:pt idx="2725">
                  <c:v>12501.244849111979</c:v>
                </c:pt>
                <c:pt idx="2726">
                  <c:v>1501293.093271517</c:v>
                </c:pt>
                <c:pt idx="2727">
                  <c:v>557554.50351970957</c:v>
                </c:pt>
                <c:pt idx="2728">
                  <c:v>36767.341448427207</c:v>
                </c:pt>
                <c:pt idx="2729">
                  <c:v>193383.9570991392</c:v>
                </c:pt>
                <c:pt idx="2730">
                  <c:v>97122.316431223866</c:v>
                </c:pt>
                <c:pt idx="2731">
                  <c:v>704394.35584666289</c:v>
                </c:pt>
                <c:pt idx="2732">
                  <c:v>306866.18341963459</c:v>
                </c:pt>
                <c:pt idx="2733">
                  <c:v>463683.94238425471</c:v>
                </c:pt>
                <c:pt idx="2734">
                  <c:v>439911.69052366319</c:v>
                </c:pt>
                <c:pt idx="2735">
                  <c:v>1291532.315494413</c:v>
                </c:pt>
                <c:pt idx="2736">
                  <c:v>219370.03423189151</c:v>
                </c:pt>
                <c:pt idx="2737">
                  <c:v>4692827.063468704</c:v>
                </c:pt>
                <c:pt idx="2738">
                  <c:v>223557.61020823219</c:v>
                </c:pt>
                <c:pt idx="2739">
                  <c:v>614966.92374263494</c:v>
                </c:pt>
                <c:pt idx="2740">
                  <c:v>18602995.688087001</c:v>
                </c:pt>
                <c:pt idx="2741">
                  <c:v>395517.01539299352</c:v>
                </c:pt>
                <c:pt idx="2742">
                  <c:v>184821.8920435847</c:v>
                </c:pt>
                <c:pt idx="2743">
                  <c:v>69543.674944959042</c:v>
                </c:pt>
                <c:pt idx="2744">
                  <c:v>80887.446398076005</c:v>
                </c:pt>
                <c:pt idx="2745">
                  <c:v>47551.349515062037</c:v>
                </c:pt>
                <c:pt idx="2746">
                  <c:v>55820.583063606333</c:v>
                </c:pt>
                <c:pt idx="2747">
                  <c:v>139211.679572497</c:v>
                </c:pt>
                <c:pt idx="2748">
                  <c:v>264088.10778383032</c:v>
                </c:pt>
                <c:pt idx="2749">
                  <c:v>261860.9626816056</c:v>
                </c:pt>
                <c:pt idx="2750">
                  <c:v>6325688.9707915671</c:v>
                </c:pt>
                <c:pt idx="2751">
                  <c:v>9993.2926979491385</c:v>
                </c:pt>
                <c:pt idx="2752">
                  <c:v>378001.25080967339</c:v>
                </c:pt>
                <c:pt idx="2753">
                  <c:v>3501530.7607703288</c:v>
                </c:pt>
                <c:pt idx="2754">
                  <c:v>349553.41661364079</c:v>
                </c:pt>
                <c:pt idx="2755">
                  <c:v>235073.3939573048</c:v>
                </c:pt>
                <c:pt idx="2756">
                  <c:v>69250.674570091374</c:v>
                </c:pt>
                <c:pt idx="2757">
                  <c:v>1086990.9739474091</c:v>
                </c:pt>
                <c:pt idx="2758">
                  <c:v>47684.074654617929</c:v>
                </c:pt>
                <c:pt idx="2759">
                  <c:v>14933.86996325439</c:v>
                </c:pt>
                <c:pt idx="2760">
                  <c:v>849216.28395144537</c:v>
                </c:pt>
                <c:pt idx="2761">
                  <c:v>62657.642356748504</c:v>
                </c:pt>
                <c:pt idx="2762">
                  <c:v>19148.806140868641</c:v>
                </c:pt>
                <c:pt idx="2763">
                  <c:v>408649.88445208332</c:v>
                </c:pt>
                <c:pt idx="2764">
                  <c:v>389662.3670206322</c:v>
                </c:pt>
                <c:pt idx="2765">
                  <c:v>666033.33671490347</c:v>
                </c:pt>
                <c:pt idx="2766">
                  <c:v>110474.0009829281</c:v>
                </c:pt>
                <c:pt idx="2767">
                  <c:v>147747.4369900013</c:v>
                </c:pt>
                <c:pt idx="2768">
                  <c:v>90541.781047495402</c:v>
                </c:pt>
                <c:pt idx="2769">
                  <c:v>306377.80563114141</c:v>
                </c:pt>
                <c:pt idx="2770">
                  <c:v>30430.505982065592</c:v>
                </c:pt>
                <c:pt idx="2771">
                  <c:v>123850.71890160321</c:v>
                </c:pt>
                <c:pt idx="2772">
                  <c:v>36777.77250336438</c:v>
                </c:pt>
                <c:pt idx="2773">
                  <c:v>193248.17116405911</c:v>
                </c:pt>
                <c:pt idx="2774">
                  <c:v>815221.33776453452</c:v>
                </c:pt>
                <c:pt idx="2775">
                  <c:v>32196.51187881222</c:v>
                </c:pt>
                <c:pt idx="2776">
                  <c:v>89981.167230664229</c:v>
                </c:pt>
                <c:pt idx="2777">
                  <c:v>4540057.3828484472</c:v>
                </c:pt>
                <c:pt idx="2778">
                  <c:v>88745.914931728592</c:v>
                </c:pt>
                <c:pt idx="2779">
                  <c:v>585361.9078802868</c:v>
                </c:pt>
                <c:pt idx="2780">
                  <c:v>87903.618615090367</c:v>
                </c:pt>
                <c:pt idx="2781">
                  <c:v>1066558.4767308091</c:v>
                </c:pt>
                <c:pt idx="2782">
                  <c:v>60576.886245293354</c:v>
                </c:pt>
                <c:pt idx="2783">
                  <c:v>79134.808925303019</c:v>
                </c:pt>
                <c:pt idx="2784">
                  <c:v>67059.423907355565</c:v>
                </c:pt>
                <c:pt idx="2785">
                  <c:v>81030.202813458644</c:v>
                </c:pt>
                <c:pt idx="2786">
                  <c:v>809125.49445151794</c:v>
                </c:pt>
                <c:pt idx="2787">
                  <c:v>3770415.4360453789</c:v>
                </c:pt>
                <c:pt idx="2788">
                  <c:v>13165.008096772481</c:v>
                </c:pt>
                <c:pt idx="2789">
                  <c:v>148645.7488612915</c:v>
                </c:pt>
                <c:pt idx="2790">
                  <c:v>52060.678522761278</c:v>
                </c:pt>
                <c:pt idx="2791">
                  <c:v>686933.75135020516</c:v>
                </c:pt>
                <c:pt idx="2792">
                  <c:v>5751374.3424668536</c:v>
                </c:pt>
                <c:pt idx="2793">
                  <c:v>393425.47743645142</c:v>
                </c:pt>
                <c:pt idx="2794">
                  <c:v>195846.6058799891</c:v>
                </c:pt>
                <c:pt idx="2795">
                  <c:v>10513074.07346431</c:v>
                </c:pt>
                <c:pt idx="2796">
                  <c:v>623841.65364726773</c:v>
                </c:pt>
                <c:pt idx="2797">
                  <c:v>678864.12331079075</c:v>
                </c:pt>
                <c:pt idx="2798">
                  <c:v>68496.845609385797</c:v>
                </c:pt>
                <c:pt idx="2799">
                  <c:v>2593750.8042986798</c:v>
                </c:pt>
                <c:pt idx="2800">
                  <c:v>17285157.814093329</c:v>
                </c:pt>
                <c:pt idx="2801">
                  <c:v>874836.55939602514</c:v>
                </c:pt>
                <c:pt idx="2802">
                  <c:v>571918.06632416032</c:v>
                </c:pt>
                <c:pt idx="2803">
                  <c:v>1588485.214367585</c:v>
                </c:pt>
                <c:pt idx="2804">
                  <c:v>100583.450508893</c:v>
                </c:pt>
                <c:pt idx="2805">
                  <c:v>33481.796271432708</c:v>
                </c:pt>
                <c:pt idx="2806">
                  <c:v>68903.119069798209</c:v>
                </c:pt>
                <c:pt idx="2807">
                  <c:v>8176.0162508584617</c:v>
                </c:pt>
                <c:pt idx="2808">
                  <c:v>120834.4466407125</c:v>
                </c:pt>
                <c:pt idx="2809">
                  <c:v>433507.42477149499</c:v>
                </c:pt>
                <c:pt idx="2810">
                  <c:v>37805.821410039578</c:v>
                </c:pt>
                <c:pt idx="2811">
                  <c:v>25822.821063675528</c:v>
                </c:pt>
                <c:pt idx="2812">
                  <c:v>60781.328579444227</c:v>
                </c:pt>
                <c:pt idx="2813">
                  <c:v>3969331.819489622</c:v>
                </c:pt>
                <c:pt idx="2814">
                  <c:v>16986.04881545392</c:v>
                </c:pt>
                <c:pt idx="2815">
                  <c:v>42846.047351903057</c:v>
                </c:pt>
                <c:pt idx="2816">
                  <c:v>45144.831966190803</c:v>
                </c:pt>
                <c:pt idx="2817">
                  <c:v>130356.2580684821</c:v>
                </c:pt>
                <c:pt idx="2818">
                  <c:v>39634.105230346933</c:v>
                </c:pt>
                <c:pt idx="2819">
                  <c:v>63808.499631358347</c:v>
                </c:pt>
                <c:pt idx="2820">
                  <c:v>120693.7005443302</c:v>
                </c:pt>
                <c:pt idx="2821">
                  <c:v>105950.5395519055</c:v>
                </c:pt>
                <c:pt idx="2822">
                  <c:v>33680.032487419558</c:v>
                </c:pt>
                <c:pt idx="2823">
                  <c:v>86173.96097532133</c:v>
                </c:pt>
                <c:pt idx="2824">
                  <c:v>13362229.76775586</c:v>
                </c:pt>
                <c:pt idx="2825">
                  <c:v>130473.8619686142</c:v>
                </c:pt>
                <c:pt idx="2826">
                  <c:v>529079.69848234963</c:v>
                </c:pt>
                <c:pt idx="2827">
                  <c:v>6064221.4219141779</c:v>
                </c:pt>
                <c:pt idx="2828">
                  <c:v>493059.73455479468</c:v>
                </c:pt>
                <c:pt idx="2829">
                  <c:v>2309205.8844536301</c:v>
                </c:pt>
                <c:pt idx="2830">
                  <c:v>1220968.1728659871</c:v>
                </c:pt>
                <c:pt idx="2831">
                  <c:v>114916.55857400681</c:v>
                </c:pt>
                <c:pt idx="2832">
                  <c:v>4808.702428554132</c:v>
                </c:pt>
                <c:pt idx="2833">
                  <c:v>219928.7565694713</c:v>
                </c:pt>
                <c:pt idx="2834">
                  <c:v>276423.61830909079</c:v>
                </c:pt>
                <c:pt idx="2835">
                  <c:v>30723946.731875919</c:v>
                </c:pt>
                <c:pt idx="2836">
                  <c:v>259391.81644383489</c:v>
                </c:pt>
                <c:pt idx="2837">
                  <c:v>10812.70168709561</c:v>
                </c:pt>
                <c:pt idx="2838">
                  <c:v>281021.87840361899</c:v>
                </c:pt>
                <c:pt idx="2839">
                  <c:v>93845.963895030145</c:v>
                </c:pt>
                <c:pt idx="2840">
                  <c:v>22624.723777926061</c:v>
                </c:pt>
                <c:pt idx="2841">
                  <c:v>99301.645949022553</c:v>
                </c:pt>
                <c:pt idx="2842">
                  <c:v>425545.11216359702</c:v>
                </c:pt>
                <c:pt idx="2843">
                  <c:v>28860.982886199061</c:v>
                </c:pt>
                <c:pt idx="2844">
                  <c:v>148047.437955742</c:v>
                </c:pt>
                <c:pt idx="2845">
                  <c:v>11825.691071758431</c:v>
                </c:pt>
                <c:pt idx="2846">
                  <c:v>42492.50393640704</c:v>
                </c:pt>
                <c:pt idx="2847">
                  <c:v>1450711.0982574341</c:v>
                </c:pt>
                <c:pt idx="2848">
                  <c:v>64245.511098218158</c:v>
                </c:pt>
                <c:pt idx="2849">
                  <c:v>1569475.6434047371</c:v>
                </c:pt>
                <c:pt idx="2850">
                  <c:v>74851.666564888103</c:v>
                </c:pt>
                <c:pt idx="2851">
                  <c:v>52116.272254106472</c:v>
                </c:pt>
                <c:pt idx="2852">
                  <c:v>107927.4365397314</c:v>
                </c:pt>
                <c:pt idx="2853">
                  <c:v>84062.045572589079</c:v>
                </c:pt>
                <c:pt idx="2854">
                  <c:v>75100.6343538199</c:v>
                </c:pt>
                <c:pt idx="2855">
                  <c:v>14902.32512146477</c:v>
                </c:pt>
                <c:pt idx="2856">
                  <c:v>51764.869898315374</c:v>
                </c:pt>
                <c:pt idx="2857">
                  <c:v>91960.926306199253</c:v>
                </c:pt>
                <c:pt idx="2858">
                  <c:v>66867.764915828782</c:v>
                </c:pt>
                <c:pt idx="2859">
                  <c:v>101246.3519651715</c:v>
                </c:pt>
                <c:pt idx="2860">
                  <c:v>69692.789304644117</c:v>
                </c:pt>
                <c:pt idx="2861">
                  <c:v>1390248.951176754</c:v>
                </c:pt>
                <c:pt idx="2862">
                  <c:v>21984.191864292799</c:v>
                </c:pt>
                <c:pt idx="2863">
                  <c:v>22781.642228025728</c:v>
                </c:pt>
                <c:pt idx="2864">
                  <c:v>420558.15154786228</c:v>
                </c:pt>
                <c:pt idx="2865">
                  <c:v>22055.87821442906</c:v>
                </c:pt>
                <c:pt idx="2866">
                  <c:v>4441743.1101932693</c:v>
                </c:pt>
                <c:pt idx="2867">
                  <c:v>43409.837659296951</c:v>
                </c:pt>
                <c:pt idx="2868">
                  <c:v>164895.04752774551</c:v>
                </c:pt>
                <c:pt idx="2869">
                  <c:v>162062.47122413741</c:v>
                </c:pt>
                <c:pt idx="2870">
                  <c:v>94644.788559326305</c:v>
                </c:pt>
                <c:pt idx="2871">
                  <c:v>26351.9502224961</c:v>
                </c:pt>
                <c:pt idx="2872">
                  <c:v>31646.52254455458</c:v>
                </c:pt>
                <c:pt idx="2873">
                  <c:v>25452.259960407169</c:v>
                </c:pt>
                <c:pt idx="2874">
                  <c:v>263494.65576827037</c:v>
                </c:pt>
                <c:pt idx="2875">
                  <c:v>112249.44018048</c:v>
                </c:pt>
                <c:pt idx="2876">
                  <c:v>97134.906714233919</c:v>
                </c:pt>
                <c:pt idx="2877">
                  <c:v>101576.3815995154</c:v>
                </c:pt>
                <c:pt idx="2878">
                  <c:v>219519.3226484264</c:v>
                </c:pt>
                <c:pt idx="2879">
                  <c:v>110520.4473754138</c:v>
                </c:pt>
                <c:pt idx="2880">
                  <c:v>33181.898238794587</c:v>
                </c:pt>
                <c:pt idx="2881">
                  <c:v>216118.6214792777</c:v>
                </c:pt>
                <c:pt idx="2882">
                  <c:v>812893.71673886373</c:v>
                </c:pt>
                <c:pt idx="2883">
                  <c:v>49765.390382549624</c:v>
                </c:pt>
                <c:pt idx="2884">
                  <c:v>190397.98133811861</c:v>
                </c:pt>
                <c:pt idx="2885">
                  <c:v>65235.097670942792</c:v>
                </c:pt>
                <c:pt idx="2886">
                  <c:v>68193.121925117521</c:v>
                </c:pt>
                <c:pt idx="2887">
                  <c:v>237473.0971719191</c:v>
                </c:pt>
                <c:pt idx="2888">
                  <c:v>234844.60232742431</c:v>
                </c:pt>
                <c:pt idx="2889">
                  <c:v>210080.04628863279</c:v>
                </c:pt>
                <c:pt idx="2890">
                  <c:v>67597.195261280707</c:v>
                </c:pt>
                <c:pt idx="2891">
                  <c:v>145497.43906453371</c:v>
                </c:pt>
                <c:pt idx="2892">
                  <c:v>66067.854227864649</c:v>
                </c:pt>
                <c:pt idx="2893">
                  <c:v>37320.403658859133</c:v>
                </c:pt>
                <c:pt idx="2894">
                  <c:v>35987.07120767454</c:v>
                </c:pt>
                <c:pt idx="2895">
                  <c:v>46734.918712018953</c:v>
                </c:pt>
                <c:pt idx="2896">
                  <c:v>87595.60983781892</c:v>
                </c:pt>
                <c:pt idx="2897">
                  <c:v>212269.7804812736</c:v>
                </c:pt>
                <c:pt idx="2898">
                  <c:v>546196.09833436285</c:v>
                </c:pt>
                <c:pt idx="2899">
                  <c:v>854354.76970689569</c:v>
                </c:pt>
                <c:pt idx="2900">
                  <c:v>837838.47744910698</c:v>
                </c:pt>
                <c:pt idx="2901">
                  <c:v>44278.56094701503</c:v>
                </c:pt>
                <c:pt idx="2902">
                  <c:v>31197.365740692709</c:v>
                </c:pt>
                <c:pt idx="2903">
                  <c:v>646361.18069097283</c:v>
                </c:pt>
                <c:pt idx="2904">
                  <c:v>2971838.746560087</c:v>
                </c:pt>
                <c:pt idx="2905">
                  <c:v>643126.79827599996</c:v>
                </c:pt>
                <c:pt idx="2906">
                  <c:v>18187.11293848549</c:v>
                </c:pt>
                <c:pt idx="2907">
                  <c:v>513778.56349273911</c:v>
                </c:pt>
                <c:pt idx="2908">
                  <c:v>118168.8349810315</c:v>
                </c:pt>
                <c:pt idx="2909">
                  <c:v>175332.71614458499</c:v>
                </c:pt>
                <c:pt idx="2910">
                  <c:v>97142.898604346483</c:v>
                </c:pt>
                <c:pt idx="2911">
                  <c:v>296827.19619778107</c:v>
                </c:pt>
                <c:pt idx="2912">
                  <c:v>184653.6769384291</c:v>
                </c:pt>
                <c:pt idx="2913">
                  <c:v>162545.34173917971</c:v>
                </c:pt>
                <c:pt idx="2914">
                  <c:v>158364.70849242641</c:v>
                </c:pt>
                <c:pt idx="2915">
                  <c:v>2467168.6162042422</c:v>
                </c:pt>
                <c:pt idx="2916">
                  <c:v>51921.787434283309</c:v>
                </c:pt>
                <c:pt idx="2917">
                  <c:v>483949.92557753308</c:v>
                </c:pt>
                <c:pt idx="2918">
                  <c:v>170889.26798100391</c:v>
                </c:pt>
                <c:pt idx="2919">
                  <c:v>64813.357579768672</c:v>
                </c:pt>
                <c:pt idx="2920">
                  <c:v>82731.967999877001</c:v>
                </c:pt>
                <c:pt idx="2921">
                  <c:v>8351700.8573110476</c:v>
                </c:pt>
                <c:pt idx="2922">
                  <c:v>90145.975526416209</c:v>
                </c:pt>
                <c:pt idx="2923">
                  <c:v>30955.723574781801</c:v>
                </c:pt>
                <c:pt idx="2924">
                  <c:v>184795.96839323029</c:v>
                </c:pt>
                <c:pt idx="2925">
                  <c:v>209091.1304158273</c:v>
                </c:pt>
                <c:pt idx="2926">
                  <c:v>291302.56650590798</c:v>
                </c:pt>
                <c:pt idx="2927">
                  <c:v>43691.576622172099</c:v>
                </c:pt>
                <c:pt idx="2928">
                  <c:v>69429.011748864403</c:v>
                </c:pt>
                <c:pt idx="2929">
                  <c:v>432343.4282514138</c:v>
                </c:pt>
                <c:pt idx="2930">
                  <c:v>3640518.6110438132</c:v>
                </c:pt>
                <c:pt idx="2931">
                  <c:v>350188.00120997039</c:v>
                </c:pt>
                <c:pt idx="2932">
                  <c:v>96146.886794462436</c:v>
                </c:pt>
                <c:pt idx="2933">
                  <c:v>53126.668392739637</c:v>
                </c:pt>
                <c:pt idx="2934">
                  <c:v>173155.26097145511</c:v>
                </c:pt>
                <c:pt idx="2935">
                  <c:v>1020917.892582454</c:v>
                </c:pt>
                <c:pt idx="2936">
                  <c:v>32845.707235879046</c:v>
                </c:pt>
                <c:pt idx="2937">
                  <c:v>54656.237163800542</c:v>
                </c:pt>
                <c:pt idx="2938">
                  <c:v>120597.71765527689</c:v>
                </c:pt>
                <c:pt idx="2939">
                  <c:v>118555.1486603371</c:v>
                </c:pt>
                <c:pt idx="2940">
                  <c:v>338527.19162377442</c:v>
                </c:pt>
                <c:pt idx="2941">
                  <c:v>132363.41434649329</c:v>
                </c:pt>
                <c:pt idx="2942">
                  <c:v>120237.1994594248</c:v>
                </c:pt>
                <c:pt idx="2943">
                  <c:v>134030.22986645621</c:v>
                </c:pt>
                <c:pt idx="2944">
                  <c:v>166174.50007306851</c:v>
                </c:pt>
                <c:pt idx="2945">
                  <c:v>1301406.3166701701</c:v>
                </c:pt>
                <c:pt idx="2946">
                  <c:v>14080.959375893201</c:v>
                </c:pt>
                <c:pt idx="2947">
                  <c:v>6251376.1699492857</c:v>
                </c:pt>
                <c:pt idx="2948">
                  <c:v>32394.535849346379</c:v>
                </c:pt>
                <c:pt idx="2949">
                  <c:v>420134.01250579371</c:v>
                </c:pt>
                <c:pt idx="2950">
                  <c:v>18786.569078181819</c:v>
                </c:pt>
                <c:pt idx="2951">
                  <c:v>42993.186757235017</c:v>
                </c:pt>
                <c:pt idx="2952">
                  <c:v>31303.805077560552</c:v>
                </c:pt>
                <c:pt idx="2953">
                  <c:v>316997.75524590071</c:v>
                </c:pt>
                <c:pt idx="2954">
                  <c:v>21005.300690488119</c:v>
                </c:pt>
                <c:pt idx="2955">
                  <c:v>17451.916268201381</c:v>
                </c:pt>
                <c:pt idx="2956">
                  <c:v>100514.2515575983</c:v>
                </c:pt>
                <c:pt idx="2957">
                  <c:v>176046.0769631998</c:v>
                </c:pt>
                <c:pt idx="2958">
                  <c:v>1749594.6087781589</c:v>
                </c:pt>
                <c:pt idx="2959">
                  <c:v>1062923.503534338</c:v>
                </c:pt>
                <c:pt idx="2960">
                  <c:v>54043.980561620818</c:v>
                </c:pt>
                <c:pt idx="2961">
                  <c:v>34024.778336722673</c:v>
                </c:pt>
                <c:pt idx="2962">
                  <c:v>75500.422351806148</c:v>
                </c:pt>
                <c:pt idx="2963">
                  <c:v>79428.0562139924</c:v>
                </c:pt>
                <c:pt idx="2964">
                  <c:v>62459.501810069007</c:v>
                </c:pt>
                <c:pt idx="2965">
                  <c:v>67346.318675250543</c:v>
                </c:pt>
                <c:pt idx="2966">
                  <c:v>868080.24649669218</c:v>
                </c:pt>
                <c:pt idx="2967">
                  <c:v>114580.183827877</c:v>
                </c:pt>
                <c:pt idx="2968">
                  <c:v>12402.179960700551</c:v>
                </c:pt>
                <c:pt idx="2969">
                  <c:v>259101.21661225951</c:v>
                </c:pt>
                <c:pt idx="2970">
                  <c:v>230829.07224371421</c:v>
                </c:pt>
                <c:pt idx="2971">
                  <c:v>188932.6146808097</c:v>
                </c:pt>
                <c:pt idx="2972">
                  <c:v>752292.38172621839</c:v>
                </c:pt>
                <c:pt idx="2973">
                  <c:v>145469.35365161279</c:v>
                </c:pt>
                <c:pt idx="2974">
                  <c:v>557178.41338975646</c:v>
                </c:pt>
                <c:pt idx="2975">
                  <c:v>606074.19524982688</c:v>
                </c:pt>
                <c:pt idx="2976">
                  <c:v>2769106.9199919342</c:v>
                </c:pt>
                <c:pt idx="2977">
                  <c:v>500134.56980988261</c:v>
                </c:pt>
                <c:pt idx="2978">
                  <c:v>90233.15421975241</c:v>
                </c:pt>
                <c:pt idx="2979">
                  <c:v>7058.3154679313911</c:v>
                </c:pt>
                <c:pt idx="2980">
                  <c:v>454530.19844640081</c:v>
                </c:pt>
                <c:pt idx="2981">
                  <c:v>3847458.7349816072</c:v>
                </c:pt>
                <c:pt idx="2982">
                  <c:v>278128.67650977382</c:v>
                </c:pt>
                <c:pt idx="2983">
                  <c:v>54846.681531249022</c:v>
                </c:pt>
                <c:pt idx="2984">
                  <c:v>256565.55532415709</c:v>
                </c:pt>
                <c:pt idx="2985">
                  <c:v>14919.39027367569</c:v>
                </c:pt>
                <c:pt idx="2986">
                  <c:v>445098.28587520408</c:v>
                </c:pt>
                <c:pt idx="2987">
                  <c:v>4445458.1625551712</c:v>
                </c:pt>
                <c:pt idx="2988">
                  <c:v>832125.18703942373</c:v>
                </c:pt>
                <c:pt idx="2989">
                  <c:v>46085.228938943968</c:v>
                </c:pt>
                <c:pt idx="2990">
                  <c:v>1951093.8604507679</c:v>
                </c:pt>
                <c:pt idx="2991">
                  <c:v>117488.85382190951</c:v>
                </c:pt>
                <c:pt idx="2992">
                  <c:v>119790.51351881609</c:v>
                </c:pt>
                <c:pt idx="2993">
                  <c:v>136069.18800226069</c:v>
                </c:pt>
                <c:pt idx="2994">
                  <c:v>526453.47204805387</c:v>
                </c:pt>
                <c:pt idx="2995">
                  <c:v>42964.724934391859</c:v>
                </c:pt>
                <c:pt idx="2996">
                  <c:v>248633.61612505061</c:v>
                </c:pt>
                <c:pt idx="2997">
                  <c:v>176048.73422540299</c:v>
                </c:pt>
                <c:pt idx="2998">
                  <c:v>16844.438896915781</c:v>
                </c:pt>
                <c:pt idx="2999">
                  <c:v>1991023.0701291461</c:v>
                </c:pt>
                <c:pt idx="3000">
                  <c:v>5384572.0051476872</c:v>
                </c:pt>
                <c:pt idx="3001">
                  <c:v>1658663.689369496</c:v>
                </c:pt>
                <c:pt idx="3002">
                  <c:v>85249.609710045945</c:v>
                </c:pt>
                <c:pt idx="3003">
                  <c:v>51019.810487972041</c:v>
                </c:pt>
                <c:pt idx="3004">
                  <c:v>36126.674899434664</c:v>
                </c:pt>
                <c:pt idx="3005">
                  <c:v>437949.39904232329</c:v>
                </c:pt>
                <c:pt idx="3006">
                  <c:v>47008.52815232626</c:v>
                </c:pt>
                <c:pt idx="3007">
                  <c:v>71932.47167332386</c:v>
                </c:pt>
                <c:pt idx="3008">
                  <c:v>43572.495607825796</c:v>
                </c:pt>
                <c:pt idx="3009">
                  <c:v>73394.641749548711</c:v>
                </c:pt>
                <c:pt idx="3010">
                  <c:v>77827.700651261373</c:v>
                </c:pt>
                <c:pt idx="3011">
                  <c:v>148570.00550865161</c:v>
                </c:pt>
                <c:pt idx="3012">
                  <c:v>574468.44180362008</c:v>
                </c:pt>
                <c:pt idx="3013">
                  <c:v>166874.00457931729</c:v>
                </c:pt>
                <c:pt idx="3014">
                  <c:v>680851.0160540177</c:v>
                </c:pt>
                <c:pt idx="3015">
                  <c:v>492632.47121063672</c:v>
                </c:pt>
                <c:pt idx="3016">
                  <c:v>52434.650077180173</c:v>
                </c:pt>
                <c:pt idx="3017">
                  <c:v>211481.9632735679</c:v>
                </c:pt>
                <c:pt idx="3018">
                  <c:v>798996.78602625686</c:v>
                </c:pt>
                <c:pt idx="3019">
                  <c:v>644924.46652171086</c:v>
                </c:pt>
                <c:pt idx="3020">
                  <c:v>45494.501026956037</c:v>
                </c:pt>
                <c:pt idx="3021">
                  <c:v>19825.26822535972</c:v>
                </c:pt>
                <c:pt idx="3022">
                  <c:v>527170.47741955856</c:v>
                </c:pt>
                <c:pt idx="3023">
                  <c:v>600346.08144041721</c:v>
                </c:pt>
                <c:pt idx="3024">
                  <c:v>104760.5372611585</c:v>
                </c:pt>
                <c:pt idx="3025">
                  <c:v>120114.17260295981</c:v>
                </c:pt>
                <c:pt idx="3026">
                  <c:v>1984206.0353046509</c:v>
                </c:pt>
                <c:pt idx="3027">
                  <c:v>216227.40662330529</c:v>
                </c:pt>
                <c:pt idx="3028">
                  <c:v>83554.267622203362</c:v>
                </c:pt>
                <c:pt idx="3029">
                  <c:v>175581.71118153789</c:v>
                </c:pt>
                <c:pt idx="3030">
                  <c:v>1333229.0167687379</c:v>
                </c:pt>
                <c:pt idx="3031">
                  <c:v>417999.16376573278</c:v>
                </c:pt>
                <c:pt idx="3032">
                  <c:v>98104.301640464037</c:v>
                </c:pt>
                <c:pt idx="3033">
                  <c:v>194059.48750651709</c:v>
                </c:pt>
                <c:pt idx="3034">
                  <c:v>958423.91452246567</c:v>
                </c:pt>
                <c:pt idx="3035">
                  <c:v>1196967.579034334</c:v>
                </c:pt>
                <c:pt idx="3036">
                  <c:v>38722.845858965462</c:v>
                </c:pt>
                <c:pt idx="3037">
                  <c:v>2479133.4045472178</c:v>
                </c:pt>
                <c:pt idx="3038">
                  <c:v>17572.260088746141</c:v>
                </c:pt>
                <c:pt idx="3039">
                  <c:v>2947973.661414939</c:v>
                </c:pt>
                <c:pt idx="3040">
                  <c:v>265095.91957960668</c:v>
                </c:pt>
                <c:pt idx="3041">
                  <c:v>211592.52982604789</c:v>
                </c:pt>
                <c:pt idx="3042">
                  <c:v>47702.143517839228</c:v>
                </c:pt>
                <c:pt idx="3043">
                  <c:v>20812.128471746681</c:v>
                </c:pt>
                <c:pt idx="3044">
                  <c:v>265568.81632494729</c:v>
                </c:pt>
                <c:pt idx="3045">
                  <c:v>152761.6842847529</c:v>
                </c:pt>
                <c:pt idx="3046">
                  <c:v>254684.6743129133</c:v>
                </c:pt>
                <c:pt idx="3047">
                  <c:v>1010410.35987822</c:v>
                </c:pt>
                <c:pt idx="3048">
                  <c:v>193267.88085408331</c:v>
                </c:pt>
                <c:pt idx="3049">
                  <c:v>81353.490162554794</c:v>
                </c:pt>
                <c:pt idx="3050">
                  <c:v>214830.18578494471</c:v>
                </c:pt>
                <c:pt idx="3051">
                  <c:v>54586.170971005908</c:v>
                </c:pt>
                <c:pt idx="3052">
                  <c:v>173138.83801400659</c:v>
                </c:pt>
                <c:pt idx="3053">
                  <c:v>44159.423144561493</c:v>
                </c:pt>
                <c:pt idx="3054">
                  <c:v>254930.50872727239</c:v>
                </c:pt>
                <c:pt idx="3055">
                  <c:v>169703.74108436631</c:v>
                </c:pt>
                <c:pt idx="3056">
                  <c:v>58004.035950435857</c:v>
                </c:pt>
                <c:pt idx="3057">
                  <c:v>1615234.5276109569</c:v>
                </c:pt>
                <c:pt idx="3058">
                  <c:v>39659.070743790013</c:v>
                </c:pt>
                <c:pt idx="3059">
                  <c:v>1522180.951687621</c:v>
                </c:pt>
                <c:pt idx="3060">
                  <c:v>200829.37354783891</c:v>
                </c:pt>
                <c:pt idx="3061">
                  <c:v>1253127.503829371</c:v>
                </c:pt>
                <c:pt idx="3062">
                  <c:v>9313.3090360377864</c:v>
                </c:pt>
                <c:pt idx="3063">
                  <c:v>321901.94456550648</c:v>
                </c:pt>
                <c:pt idx="3064">
                  <c:v>2196068.117773388</c:v>
                </c:pt>
                <c:pt idx="3065">
                  <c:v>9876.8024520176205</c:v>
                </c:pt>
                <c:pt idx="3066">
                  <c:v>447822.69791112677</c:v>
                </c:pt>
                <c:pt idx="3067">
                  <c:v>228287.78088019151</c:v>
                </c:pt>
                <c:pt idx="3068">
                  <c:v>359927.06885967799</c:v>
                </c:pt>
                <c:pt idx="3069">
                  <c:v>2781710.129226563</c:v>
                </c:pt>
                <c:pt idx="3070">
                  <c:v>1371382.3715464489</c:v>
                </c:pt>
                <c:pt idx="3071">
                  <c:v>8999.1642040934985</c:v>
                </c:pt>
                <c:pt idx="3072">
                  <c:v>14978.43917598569</c:v>
                </c:pt>
                <c:pt idx="3073">
                  <c:v>79179.862188032974</c:v>
                </c:pt>
                <c:pt idx="3074">
                  <c:v>48639.494097887007</c:v>
                </c:pt>
                <c:pt idx="3075">
                  <c:v>54805.259447853743</c:v>
                </c:pt>
                <c:pt idx="3076">
                  <c:v>1862078.371648218</c:v>
                </c:pt>
                <c:pt idx="3077">
                  <c:v>211583.06846502351</c:v>
                </c:pt>
                <c:pt idx="3078">
                  <c:v>41224.935137740962</c:v>
                </c:pt>
                <c:pt idx="3079">
                  <c:v>608459.17774545471</c:v>
                </c:pt>
                <c:pt idx="3080">
                  <c:v>1566728.2580416379</c:v>
                </c:pt>
                <c:pt idx="3081">
                  <c:v>121562.6657141418</c:v>
                </c:pt>
                <c:pt idx="3082">
                  <c:v>1844346.967904645</c:v>
                </c:pt>
                <c:pt idx="3083">
                  <c:v>40876.617915455878</c:v>
                </c:pt>
                <c:pt idx="3084">
                  <c:v>53697.51220820396</c:v>
                </c:pt>
                <c:pt idx="3085">
                  <c:v>897551.10699280293</c:v>
                </c:pt>
                <c:pt idx="3086">
                  <c:v>59337.641879891962</c:v>
                </c:pt>
                <c:pt idx="3087">
                  <c:v>112312.61829440189</c:v>
                </c:pt>
                <c:pt idx="3088">
                  <c:v>1299832.3716808381</c:v>
                </c:pt>
                <c:pt idx="3089">
                  <c:v>10784.80735154656</c:v>
                </c:pt>
                <c:pt idx="3090">
                  <c:v>30438.788480196541</c:v>
                </c:pt>
                <c:pt idx="3091">
                  <c:v>651424.61021736381</c:v>
                </c:pt>
                <c:pt idx="3092">
                  <c:v>203741.2688556725</c:v>
                </c:pt>
                <c:pt idx="3093">
                  <c:v>233916.49530098689</c:v>
                </c:pt>
                <c:pt idx="3094">
                  <c:v>82602.6423557987</c:v>
                </c:pt>
                <c:pt idx="3095">
                  <c:v>146266.7711908255</c:v>
                </c:pt>
                <c:pt idx="3096">
                  <c:v>367351.70695352851</c:v>
                </c:pt>
                <c:pt idx="3097">
                  <c:v>292321.18181313679</c:v>
                </c:pt>
                <c:pt idx="3098">
                  <c:v>101711.77346357481</c:v>
                </c:pt>
                <c:pt idx="3099">
                  <c:v>219540.5455388189</c:v>
                </c:pt>
                <c:pt idx="3100">
                  <c:v>61859.292555630687</c:v>
                </c:pt>
                <c:pt idx="3101">
                  <c:v>2198100.2597886128</c:v>
                </c:pt>
                <c:pt idx="3102">
                  <c:v>35358.186622557601</c:v>
                </c:pt>
                <c:pt idx="3103">
                  <c:v>80375.5281944585</c:v>
                </c:pt>
                <c:pt idx="3104">
                  <c:v>104718.08997476001</c:v>
                </c:pt>
                <c:pt idx="3105">
                  <c:v>144560.0302961299</c:v>
                </c:pt>
                <c:pt idx="3106">
                  <c:v>765017.90619003098</c:v>
                </c:pt>
                <c:pt idx="3107">
                  <c:v>17883.30903867396</c:v>
                </c:pt>
                <c:pt idx="3108">
                  <c:v>606443.46279665711</c:v>
                </c:pt>
                <c:pt idx="3109">
                  <c:v>74869.039356563153</c:v>
                </c:pt>
                <c:pt idx="3110">
                  <c:v>104800.6039173138</c:v>
                </c:pt>
                <c:pt idx="3111">
                  <c:v>3387502.2161096092</c:v>
                </c:pt>
                <c:pt idx="3112">
                  <c:v>20782.04627308419</c:v>
                </c:pt>
                <c:pt idx="3113">
                  <c:v>38211.251302366327</c:v>
                </c:pt>
                <c:pt idx="3114">
                  <c:v>261710.7310284444</c:v>
                </c:pt>
                <c:pt idx="3115">
                  <c:v>80876.61821832502</c:v>
                </c:pt>
                <c:pt idx="3116">
                  <c:v>303979.65877298423</c:v>
                </c:pt>
                <c:pt idx="3117">
                  <c:v>94999.036548825781</c:v>
                </c:pt>
                <c:pt idx="3118">
                  <c:v>391770.0788746035</c:v>
                </c:pt>
                <c:pt idx="3119">
                  <c:v>113175.7239249082</c:v>
                </c:pt>
                <c:pt idx="3120">
                  <c:v>50807.33283050661</c:v>
                </c:pt>
                <c:pt idx="3121">
                  <c:v>3203018.2238911502</c:v>
                </c:pt>
                <c:pt idx="3122">
                  <c:v>35337.577194217753</c:v>
                </c:pt>
                <c:pt idx="3123">
                  <c:v>700001.6828624456</c:v>
                </c:pt>
                <c:pt idx="3124">
                  <c:v>76607.431201624669</c:v>
                </c:pt>
                <c:pt idx="3125">
                  <c:v>109111.8983062544</c:v>
                </c:pt>
                <c:pt idx="3126">
                  <c:v>1286962.5394760841</c:v>
                </c:pt>
                <c:pt idx="3127">
                  <c:v>16208.121971386239</c:v>
                </c:pt>
                <c:pt idx="3128">
                  <c:v>51691.392141532117</c:v>
                </c:pt>
                <c:pt idx="3129">
                  <c:v>273409.8358060107</c:v>
                </c:pt>
                <c:pt idx="3130">
                  <c:v>150800.49334999599</c:v>
                </c:pt>
                <c:pt idx="3131">
                  <c:v>49495.744272898854</c:v>
                </c:pt>
                <c:pt idx="3132">
                  <c:v>489225.00226223859</c:v>
                </c:pt>
                <c:pt idx="3133">
                  <c:v>1199210.964852232</c:v>
                </c:pt>
                <c:pt idx="3134">
                  <c:v>116262.72249878421</c:v>
                </c:pt>
                <c:pt idx="3135">
                  <c:v>311245.05915560608</c:v>
                </c:pt>
                <c:pt idx="3136">
                  <c:v>50589.447111763613</c:v>
                </c:pt>
                <c:pt idx="3137">
                  <c:v>1999571.5528349569</c:v>
                </c:pt>
                <c:pt idx="3138">
                  <c:v>103305.03389018821</c:v>
                </c:pt>
                <c:pt idx="3139">
                  <c:v>34315.631764448757</c:v>
                </c:pt>
                <c:pt idx="3140">
                  <c:v>164288.98409932121</c:v>
                </c:pt>
                <c:pt idx="3141">
                  <c:v>1432974.9912119929</c:v>
                </c:pt>
                <c:pt idx="3142">
                  <c:v>2521988.4283002992</c:v>
                </c:pt>
                <c:pt idx="3143">
                  <c:v>125786.6244890825</c:v>
                </c:pt>
                <c:pt idx="3144">
                  <c:v>3110051.9284638269</c:v>
                </c:pt>
                <c:pt idx="3145">
                  <c:v>1466397.6570847561</c:v>
                </c:pt>
                <c:pt idx="3146">
                  <c:v>781244.60387768282</c:v>
                </c:pt>
                <c:pt idx="3147">
                  <c:v>83977.374901267569</c:v>
                </c:pt>
                <c:pt idx="3148">
                  <c:v>1335369.3789585819</c:v>
                </c:pt>
                <c:pt idx="3149">
                  <c:v>504974.47232560412</c:v>
                </c:pt>
                <c:pt idx="3150">
                  <c:v>5378015.332987573</c:v>
                </c:pt>
                <c:pt idx="3151">
                  <c:v>4609319.7032764917</c:v>
                </c:pt>
                <c:pt idx="3152">
                  <c:v>224902.1246897011</c:v>
                </c:pt>
                <c:pt idx="3153">
                  <c:v>186433.19855434139</c:v>
                </c:pt>
                <c:pt idx="3154">
                  <c:v>279587.7764230821</c:v>
                </c:pt>
                <c:pt idx="3155">
                  <c:v>326595.05778679042</c:v>
                </c:pt>
                <c:pt idx="3156">
                  <c:v>100918.373862127</c:v>
                </c:pt>
                <c:pt idx="3157">
                  <c:v>39812.065836859911</c:v>
                </c:pt>
                <c:pt idx="3158">
                  <c:v>215075.24746731529</c:v>
                </c:pt>
                <c:pt idx="3159">
                  <c:v>9703199.3095505051</c:v>
                </c:pt>
                <c:pt idx="3160">
                  <c:v>179318.03301802979</c:v>
                </c:pt>
                <c:pt idx="3161">
                  <c:v>495043.13872015581</c:v>
                </c:pt>
                <c:pt idx="3162">
                  <c:v>2026118.80574774</c:v>
                </c:pt>
                <c:pt idx="3163">
                  <c:v>6469954.4861989291</c:v>
                </c:pt>
                <c:pt idx="3164">
                  <c:v>1910123.425890605</c:v>
                </c:pt>
                <c:pt idx="3165">
                  <c:v>5708859.1682967618</c:v>
                </c:pt>
                <c:pt idx="3166">
                  <c:v>34383.95259864931</c:v>
                </c:pt>
                <c:pt idx="3167">
                  <c:v>94745.699897126455</c:v>
                </c:pt>
                <c:pt idx="3168">
                  <c:v>57271.382441540067</c:v>
                </c:pt>
                <c:pt idx="3169">
                  <c:v>464226.5700954732</c:v>
                </c:pt>
                <c:pt idx="3170">
                  <c:v>80548.162593395726</c:v>
                </c:pt>
                <c:pt idx="3171">
                  <c:v>16438239.113307189</c:v>
                </c:pt>
                <c:pt idx="3172">
                  <c:v>624150.45620319317</c:v>
                </c:pt>
                <c:pt idx="3173">
                  <c:v>400510.56402674533</c:v>
                </c:pt>
                <c:pt idx="3174">
                  <c:v>61250.032636014417</c:v>
                </c:pt>
                <c:pt idx="3175">
                  <c:v>64673.140705504069</c:v>
                </c:pt>
                <c:pt idx="3176">
                  <c:v>40043.063604492483</c:v>
                </c:pt>
                <c:pt idx="3177">
                  <c:v>744115.79752278526</c:v>
                </c:pt>
                <c:pt idx="3178">
                  <c:v>558067.17719513224</c:v>
                </c:pt>
                <c:pt idx="3179">
                  <c:v>198070.54258977491</c:v>
                </c:pt>
                <c:pt idx="3180">
                  <c:v>53192.084081192334</c:v>
                </c:pt>
                <c:pt idx="3181">
                  <c:v>589759.37355407851</c:v>
                </c:pt>
                <c:pt idx="3182">
                  <c:v>60281.607081735026</c:v>
                </c:pt>
                <c:pt idx="3183">
                  <c:v>24317.780428010279</c:v>
                </c:pt>
                <c:pt idx="3184">
                  <c:v>31622.715435667731</c:v>
                </c:pt>
                <c:pt idx="3185">
                  <c:v>461460.78924856533</c:v>
                </c:pt>
                <c:pt idx="3186">
                  <c:v>179201.43132391499</c:v>
                </c:pt>
                <c:pt idx="3187">
                  <c:v>84400.805079840065</c:v>
                </c:pt>
                <c:pt idx="3188">
                  <c:v>3507860.5404853821</c:v>
                </c:pt>
                <c:pt idx="3189">
                  <c:v>63634.674812356629</c:v>
                </c:pt>
                <c:pt idx="3190">
                  <c:v>388533.04184392601</c:v>
                </c:pt>
                <c:pt idx="3191">
                  <c:v>68863.716269605531</c:v>
                </c:pt>
                <c:pt idx="3192">
                  <c:v>213666.19548514491</c:v>
                </c:pt>
                <c:pt idx="3193">
                  <c:v>231476.33970815959</c:v>
                </c:pt>
                <c:pt idx="3194">
                  <c:v>159231.91727080001</c:v>
                </c:pt>
                <c:pt idx="3195">
                  <c:v>210941.9998090248</c:v>
                </c:pt>
                <c:pt idx="3196">
                  <c:v>3672032.1975500118</c:v>
                </c:pt>
                <c:pt idx="3197">
                  <c:v>2396979.4569921978</c:v>
                </c:pt>
                <c:pt idx="3198">
                  <c:v>1782031.1254531119</c:v>
                </c:pt>
                <c:pt idx="3199">
                  <c:v>139134.69097406499</c:v>
                </c:pt>
                <c:pt idx="3200">
                  <c:v>853346.67633735063</c:v>
                </c:pt>
                <c:pt idx="3201">
                  <c:v>689756.36485781125</c:v>
                </c:pt>
                <c:pt idx="3202">
                  <c:v>182930.447511673</c:v>
                </c:pt>
                <c:pt idx="3203">
                  <c:v>29115.818308136331</c:v>
                </c:pt>
                <c:pt idx="3204">
                  <c:v>133654.49412770389</c:v>
                </c:pt>
                <c:pt idx="3205">
                  <c:v>115397.1816620812</c:v>
                </c:pt>
                <c:pt idx="3206">
                  <c:v>4395479.8979836749</c:v>
                </c:pt>
                <c:pt idx="3207">
                  <c:v>91862.807968961512</c:v>
                </c:pt>
                <c:pt idx="3208">
                  <c:v>3736166.900798169</c:v>
                </c:pt>
                <c:pt idx="3209">
                  <c:v>450759.01265076507</c:v>
                </c:pt>
                <c:pt idx="3210">
                  <c:v>18161.601563100889</c:v>
                </c:pt>
                <c:pt idx="3211">
                  <c:v>29953.221879548171</c:v>
                </c:pt>
                <c:pt idx="3212">
                  <c:v>124780.02300228531</c:v>
                </c:pt>
                <c:pt idx="3213">
                  <c:v>180229.03297887591</c:v>
                </c:pt>
                <c:pt idx="3214">
                  <c:v>303300.55191662261</c:v>
                </c:pt>
                <c:pt idx="3215">
                  <c:v>2239841.1248167958</c:v>
                </c:pt>
                <c:pt idx="3216">
                  <c:v>613333.97608586447</c:v>
                </c:pt>
                <c:pt idx="3217">
                  <c:v>4384382.6927050343</c:v>
                </c:pt>
                <c:pt idx="3218">
                  <c:v>315572.50669855409</c:v>
                </c:pt>
                <c:pt idx="3219">
                  <c:v>502602.44173127698</c:v>
                </c:pt>
                <c:pt idx="3220">
                  <c:v>14163.150372471269</c:v>
                </c:pt>
                <c:pt idx="3221">
                  <c:v>62330.462775337022</c:v>
                </c:pt>
                <c:pt idx="3222">
                  <c:v>703719.00798130815</c:v>
                </c:pt>
                <c:pt idx="3223">
                  <c:v>39257.024286142208</c:v>
                </c:pt>
                <c:pt idx="3224">
                  <c:v>70973.975027431312</c:v>
                </c:pt>
                <c:pt idx="3225">
                  <c:v>54027.60136427918</c:v>
                </c:pt>
                <c:pt idx="3226">
                  <c:v>521810.02242182329</c:v>
                </c:pt>
                <c:pt idx="3227">
                  <c:v>28787.040482594719</c:v>
                </c:pt>
                <c:pt idx="3228">
                  <c:v>68656.944246796091</c:v>
                </c:pt>
                <c:pt idx="3229">
                  <c:v>1127049.6046924591</c:v>
                </c:pt>
                <c:pt idx="3230">
                  <c:v>916210.5414326113</c:v>
                </c:pt>
                <c:pt idx="3231">
                  <c:v>1063304.1295692199</c:v>
                </c:pt>
                <c:pt idx="3232">
                  <c:v>121050.7968825538</c:v>
                </c:pt>
                <c:pt idx="3233">
                  <c:v>2194352.6934043178</c:v>
                </c:pt>
                <c:pt idx="3234">
                  <c:v>121577.45222113001</c:v>
                </c:pt>
                <c:pt idx="3235">
                  <c:v>74895.487913271281</c:v>
                </c:pt>
                <c:pt idx="3236">
                  <c:v>216227.7104100076</c:v>
                </c:pt>
                <c:pt idx="3237">
                  <c:v>129945.72555456701</c:v>
                </c:pt>
                <c:pt idx="3238">
                  <c:v>416356.32978566288</c:v>
                </c:pt>
                <c:pt idx="3239">
                  <c:v>1654079.640377237</c:v>
                </c:pt>
                <c:pt idx="3240">
                  <c:v>322692.51729879918</c:v>
                </c:pt>
                <c:pt idx="3241">
                  <c:v>74298.702486695314</c:v>
                </c:pt>
                <c:pt idx="3242">
                  <c:v>163707.9046585453</c:v>
                </c:pt>
                <c:pt idx="3243">
                  <c:v>68223.205202759767</c:v>
                </c:pt>
                <c:pt idx="3244">
                  <c:v>1740955.128608448</c:v>
                </c:pt>
                <c:pt idx="3245">
                  <c:v>8395939.3099141307</c:v>
                </c:pt>
                <c:pt idx="3246">
                  <c:v>165492.57975283681</c:v>
                </c:pt>
                <c:pt idx="3247">
                  <c:v>48751.211575376306</c:v>
                </c:pt>
                <c:pt idx="3248">
                  <c:v>1289950.558880941</c:v>
                </c:pt>
                <c:pt idx="3249">
                  <c:v>64372.082070024997</c:v>
                </c:pt>
                <c:pt idx="3250">
                  <c:v>301515.59600399761</c:v>
                </c:pt>
                <c:pt idx="3251">
                  <c:v>2055033.232699201</c:v>
                </c:pt>
                <c:pt idx="3252">
                  <c:v>170120.56918076379</c:v>
                </c:pt>
                <c:pt idx="3253">
                  <c:v>9353558.7609761637</c:v>
                </c:pt>
                <c:pt idx="3254">
                  <c:v>6706294.615868873</c:v>
                </c:pt>
                <c:pt idx="3255">
                  <c:v>2086320.024125217</c:v>
                </c:pt>
                <c:pt idx="3256">
                  <c:v>3238035.792656085</c:v>
                </c:pt>
                <c:pt idx="3257">
                  <c:v>168053.205294265</c:v>
                </c:pt>
                <c:pt idx="3258">
                  <c:v>116631.9452221316</c:v>
                </c:pt>
                <c:pt idx="3259">
                  <c:v>9290.0064987864916</c:v>
                </c:pt>
                <c:pt idx="3260">
                  <c:v>261201.23259964219</c:v>
                </c:pt>
                <c:pt idx="3261">
                  <c:v>427922.32381231419</c:v>
                </c:pt>
                <c:pt idx="3262">
                  <c:v>4814861.3981866259</c:v>
                </c:pt>
                <c:pt idx="3263">
                  <c:v>189907.26162406491</c:v>
                </c:pt>
                <c:pt idx="3264">
                  <c:v>1950530.269668112</c:v>
                </c:pt>
                <c:pt idx="3265">
                  <c:v>240672.24879834219</c:v>
                </c:pt>
                <c:pt idx="3266">
                  <c:v>2156471.120734157</c:v>
                </c:pt>
                <c:pt idx="3267">
                  <c:v>567530.35467215546</c:v>
                </c:pt>
                <c:pt idx="3268">
                  <c:v>422354.01030933962</c:v>
                </c:pt>
                <c:pt idx="3269">
                  <c:v>238732.57846134459</c:v>
                </c:pt>
                <c:pt idx="3270">
                  <c:v>3196326.224742746</c:v>
                </c:pt>
                <c:pt idx="3271">
                  <c:v>330598.16044366261</c:v>
                </c:pt>
                <c:pt idx="3272">
                  <c:v>456522.39184108208</c:v>
                </c:pt>
                <c:pt idx="3273">
                  <c:v>97135.284266093877</c:v>
                </c:pt>
                <c:pt idx="3274">
                  <c:v>65318.162848503613</c:v>
                </c:pt>
                <c:pt idx="3275">
                  <c:v>741805.52022874262</c:v>
                </c:pt>
                <c:pt idx="3276">
                  <c:v>11477.878026506771</c:v>
                </c:pt>
                <c:pt idx="3277">
                  <c:v>48797.828807966493</c:v>
                </c:pt>
                <c:pt idx="3278">
                  <c:v>2480435.3690015278</c:v>
                </c:pt>
                <c:pt idx="3279">
                  <c:v>1051666.7603017839</c:v>
                </c:pt>
                <c:pt idx="3280">
                  <c:v>671852.25681757054</c:v>
                </c:pt>
                <c:pt idx="3281">
                  <c:v>3778595.3192345691</c:v>
                </c:pt>
                <c:pt idx="3282">
                  <c:v>2153457.226937457</c:v>
                </c:pt>
                <c:pt idx="3283">
                  <c:v>779976.96770318155</c:v>
                </c:pt>
                <c:pt idx="3284">
                  <c:v>641317.31655917515</c:v>
                </c:pt>
                <c:pt idx="3285">
                  <c:v>989929.00314776879</c:v>
                </c:pt>
                <c:pt idx="3286">
                  <c:v>400196.17317970691</c:v>
                </c:pt>
                <c:pt idx="3287">
                  <c:v>688632.05925609043</c:v>
                </c:pt>
                <c:pt idx="3288">
                  <c:v>123736.803839701</c:v>
                </c:pt>
                <c:pt idx="3289">
                  <c:v>3824906.0019242689</c:v>
                </c:pt>
                <c:pt idx="3290">
                  <c:v>99927.789973921899</c:v>
                </c:pt>
                <c:pt idx="3291">
                  <c:v>34446.113770327916</c:v>
                </c:pt>
                <c:pt idx="3292">
                  <c:v>1953463.14437903</c:v>
                </c:pt>
                <c:pt idx="3293">
                  <c:v>2689186.182474799</c:v>
                </c:pt>
                <c:pt idx="3294">
                  <c:v>55798.186448358909</c:v>
                </c:pt>
                <c:pt idx="3295">
                  <c:v>301753.44957014412</c:v>
                </c:pt>
                <c:pt idx="3296">
                  <c:v>67694.784967274201</c:v>
                </c:pt>
                <c:pt idx="3297">
                  <c:v>497296.47355331638</c:v>
                </c:pt>
                <c:pt idx="3298">
                  <c:v>51998.040646411537</c:v>
                </c:pt>
                <c:pt idx="3299">
                  <c:v>211558.51260724111</c:v>
                </c:pt>
                <c:pt idx="3300">
                  <c:v>944536.85992286261</c:v>
                </c:pt>
                <c:pt idx="3301">
                  <c:v>5603974.6358883874</c:v>
                </c:pt>
                <c:pt idx="3302">
                  <c:v>283377.04009444918</c:v>
                </c:pt>
                <c:pt idx="3303">
                  <c:v>177756.69503153829</c:v>
                </c:pt>
                <c:pt idx="3304">
                  <c:v>38944.8699780596</c:v>
                </c:pt>
                <c:pt idx="3305">
                  <c:v>1018108.055936369</c:v>
                </c:pt>
                <c:pt idx="3306">
                  <c:v>643848.96249748103</c:v>
                </c:pt>
                <c:pt idx="3307">
                  <c:v>81459.211448125716</c:v>
                </c:pt>
                <c:pt idx="3308">
                  <c:v>2351049.0908171828</c:v>
                </c:pt>
                <c:pt idx="3309">
                  <c:v>7353821.5290607465</c:v>
                </c:pt>
                <c:pt idx="3310">
                  <c:v>2520354.3781934469</c:v>
                </c:pt>
                <c:pt idx="3311">
                  <c:v>54782.506477794028</c:v>
                </c:pt>
                <c:pt idx="3312">
                  <c:v>1139127.9333073189</c:v>
                </c:pt>
                <c:pt idx="3313">
                  <c:v>2466423.5447931141</c:v>
                </c:pt>
                <c:pt idx="3314">
                  <c:v>42640.303206298413</c:v>
                </c:pt>
                <c:pt idx="3315">
                  <c:v>35815.280536035207</c:v>
                </c:pt>
                <c:pt idx="3316">
                  <c:v>451670.24411023152</c:v>
                </c:pt>
                <c:pt idx="3317">
                  <c:v>251705.18927913369</c:v>
                </c:pt>
                <c:pt idx="3318">
                  <c:v>50678.847921282293</c:v>
                </c:pt>
                <c:pt idx="3319">
                  <c:v>962837.39281010826</c:v>
                </c:pt>
                <c:pt idx="3320">
                  <c:v>1082682.5565971979</c:v>
                </c:pt>
                <c:pt idx="3321">
                  <c:v>6008533.8137819516</c:v>
                </c:pt>
                <c:pt idx="3322">
                  <c:v>93557.21662655109</c:v>
                </c:pt>
                <c:pt idx="3323">
                  <c:v>1341040.9794492449</c:v>
                </c:pt>
                <c:pt idx="3324">
                  <c:v>1281900.6008983629</c:v>
                </c:pt>
                <c:pt idx="3325">
                  <c:v>3138437.0497895451</c:v>
                </c:pt>
                <c:pt idx="3326">
                  <c:v>4627000.295484405</c:v>
                </c:pt>
                <c:pt idx="3327">
                  <c:v>1546575.892142816</c:v>
                </c:pt>
                <c:pt idx="3328">
                  <c:v>2059599.4512594331</c:v>
                </c:pt>
                <c:pt idx="3329">
                  <c:v>558738.50760464743</c:v>
                </c:pt>
                <c:pt idx="3330">
                  <c:v>902310.72482529504</c:v>
                </c:pt>
                <c:pt idx="3331">
                  <c:v>1574271.4178651329</c:v>
                </c:pt>
                <c:pt idx="3332">
                  <c:v>2111880.4771249248</c:v>
                </c:pt>
                <c:pt idx="3333">
                  <c:v>777201.37379489676</c:v>
                </c:pt>
                <c:pt idx="3334">
                  <c:v>12095.53647283616</c:v>
                </c:pt>
                <c:pt idx="3335">
                  <c:v>99504.662312324945</c:v>
                </c:pt>
                <c:pt idx="3336">
                  <c:v>25133.073354251981</c:v>
                </c:pt>
                <c:pt idx="3337">
                  <c:v>1032939.994049278</c:v>
                </c:pt>
                <c:pt idx="3338">
                  <c:v>484725.77691566647</c:v>
                </c:pt>
                <c:pt idx="3339">
                  <c:v>848464.3486222116</c:v>
                </c:pt>
                <c:pt idx="3340">
                  <c:v>741634.68292180484</c:v>
                </c:pt>
                <c:pt idx="3341">
                  <c:v>139450.7783902612</c:v>
                </c:pt>
                <c:pt idx="3342">
                  <c:v>304243.794994456</c:v>
                </c:pt>
                <c:pt idx="3343">
                  <c:v>3700732.4558681361</c:v>
                </c:pt>
                <c:pt idx="3344">
                  <c:v>112751.3715734947</c:v>
                </c:pt>
                <c:pt idx="3345">
                  <c:v>366940.18123120797</c:v>
                </c:pt>
                <c:pt idx="3346">
                  <c:v>751353.87315243238</c:v>
                </c:pt>
                <c:pt idx="3347">
                  <c:v>1516870.57627845</c:v>
                </c:pt>
                <c:pt idx="3348">
                  <c:v>6020060.5952675948</c:v>
                </c:pt>
                <c:pt idx="3349">
                  <c:v>969159.35334035056</c:v>
                </c:pt>
                <c:pt idx="3350">
                  <c:v>150170.7142397156</c:v>
                </c:pt>
                <c:pt idx="3351">
                  <c:v>42364.01606439575</c:v>
                </c:pt>
                <c:pt idx="3352">
                  <c:v>4866928.5516983122</c:v>
                </c:pt>
                <c:pt idx="3353">
                  <c:v>1406728.5075570031</c:v>
                </c:pt>
                <c:pt idx="3354">
                  <c:v>2233327.0895671798</c:v>
                </c:pt>
                <c:pt idx="3355">
                  <c:v>259116.0540194046</c:v>
                </c:pt>
                <c:pt idx="3356">
                  <c:v>704303.00753717497</c:v>
                </c:pt>
                <c:pt idx="3357">
                  <c:v>1316484.535730273</c:v>
                </c:pt>
                <c:pt idx="3358">
                  <c:v>91005.31704004218</c:v>
                </c:pt>
                <c:pt idx="3359">
                  <c:v>8258.7073248576344</c:v>
                </c:pt>
                <c:pt idx="3360">
                  <c:v>1163949.056095612</c:v>
                </c:pt>
                <c:pt idx="3361">
                  <c:v>1655426.712030651</c:v>
                </c:pt>
                <c:pt idx="3362">
                  <c:v>2533613.1681744368</c:v>
                </c:pt>
                <c:pt idx="3363">
                  <c:v>66128.770190525829</c:v>
                </c:pt>
                <c:pt idx="3364">
                  <c:v>243438.81038098989</c:v>
                </c:pt>
                <c:pt idx="3365">
                  <c:v>178148.5454958629</c:v>
                </c:pt>
                <c:pt idx="3366">
                  <c:v>359475.98353285133</c:v>
                </c:pt>
                <c:pt idx="3367">
                  <c:v>469081.69094076968</c:v>
                </c:pt>
                <c:pt idx="3368">
                  <c:v>669045.98039412883</c:v>
                </c:pt>
                <c:pt idx="3369">
                  <c:v>810098.45040270954</c:v>
                </c:pt>
                <c:pt idx="3370">
                  <c:v>877013.86680441757</c:v>
                </c:pt>
                <c:pt idx="3371">
                  <c:v>113842.9670323686</c:v>
                </c:pt>
                <c:pt idx="3372">
                  <c:v>4529796.9232604764</c:v>
                </c:pt>
                <c:pt idx="3373">
                  <c:v>1659676.9732760519</c:v>
                </c:pt>
                <c:pt idx="3374">
                  <c:v>623752.62518677767</c:v>
                </c:pt>
                <c:pt idx="3375">
                  <c:v>18926.98619760634</c:v>
                </c:pt>
                <c:pt idx="3376">
                  <c:v>2698407.079177829</c:v>
                </c:pt>
                <c:pt idx="3377">
                  <c:v>1192543.82808922</c:v>
                </c:pt>
                <c:pt idx="3378">
                  <c:v>735678.05676532956</c:v>
                </c:pt>
                <c:pt idx="3379">
                  <c:v>292066.53182429029</c:v>
                </c:pt>
                <c:pt idx="3380">
                  <c:v>676722.57958546397</c:v>
                </c:pt>
                <c:pt idx="3381">
                  <c:v>310407.72800620011</c:v>
                </c:pt>
                <c:pt idx="3382">
                  <c:v>702919.57557410724</c:v>
                </c:pt>
                <c:pt idx="3383">
                  <c:v>148606.16431291509</c:v>
                </c:pt>
                <c:pt idx="3384">
                  <c:v>255342.04523353191</c:v>
                </c:pt>
                <c:pt idx="3385">
                  <c:v>352050.89345162478</c:v>
                </c:pt>
                <c:pt idx="3386">
                  <c:v>216592.07680024271</c:v>
                </c:pt>
                <c:pt idx="3387">
                  <c:v>1817513.270932256</c:v>
                </c:pt>
                <c:pt idx="3388">
                  <c:v>685855.93525369966</c:v>
                </c:pt>
                <c:pt idx="3389">
                  <c:v>2469973.8421800891</c:v>
                </c:pt>
                <c:pt idx="3390">
                  <c:v>32323.504119500882</c:v>
                </c:pt>
                <c:pt idx="3391">
                  <c:v>1060839.771089934</c:v>
                </c:pt>
                <c:pt idx="3392">
                  <c:v>2249622.4540863582</c:v>
                </c:pt>
                <c:pt idx="3393">
                  <c:v>3298777.0789653058</c:v>
                </c:pt>
                <c:pt idx="3394">
                  <c:v>1077062.742620755</c:v>
                </c:pt>
                <c:pt idx="3395">
                  <c:v>97289.852584740976</c:v>
                </c:pt>
                <c:pt idx="3396">
                  <c:v>2375854.0406608968</c:v>
                </c:pt>
                <c:pt idx="3397">
                  <c:v>277687.04979319149</c:v>
                </c:pt>
                <c:pt idx="3398">
                  <c:v>320674.04587448708</c:v>
                </c:pt>
                <c:pt idx="3399">
                  <c:v>174457.48967643431</c:v>
                </c:pt>
                <c:pt idx="3400">
                  <c:v>111975.8941848588</c:v>
                </c:pt>
                <c:pt idx="3401">
                  <c:v>1000962.426232322</c:v>
                </c:pt>
                <c:pt idx="3402">
                  <c:v>546254.74930720113</c:v>
                </c:pt>
                <c:pt idx="3403">
                  <c:v>2223622.03979553</c:v>
                </c:pt>
                <c:pt idx="3404">
                  <c:v>25452.756105574161</c:v>
                </c:pt>
                <c:pt idx="3405">
                  <c:v>207724.67982899849</c:v>
                </c:pt>
                <c:pt idx="3406">
                  <c:v>2160628.8019276089</c:v>
                </c:pt>
                <c:pt idx="3407">
                  <c:v>3058072.748364666</c:v>
                </c:pt>
                <c:pt idx="3408">
                  <c:v>456921.72396897792</c:v>
                </c:pt>
                <c:pt idx="3409">
                  <c:v>581283.85518629616</c:v>
                </c:pt>
                <c:pt idx="3410">
                  <c:v>431228.9330103533</c:v>
                </c:pt>
                <c:pt idx="3411">
                  <c:v>1745000.6660833589</c:v>
                </c:pt>
                <c:pt idx="3412">
                  <c:v>206875.06366179479</c:v>
                </c:pt>
                <c:pt idx="3413">
                  <c:v>161793.34030782551</c:v>
                </c:pt>
                <c:pt idx="3414">
                  <c:v>1076659.5472770371</c:v>
                </c:pt>
                <c:pt idx="3415">
                  <c:v>3472321.668477369</c:v>
                </c:pt>
                <c:pt idx="3416">
                  <c:v>186737.40786139559</c:v>
                </c:pt>
                <c:pt idx="3417">
                  <c:v>1924285.9860778749</c:v>
                </c:pt>
                <c:pt idx="3418">
                  <c:v>189927.40589135539</c:v>
                </c:pt>
                <c:pt idx="3419">
                  <c:v>1541999.3283249789</c:v>
                </c:pt>
                <c:pt idx="3420">
                  <c:v>2295069.5859893551</c:v>
                </c:pt>
                <c:pt idx="3421">
                  <c:v>1511637.3861559699</c:v>
                </c:pt>
                <c:pt idx="3422">
                  <c:v>230722.8552497015</c:v>
                </c:pt>
                <c:pt idx="3423">
                  <c:v>531177.90209637419</c:v>
                </c:pt>
                <c:pt idx="3424">
                  <c:v>2371548.7801587479</c:v>
                </c:pt>
                <c:pt idx="3425">
                  <c:v>188761.30684874649</c:v>
                </c:pt>
                <c:pt idx="3426">
                  <c:v>141192.83536269411</c:v>
                </c:pt>
                <c:pt idx="3427">
                  <c:v>292814.37096084619</c:v>
                </c:pt>
                <c:pt idx="3428">
                  <c:v>545380.82206289819</c:v>
                </c:pt>
                <c:pt idx="3429">
                  <c:v>467050.44937590469</c:v>
                </c:pt>
                <c:pt idx="3430">
                  <c:v>511678.5287642983</c:v>
                </c:pt>
                <c:pt idx="3431">
                  <c:v>612066.42338993109</c:v>
                </c:pt>
                <c:pt idx="3432">
                  <c:v>5010.6495766620328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6-4AA0-82ED-C63AF84D0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5081600"/>
        <c:axId val="725081240"/>
      </c:barChart>
      <c:catAx>
        <c:axId val="725081600"/>
        <c:scaling>
          <c:orientation val="maxMin"/>
        </c:scaling>
        <c:delete val="0"/>
        <c:axPos val="l"/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81240"/>
        <c:crosses val="autoZero"/>
        <c:auto val="1"/>
        <c:lblAlgn val="ctr"/>
        <c:lblOffset val="100"/>
        <c:tickLblSkip val="1716"/>
        <c:noMultiLvlLbl val="0"/>
      </c:catAx>
      <c:valAx>
        <c:axId val="725081240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81600"/>
        <c:crosses val="max"/>
        <c:crossBetween val="between"/>
        <c:majorUnit val="50000000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ADBD-C0AC-E607-16C5-D9BFE01BB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HKEX </a:t>
            </a:r>
            <a:r>
              <a:rPr lang="en-US" dirty="0" err="1"/>
              <a:t>Chatbook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58C6-4402-C397-1574-2738FBA00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via data</a:t>
            </a:r>
          </a:p>
          <a:p>
            <a:r>
              <a:rPr lang="en-US" dirty="0"/>
              <a:t>Edition 1, June 2023</a:t>
            </a:r>
          </a:p>
        </p:txBody>
      </p:sp>
    </p:spTree>
    <p:extLst>
      <p:ext uri="{BB962C8B-B14F-4D97-AF65-F5344CB8AC3E}">
        <p14:creationId xmlns:p14="http://schemas.microsoft.com/office/powerpoint/2010/main" val="3271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5D4-EC3A-F591-2784-52702A9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0773-39CF-E482-094D-9CA1ECBF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about all 2,000 IPOs since 2000 at HKEX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DDAD0-D29C-D99D-20B5-478C59DFFB87}"/>
              </a:ext>
            </a:extLst>
          </p:cNvPr>
          <p:cNvSpPr txBox="1"/>
          <p:nvPr/>
        </p:nvSpPr>
        <p:spPr>
          <a:xfrm>
            <a:off x="2256916" y="6564034"/>
            <a:ext cx="610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hkex.com.hk, Bloomberg and Yahoo finance from Jan 2000 to Jun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52EC6-467B-D6AA-B528-96D42F84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60" y="2289029"/>
            <a:ext cx="6109080" cy="42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5D4-EC3A-F591-2784-52702A9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0773-39CF-E482-094D-9CA1ECBF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about 800 IPOs with value &gt;= HKD 500Mn since 2000 at HKEX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DDAD0-D29C-D99D-20B5-478C59DFFB87}"/>
              </a:ext>
            </a:extLst>
          </p:cNvPr>
          <p:cNvSpPr txBox="1"/>
          <p:nvPr/>
        </p:nvSpPr>
        <p:spPr>
          <a:xfrm>
            <a:off x="2256915" y="6564034"/>
            <a:ext cx="5291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hkex.com.hk, Bloomberg and Yahoo finance from Jan 2000 to Jun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A9AE6-088D-6B5D-25EC-266900B1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20" y="2374589"/>
            <a:ext cx="5761084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7158-D35D-6801-FDDE-7F99E0A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C7A0-6C40-F4B8-A693-1C3D3850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invested in the market on any day in the past 20 years, how the IRR would be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B857B-1F00-7EA0-656D-D75E45225A1F}"/>
              </a:ext>
            </a:extLst>
          </p:cNvPr>
          <p:cNvSpPr txBox="1"/>
          <p:nvPr/>
        </p:nvSpPr>
        <p:spPr>
          <a:xfrm>
            <a:off x="2256916" y="6564034"/>
            <a:ext cx="617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data from Jan 2000 to Dec 2022, as IRR of Jun 16, 2023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5B52DF-FE75-7F5C-052B-4AB0FD0ED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099384"/>
              </p:ext>
            </p:extLst>
          </p:nvPr>
        </p:nvGraphicFramePr>
        <p:xfrm>
          <a:off x="2862263" y="2701319"/>
          <a:ext cx="6467475" cy="379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92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7158-D35D-6801-FDDE-7F99E0A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our ADT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C7A0-6C40-F4B8-A693-1C3D3850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vintage: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B857B-1F00-7EA0-656D-D75E45225A1F}"/>
              </a:ext>
            </a:extLst>
          </p:cNvPr>
          <p:cNvSpPr txBox="1"/>
          <p:nvPr/>
        </p:nvSpPr>
        <p:spPr>
          <a:xfrm>
            <a:off x="2256916" y="6564034"/>
            <a:ext cx="617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data from Jan 2000 to Dec 2022, as IRR of Jun 16, 2023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3458A8-7E4C-1E5E-2F93-62FFA2F48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720630"/>
              </p:ext>
            </p:extLst>
          </p:nvPr>
        </p:nvGraphicFramePr>
        <p:xfrm>
          <a:off x="2985795" y="1502229"/>
          <a:ext cx="8190141" cy="484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637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BACF-D0DC-4A78-E6BE-6993DAD7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our market liquid?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494C-FB31-817A-C91D-A0ACCB21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distribution by percentile of Market Cap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F0E5B-C7B9-6C6E-655C-9D34386BC10B}"/>
              </a:ext>
            </a:extLst>
          </p:cNvPr>
          <p:cNvSpPr txBox="1"/>
          <p:nvPr/>
        </p:nvSpPr>
        <p:spPr>
          <a:xfrm>
            <a:off x="2256915" y="6564034"/>
            <a:ext cx="815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for 6-mth period from Jan 2023 to Jun 2023, incl. all Main, GEM, STAR, ChiNext stocks / shares and ADSs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3BD819-4607-1235-B62D-2F5C19A2E08A}"/>
              </a:ext>
            </a:extLst>
          </p:cNvPr>
          <p:cNvGrpSpPr/>
          <p:nvPr/>
        </p:nvGrpSpPr>
        <p:grpSpPr>
          <a:xfrm>
            <a:off x="1043737" y="2705878"/>
            <a:ext cx="556141" cy="3540256"/>
            <a:chOff x="347236" y="2436072"/>
            <a:chExt cx="556141" cy="38100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B577B10-5127-2DDE-105E-D42EEA96902D}"/>
                </a:ext>
              </a:extLst>
            </p:cNvPr>
            <p:cNvSpPr/>
            <p:nvPr/>
          </p:nvSpPr>
          <p:spPr>
            <a:xfrm flipV="1">
              <a:off x="393705" y="2436072"/>
              <a:ext cx="407285" cy="3671561"/>
            </a:xfrm>
            <a:prstGeom prst="triangl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74000">
                  <a:schemeClr val="accent2">
                    <a:lumMod val="60000"/>
                    <a:lumOff val="40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F0C609-FC40-C262-E02F-118D8FECB192}"/>
                </a:ext>
              </a:extLst>
            </p:cNvPr>
            <p:cNvSpPr txBox="1"/>
            <p:nvPr/>
          </p:nvSpPr>
          <p:spPr>
            <a:xfrm>
              <a:off x="371936" y="2436073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243F6C-6A24-2DE8-BF4A-304E4084EE81}"/>
                </a:ext>
              </a:extLst>
            </p:cNvPr>
            <p:cNvSpPr txBox="1"/>
            <p:nvPr/>
          </p:nvSpPr>
          <p:spPr>
            <a:xfrm>
              <a:off x="369760" y="2811982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20%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C08993-A745-F454-602F-C64DC9C925A2}"/>
                </a:ext>
              </a:extLst>
            </p:cNvPr>
            <p:cNvSpPr txBox="1"/>
            <p:nvPr/>
          </p:nvSpPr>
          <p:spPr>
            <a:xfrm>
              <a:off x="369760" y="3210187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56C629-D815-CF71-E43F-EE4902FDA358}"/>
                </a:ext>
              </a:extLst>
            </p:cNvPr>
            <p:cNvSpPr txBox="1"/>
            <p:nvPr/>
          </p:nvSpPr>
          <p:spPr>
            <a:xfrm>
              <a:off x="369760" y="3661119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40%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324593-224D-367B-DB2E-E2FB17FD2DB1}"/>
                </a:ext>
              </a:extLst>
            </p:cNvPr>
            <p:cNvSpPr txBox="1"/>
            <p:nvPr/>
          </p:nvSpPr>
          <p:spPr>
            <a:xfrm>
              <a:off x="369760" y="4130936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7643CF-14DB-6C44-801D-47439037C1B4}"/>
                </a:ext>
              </a:extLst>
            </p:cNvPr>
            <p:cNvSpPr txBox="1"/>
            <p:nvPr/>
          </p:nvSpPr>
          <p:spPr>
            <a:xfrm>
              <a:off x="347236" y="5969134"/>
              <a:ext cx="529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515E-B90B-12AF-4546-271C995FF0CA}"/>
                </a:ext>
              </a:extLst>
            </p:cNvPr>
            <p:cNvSpPr txBox="1"/>
            <p:nvPr/>
          </p:nvSpPr>
          <p:spPr>
            <a:xfrm>
              <a:off x="369760" y="4539118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24C30B-F471-FB32-1716-DEC7211E4636}"/>
                </a:ext>
              </a:extLst>
            </p:cNvPr>
            <p:cNvSpPr txBox="1"/>
            <p:nvPr/>
          </p:nvSpPr>
          <p:spPr>
            <a:xfrm>
              <a:off x="369760" y="4954581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1DF6D8-DF1B-CDB2-0653-2905F482E9B3}"/>
                </a:ext>
              </a:extLst>
            </p:cNvPr>
            <p:cNvSpPr txBox="1"/>
            <p:nvPr/>
          </p:nvSpPr>
          <p:spPr>
            <a:xfrm>
              <a:off x="396645" y="5320171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80%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131315-3356-D28F-E9B3-F1D7FF70AD26}"/>
                </a:ext>
              </a:extLst>
            </p:cNvPr>
            <p:cNvSpPr txBox="1"/>
            <p:nvPr/>
          </p:nvSpPr>
          <p:spPr>
            <a:xfrm>
              <a:off x="396645" y="5667954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90%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C91B2E-A424-4BFE-8B2F-2CE5F69A08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463973"/>
              </p:ext>
            </p:extLst>
          </p:nvPr>
        </p:nvGraphicFramePr>
        <p:xfrm>
          <a:off x="1490773" y="2225019"/>
          <a:ext cx="2463408" cy="451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9942B0-2364-4368-AB62-E94E1E134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638279"/>
              </p:ext>
            </p:extLst>
          </p:nvPr>
        </p:nvGraphicFramePr>
        <p:xfrm>
          <a:off x="3886561" y="2158717"/>
          <a:ext cx="2297485" cy="457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A67D95-B801-461B-9A8D-6775F2F38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234047"/>
              </p:ext>
            </p:extLst>
          </p:nvPr>
        </p:nvGraphicFramePr>
        <p:xfrm>
          <a:off x="5883162" y="2158717"/>
          <a:ext cx="2587568" cy="455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627567-BB6A-423A-9137-CE5F4D976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94305"/>
              </p:ext>
            </p:extLst>
          </p:nvPr>
        </p:nvGraphicFramePr>
        <p:xfrm>
          <a:off x="8366404" y="2191867"/>
          <a:ext cx="2438445" cy="451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63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14F6-5368-3366-28A9-7042F96C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264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5D4-EC3A-F591-2784-52702A9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0773-39CF-E482-094D-9CA1ECBF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about all 2,000 IPOs since 2000 at HKEX, starting  from first-day close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DDAD0-D29C-D99D-20B5-478C59DFFB87}"/>
              </a:ext>
            </a:extLst>
          </p:cNvPr>
          <p:cNvSpPr txBox="1"/>
          <p:nvPr/>
        </p:nvSpPr>
        <p:spPr>
          <a:xfrm>
            <a:off x="2256916" y="6564034"/>
            <a:ext cx="610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hkex.com.hk and Yahoo finance from Jan 2000 to Jun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BC877-2DEB-9AD1-1287-F61D9EB8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2" y="2409403"/>
            <a:ext cx="6484774" cy="4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2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311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HKEX Chatbook</vt:lpstr>
      <vt:lpstr>Do investors make money on HK stocks?</vt:lpstr>
      <vt:lpstr>Do investors make money on HK stocks?</vt:lpstr>
      <vt:lpstr>Do investors make money on HK stocks?</vt:lpstr>
      <vt:lpstr>Where does our ADT come from?</vt:lpstr>
      <vt:lpstr>Is our market liquid?</vt:lpstr>
      <vt:lpstr>Appendix</vt:lpstr>
      <vt:lpstr>Do investors make money on HK stocks?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HKEX Chatbook</dc:title>
  <dc:creator>CHEN Yu</dc:creator>
  <cp:lastModifiedBy>CHEN Yu</cp:lastModifiedBy>
  <cp:revision>11</cp:revision>
  <dcterms:created xsi:type="dcterms:W3CDTF">2023-06-18T20:26:16Z</dcterms:created>
  <dcterms:modified xsi:type="dcterms:W3CDTF">2023-07-19T18:22:51Z</dcterms:modified>
</cp:coreProperties>
</file>