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C79-4845-F441-BEB7-013E66271EEE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F7D6-927E-A74F-9143-F6C27DD7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C79-4845-F441-BEB7-013E66271EEE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F7D6-927E-A74F-9143-F6C27DD7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0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C79-4845-F441-BEB7-013E66271EEE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F7D6-927E-A74F-9143-F6C27DD7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9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C79-4845-F441-BEB7-013E66271EEE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F7D6-927E-A74F-9143-F6C27DD7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C79-4845-F441-BEB7-013E66271EEE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F7D6-927E-A74F-9143-F6C27DD7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C79-4845-F441-BEB7-013E66271EEE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F7D6-927E-A74F-9143-F6C27DD7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C79-4845-F441-BEB7-013E66271EEE}" type="datetimeFigureOut">
              <a:rPr lang="en-US" smtClean="0"/>
              <a:t>5/21/14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F7D6-927E-A74F-9143-F6C27DD7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C79-4845-F441-BEB7-013E66271EEE}" type="datetimeFigureOut">
              <a:rPr lang="en-US" smtClean="0"/>
              <a:t>5/21/14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F7D6-927E-A74F-9143-F6C27DD7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9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C79-4845-F441-BEB7-013E66271EEE}" type="datetimeFigureOut">
              <a:rPr lang="en-US" smtClean="0"/>
              <a:t>5/21/14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F7D6-927E-A74F-9143-F6C27DD7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1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C79-4845-F441-BEB7-013E66271EEE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F7D6-927E-A74F-9143-F6C27DD7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C79-4845-F441-BEB7-013E66271EEE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F7D6-927E-A74F-9143-F6C27DD7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FDC79-4845-F441-BEB7-013E66271EEE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F7D6-927E-A74F-9143-F6C27DD7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mazon.com/gp/cart/view.html/ref=gno_car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mazon.com/gp/cart/view.html/ref=gno_car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newschool.edu/parsons/academic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3286"/>
            <a:ext cx="7772400" cy="1470025"/>
          </a:xfrm>
        </p:spPr>
        <p:txBody>
          <a:bodyPr/>
          <a:lstStyle/>
          <a:p>
            <a:r>
              <a:rPr lang="en-US" dirty="0" smtClean="0"/>
              <a:t>FAMO.US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endParaRPr lang="en-US" dirty="0"/>
          </a:p>
          <a:p>
            <a:r>
              <a:rPr lang="en-US" dirty="0" smtClean="0"/>
              <a:t>Uma Krishnan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0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3286"/>
            <a:ext cx="7772400" cy="1470025"/>
          </a:xfrm>
        </p:spPr>
        <p:txBody>
          <a:bodyPr/>
          <a:lstStyle/>
          <a:p>
            <a:r>
              <a:rPr lang="en-US" dirty="0" smtClean="0"/>
              <a:t>Infinite Scroll is Awesome for Toilet Paper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28532"/>
            <a:ext cx="6400800" cy="301026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toiler-pape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32" y="2412324"/>
            <a:ext cx="8094219" cy="397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9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3286"/>
            <a:ext cx="7772400" cy="1470025"/>
          </a:xfrm>
        </p:spPr>
        <p:txBody>
          <a:bodyPr/>
          <a:lstStyle/>
          <a:p>
            <a:r>
              <a:rPr lang="en-US" dirty="0" smtClean="0"/>
              <a:t>Infinite Scroll is Awesome for Toilet Paper – Sometimes Not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28532"/>
            <a:ext cx="6400800" cy="301026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toiler-paper-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87403"/>
            <a:ext cx="5807773" cy="369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9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832" y="613286"/>
            <a:ext cx="7911368" cy="2015246"/>
          </a:xfrm>
        </p:spPr>
        <p:txBody>
          <a:bodyPr>
            <a:normAutofit/>
          </a:bodyPr>
          <a:lstStyle/>
          <a:p>
            <a:r>
              <a:rPr lang="en-US" dirty="0" smtClean="0"/>
              <a:t>Infinite Scroll is DEFINTELY NOT So Awesome</a:t>
            </a:r>
            <a:r>
              <a:rPr lang="en-US" dirty="0"/>
              <a:t> </a:t>
            </a:r>
            <a:r>
              <a:rPr lang="en-US" dirty="0" smtClean="0"/>
              <a:t>for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28532"/>
            <a:ext cx="6400800" cy="3010268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That</a:t>
            </a:r>
            <a:r>
              <a:rPr lang="fr-FR" dirty="0" smtClean="0"/>
              <a:t>’</a:t>
            </a:r>
            <a:r>
              <a:rPr lang="en-US" dirty="0" smtClean="0"/>
              <a:t>s Why I am excited to have found out about FAMO.US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7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328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Infinite Scroll is NOT So Awesome</a:t>
            </a:r>
            <a:br>
              <a:rPr lang="en-US" dirty="0" smtClean="0"/>
            </a:br>
            <a:r>
              <a:rPr lang="en-US" dirty="0" smtClean="0"/>
              <a:t>for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28532"/>
            <a:ext cx="6400800" cy="3010268"/>
          </a:xfrm>
        </p:spPr>
        <p:txBody>
          <a:bodyPr/>
          <a:lstStyle/>
          <a:p>
            <a:r>
              <a:rPr lang="en-US" dirty="0" smtClean="0"/>
              <a:t>Besides Performance Issues, it also violates the principle of WYSIWIG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9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328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WebCart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28532"/>
            <a:ext cx="6400800" cy="301026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http://www.amazon.com/gp/cart/view.html/ref=gno_cart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Details takes you to a different page from the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328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WebCart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28532"/>
            <a:ext cx="6400800" cy="3010268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Details takes you to a different page from the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4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328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Tradtional</a:t>
            </a:r>
            <a:r>
              <a:rPr lang="en-US" dirty="0" smtClean="0"/>
              <a:t> </a:t>
            </a:r>
            <a:r>
              <a:rPr lang="en-US" dirty="0" err="1" smtClean="0"/>
              <a:t>Lighbox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28532"/>
            <a:ext cx="6400800" cy="301026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http://www.amazon.com/gp/cart/view.html/ref=gno_cart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Garys</a:t>
            </a:r>
            <a:r>
              <a:rPr lang="en-US" dirty="0" smtClean="0"/>
              <a:t> out the grid/summary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4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328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ISOTOPE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28532"/>
            <a:ext cx="6400800" cy="301026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http://www.newschool.edu/parsons/academics.aspx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Very Nice but has infinite Scroll..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0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138</Words>
  <Application>Microsoft Macintosh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FAMO.US </vt:lpstr>
      <vt:lpstr>Infinite Scroll is Awesome for Toilet Paper</vt:lpstr>
      <vt:lpstr>Infinite Scroll is Awesome for Toilet Paper – Sometimes Not</vt:lpstr>
      <vt:lpstr>Infinite Scroll is DEFINTELY NOT So Awesome for DOM</vt:lpstr>
      <vt:lpstr>Infinite Scroll is NOT So Awesome for DOM</vt:lpstr>
      <vt:lpstr>Traditional WebCart</vt:lpstr>
      <vt:lpstr>Traditional WebCart</vt:lpstr>
      <vt:lpstr>Tradtional Lighbox</vt:lpstr>
      <vt:lpstr>ISOTOPE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FAMO.US </dc:title>
  <dc:creator>u</dc:creator>
  <cp:lastModifiedBy>u</cp:lastModifiedBy>
  <cp:revision>3</cp:revision>
  <dcterms:created xsi:type="dcterms:W3CDTF">2014-05-21T17:49:04Z</dcterms:created>
  <dcterms:modified xsi:type="dcterms:W3CDTF">2014-05-21T18:41:00Z</dcterms:modified>
</cp:coreProperties>
</file>