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9999FF"/>
    <a:srgbClr val="66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0205-EABB-4FD6-8D6D-01A221132402}" type="datetimeFigureOut">
              <a:rPr lang="pt-BR" smtClean="0"/>
              <a:pPr/>
              <a:t>08/04/2015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0686-4682-4ED4-A748-0F727BE1E64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0205-EABB-4FD6-8D6D-01A221132402}" type="datetimeFigureOut">
              <a:rPr lang="pt-BR" smtClean="0"/>
              <a:pPr/>
              <a:t>08/04/2015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0686-4682-4ED4-A748-0F727BE1E64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0205-EABB-4FD6-8D6D-01A221132402}" type="datetimeFigureOut">
              <a:rPr lang="pt-BR" smtClean="0"/>
              <a:pPr/>
              <a:t>08/04/2015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0686-4682-4ED4-A748-0F727BE1E64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0205-EABB-4FD6-8D6D-01A221132402}" type="datetimeFigureOut">
              <a:rPr lang="pt-BR" smtClean="0"/>
              <a:pPr/>
              <a:t>08/04/2015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0686-4682-4ED4-A748-0F727BE1E64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0205-EABB-4FD6-8D6D-01A221132402}" type="datetimeFigureOut">
              <a:rPr lang="pt-BR" smtClean="0"/>
              <a:pPr/>
              <a:t>08/04/2015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0686-4682-4ED4-A748-0F727BE1E64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0205-EABB-4FD6-8D6D-01A221132402}" type="datetimeFigureOut">
              <a:rPr lang="pt-BR" smtClean="0"/>
              <a:pPr/>
              <a:t>08/04/2015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0686-4682-4ED4-A748-0F727BE1E64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0205-EABB-4FD6-8D6D-01A221132402}" type="datetimeFigureOut">
              <a:rPr lang="pt-BR" smtClean="0"/>
              <a:pPr/>
              <a:t>08/04/2015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0686-4682-4ED4-A748-0F727BE1E64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0205-EABB-4FD6-8D6D-01A221132402}" type="datetimeFigureOut">
              <a:rPr lang="pt-BR" smtClean="0"/>
              <a:pPr/>
              <a:t>08/04/2015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0686-4682-4ED4-A748-0F727BE1E64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0205-EABB-4FD6-8D6D-01A221132402}" type="datetimeFigureOut">
              <a:rPr lang="pt-BR" smtClean="0"/>
              <a:pPr/>
              <a:t>08/04/2015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0686-4682-4ED4-A748-0F727BE1E64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0205-EABB-4FD6-8D6D-01A221132402}" type="datetimeFigureOut">
              <a:rPr lang="pt-BR" smtClean="0"/>
              <a:pPr/>
              <a:t>08/04/2015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0686-4682-4ED4-A748-0F727BE1E64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0205-EABB-4FD6-8D6D-01A221132402}" type="datetimeFigureOut">
              <a:rPr lang="pt-BR" smtClean="0"/>
              <a:pPr/>
              <a:t>08/04/2015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0686-4682-4ED4-A748-0F727BE1E64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80205-EABB-4FD6-8D6D-01A221132402}" type="datetimeFigureOut">
              <a:rPr lang="pt-BR" smtClean="0"/>
              <a:pPr/>
              <a:t>08/04/2015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A0686-4682-4ED4-A748-0F727BE1E64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3384376" cy="648072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latin typeface="Algerian" pitchFamily="82" charset="0"/>
              </a:rPr>
              <a:t>MILESTONES</a:t>
            </a:r>
            <a:endParaRPr lang="pt-BR" dirty="0">
              <a:latin typeface="Algerian" pitchFamily="82" charset="0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395536" y="1412776"/>
            <a:ext cx="72008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24/03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395536" y="2060848"/>
            <a:ext cx="72008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25/03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395536" y="2708920"/>
            <a:ext cx="72008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26/03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395536" y="3356992"/>
            <a:ext cx="72008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27/03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395536" y="3933056"/>
            <a:ext cx="72008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28/03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395536" y="4581128"/>
            <a:ext cx="72008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29/03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395536" y="5157192"/>
            <a:ext cx="72008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30/03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395536" y="836712"/>
            <a:ext cx="72008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23/03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395536" y="6309320"/>
            <a:ext cx="72008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01/04</a:t>
            </a:r>
          </a:p>
          <a:p>
            <a:pPr algn="ctr"/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395536" y="5733256"/>
            <a:ext cx="72008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>
                <a:solidFill>
                  <a:schemeClr val="tx1"/>
                </a:solidFill>
              </a:rPr>
              <a:t>31/03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15" name="Chave direita 14"/>
          <p:cNvSpPr/>
          <p:nvPr/>
        </p:nvSpPr>
        <p:spPr>
          <a:xfrm>
            <a:off x="1115616" y="1052736"/>
            <a:ext cx="360040" cy="1224136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have direita 15"/>
          <p:cNvSpPr/>
          <p:nvPr/>
        </p:nvSpPr>
        <p:spPr>
          <a:xfrm>
            <a:off x="1115616" y="2852936"/>
            <a:ext cx="360040" cy="1944216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have direita 16"/>
          <p:cNvSpPr/>
          <p:nvPr/>
        </p:nvSpPr>
        <p:spPr>
          <a:xfrm>
            <a:off x="1115616" y="5373216"/>
            <a:ext cx="360040" cy="1224136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1547664" y="1137518"/>
            <a:ext cx="576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Diagrama de caso de uso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Diagrama de entidade e relacionamento</a:t>
            </a:r>
          </a:p>
          <a:p>
            <a:pPr>
              <a:buFont typeface="Arial" pitchFamily="34" charset="0"/>
              <a:buChar char="•"/>
            </a:pPr>
            <a:r>
              <a:rPr lang="pt-BR" dirty="0" err="1" smtClean="0"/>
              <a:t>Milestones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619672" y="3308791"/>
            <a:ext cx="5040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Protótipo de Telas de Aplicação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Visão Geral da Arquitetura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Mapeamento de Classes de Análise para projeto</a:t>
            </a:r>
          </a:p>
          <a:p>
            <a:pPr>
              <a:buFont typeface="Arial" pitchFamily="34" charset="0"/>
              <a:buChar char="•"/>
            </a:pP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619672" y="5589240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Diagrama De Classe de Projeto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Projeto Lógico do Banco de Dados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1835696" y="764704"/>
            <a:ext cx="5328592" cy="1584176"/>
          </a:xfrm>
          <a:prstGeom prst="rect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pt-BR" b="1" dirty="0" smtClean="0">
                <a:solidFill>
                  <a:schemeClr val="tx1"/>
                </a:solidFill>
              </a:rPr>
              <a:t> </a:t>
            </a:r>
            <a:r>
              <a:rPr lang="pt-BR" b="1" dirty="0" smtClean="0">
                <a:solidFill>
                  <a:schemeClr val="tx1"/>
                </a:solidFill>
              </a:rPr>
              <a:t>Navegador web</a:t>
            </a:r>
          </a:p>
          <a:p>
            <a:pPr algn="ctr">
              <a:buFont typeface="Arial" pitchFamily="34" charset="0"/>
              <a:buChar char="•"/>
            </a:pPr>
            <a:r>
              <a:rPr lang="pt-BR" b="1" dirty="0" smtClean="0">
                <a:solidFill>
                  <a:schemeClr val="tx1"/>
                </a:solidFill>
              </a:rPr>
              <a:t>Interface </a:t>
            </a:r>
            <a:r>
              <a:rPr lang="pt-BR" b="1" dirty="0" err="1" smtClean="0">
                <a:solidFill>
                  <a:schemeClr val="tx1"/>
                </a:solidFill>
              </a:rPr>
              <a:t>Android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1763688" y="3140968"/>
            <a:ext cx="1584176" cy="7920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JAVA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707904" y="3140968"/>
            <a:ext cx="1584176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Controladores de Linguagens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5652120" y="3140968"/>
            <a:ext cx="1584176" cy="7920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PHP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1" name="Conector de seta reta 20"/>
          <p:cNvCxnSpPr>
            <a:stCxn id="17" idx="3"/>
            <a:endCxn id="18" idx="1"/>
          </p:cNvCxnSpPr>
          <p:nvPr/>
        </p:nvCxnSpPr>
        <p:spPr>
          <a:xfrm>
            <a:off x="3347864" y="353701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19" idx="1"/>
            <a:endCxn id="18" idx="3"/>
          </p:cNvCxnSpPr>
          <p:nvPr/>
        </p:nvCxnSpPr>
        <p:spPr>
          <a:xfrm flipH="1">
            <a:off x="5292080" y="353701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2843808" y="4725144"/>
            <a:ext cx="3384376" cy="1728192"/>
          </a:xfrm>
          <a:prstGeom prst="rect">
            <a:avLst/>
          </a:prstGeom>
          <a:solidFill>
            <a:srgbClr val="99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pt-BR" sz="2400" b="1" dirty="0" smtClean="0">
                <a:solidFill>
                  <a:schemeClr val="tx1"/>
                </a:solidFill>
              </a:rPr>
              <a:t>Banco de dados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29" name="Fluxograma: Disco magnético 28"/>
          <p:cNvSpPr/>
          <p:nvPr/>
        </p:nvSpPr>
        <p:spPr>
          <a:xfrm>
            <a:off x="3779912" y="5445224"/>
            <a:ext cx="1584176" cy="8640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SQL</a:t>
            </a:r>
            <a:endParaRPr lang="pt-BR" sz="3600" b="1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>
            <a:off x="4355976" y="2348880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 flipV="1">
            <a:off x="4572000" y="2348880"/>
            <a:ext cx="0" cy="7837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>
            <a:off x="4355976" y="3933056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 flipV="1">
            <a:off x="4572000" y="3933056"/>
            <a:ext cx="0" cy="7837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1691680" y="-27384"/>
            <a:ext cx="562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VISÃO GERAL DA ARQUITETURA</a:t>
            </a:r>
            <a:endParaRPr lang="pt-B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67</Words>
  <Application>Microsoft Office PowerPoint</Application>
  <PresentationFormat>Apresentação na tela (4:3)</PresentationFormat>
  <Paragraphs>27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MILESTONES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MILESTONES</dc:title>
  <dc:creator>uti.18</dc:creator>
  <cp:lastModifiedBy>uti.18</cp:lastModifiedBy>
  <cp:revision>54</cp:revision>
  <dcterms:created xsi:type="dcterms:W3CDTF">2015-03-30T14:52:39Z</dcterms:created>
  <dcterms:modified xsi:type="dcterms:W3CDTF">2015-04-08T21:46:01Z</dcterms:modified>
</cp:coreProperties>
</file>