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3C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75" d="100"/>
          <a:sy n="75" d="100"/>
        </p:scale>
        <p:origin x="498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F259-20CA-42E9-8425-323F4B53B6CF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C9B2-BE10-49C9-B708-0F3C989B3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443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F259-20CA-42E9-8425-323F4B53B6CF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C9B2-BE10-49C9-B708-0F3C989B3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11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F259-20CA-42E9-8425-323F4B53B6CF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C9B2-BE10-49C9-B708-0F3C989B3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758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F259-20CA-42E9-8425-323F4B53B6CF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C9B2-BE10-49C9-B708-0F3C989B3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56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F259-20CA-42E9-8425-323F4B53B6CF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C9B2-BE10-49C9-B708-0F3C989B3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596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F259-20CA-42E9-8425-323F4B53B6CF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C9B2-BE10-49C9-B708-0F3C989B3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771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F259-20CA-42E9-8425-323F4B53B6CF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C9B2-BE10-49C9-B708-0F3C989B3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772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F259-20CA-42E9-8425-323F4B53B6CF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C9B2-BE10-49C9-B708-0F3C989B3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34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F259-20CA-42E9-8425-323F4B53B6CF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C9B2-BE10-49C9-B708-0F3C989B3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367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F259-20CA-42E9-8425-323F4B53B6CF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C9B2-BE10-49C9-B708-0F3C989B3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626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F259-20CA-42E9-8425-323F4B53B6CF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C9B2-BE10-49C9-B708-0F3C989B3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692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9F259-20CA-42E9-8425-323F4B53B6CF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6C9B2-BE10-49C9-B708-0F3C989B3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371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8" r="31554"/>
          <a:stretch/>
        </p:blipFill>
        <p:spPr>
          <a:xfrm>
            <a:off x="1037064" y="1025912"/>
            <a:ext cx="2497873" cy="3953964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4482790" y="1025912"/>
            <a:ext cx="0" cy="4259766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1444" y="245327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BI </a:t>
            </a:r>
            <a:r>
              <a:rPr lang="ko-KR" altLang="en-US" dirty="0" smtClean="0"/>
              <a:t>로고 디자인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95639" y="1037063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BI </a:t>
            </a:r>
            <a:r>
              <a:rPr lang="ko-KR" altLang="en-US" dirty="0" smtClean="0"/>
              <a:t>명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원픽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OneFix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93111" y="2117554"/>
            <a:ext cx="680987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로고 설명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물건너에서</a:t>
            </a:r>
            <a:r>
              <a:rPr lang="ko-KR" altLang="en-US" dirty="0" smtClean="0"/>
              <a:t> 들어온 붉고 아름다운 비단이라는 뜻을 갖고</a:t>
            </a:r>
          </a:p>
          <a:p>
            <a:r>
              <a:rPr lang="ko-KR" altLang="en-US" dirty="0" smtClean="0"/>
              <a:t>있는 다홍색은 행운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에너지 라는 뜻의 색상으로 표현됩니다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부동산 중개 플랫폼으로서 행운과 에너지를 함께 나누려 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또한 다홍색은 예로부터 귀한 </a:t>
            </a:r>
            <a:r>
              <a:rPr lang="ko-KR" altLang="en-US" dirty="0" err="1" smtClean="0"/>
              <a:t>색상이였습니다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“</a:t>
            </a:r>
            <a:r>
              <a:rPr lang="ko-KR" altLang="en-US" dirty="0" smtClean="0"/>
              <a:t>이왕이면 다홍치마” 라는 말처럼 같은 부동산 플랫폼이라면</a:t>
            </a:r>
          </a:p>
          <a:p>
            <a:r>
              <a:rPr lang="ko-KR" altLang="en-US" dirty="0" err="1" smtClean="0"/>
              <a:t>원픽을</a:t>
            </a:r>
            <a:r>
              <a:rPr lang="ko-KR" altLang="en-US" dirty="0" smtClean="0"/>
              <a:t> 사용하겠다는 뜻을 내포하고 있습니다</a:t>
            </a:r>
          </a:p>
          <a:p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88756" y="5472990"/>
            <a:ext cx="896616" cy="896616"/>
          </a:xfrm>
          <a:prstGeom prst="rect">
            <a:avLst/>
          </a:prstGeom>
          <a:solidFill>
            <a:srgbClr val="E43C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00699" y="6488668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#F23920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9446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AFFINITY05</dc:creator>
  <cp:lastModifiedBy>AFFINITY05</cp:lastModifiedBy>
  <cp:revision>1</cp:revision>
  <dcterms:created xsi:type="dcterms:W3CDTF">2021-02-08T02:22:39Z</dcterms:created>
  <dcterms:modified xsi:type="dcterms:W3CDTF">2021-02-08T02:22:51Z</dcterms:modified>
</cp:coreProperties>
</file>