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1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6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4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9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l0cktree.github.io/compan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0280"/>
            <a:ext cx="9144000" cy="1124210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주간 업무 보고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168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dirty="0" smtClean="0"/>
              <a:t>2020</a:t>
            </a:r>
            <a:r>
              <a:rPr lang="en-US" altLang="ko-KR" dirty="0"/>
              <a:t>.</a:t>
            </a:r>
            <a:r>
              <a:rPr lang="en-US" altLang="ko-KR" dirty="0" smtClean="0"/>
              <a:t> 11.23 ~</a:t>
            </a:r>
            <a:r>
              <a:rPr lang="en-US" altLang="ko-KR" dirty="0" smtClean="0"/>
              <a:t>11.27</a:t>
            </a:r>
          </a:p>
          <a:p>
            <a:pPr marL="457200" indent="-457200" algn="l">
              <a:buAutoNum type="arabicPeriod"/>
            </a:pPr>
            <a:r>
              <a:rPr lang="ko-KR" altLang="en-US" dirty="0" smtClean="0"/>
              <a:t>타임라인 스토리보드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err="1" smtClean="0"/>
              <a:t>비대면계약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전자계약</a:t>
            </a:r>
            <a:r>
              <a:rPr lang="ko-KR" altLang="en-US" dirty="0" smtClean="0"/>
              <a:t> 플랫폼 서비스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공인중개사 전용 공유 오피스 운용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err="1" smtClean="0"/>
              <a:t>전자계약</a:t>
            </a:r>
            <a:r>
              <a:rPr lang="ko-KR" altLang="en-US" dirty="0" smtClean="0"/>
              <a:t> 플랫폼 부대 이용 서비스</a:t>
            </a:r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1588 </a:t>
            </a:r>
            <a:r>
              <a:rPr lang="ko-KR" altLang="en-US" dirty="0" smtClean="0"/>
              <a:t>매도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매수 </a:t>
            </a:r>
            <a:r>
              <a:rPr lang="ko-KR" altLang="en-US" dirty="0" err="1" smtClean="0"/>
              <a:t>콜서비스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6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16" y="0"/>
            <a:ext cx="9700568" cy="6858000"/>
          </a:xfrm>
          <a:prstGeom prst="rect">
            <a:avLst/>
          </a:prstGeom>
        </p:spPr>
      </p:pic>
      <p:sp>
        <p:nvSpPr>
          <p:cNvPr id="7" name="오른쪽 화살표 6">
            <a:hlinkClick r:id="rId3" action="ppaction://hlinksldjump"/>
          </p:cNvPr>
          <p:cNvSpPr/>
          <p:nvPr/>
        </p:nvSpPr>
        <p:spPr>
          <a:xfrm>
            <a:off x="3956861" y="4317075"/>
            <a:ext cx="167822" cy="831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>
            <a:hlinkClick r:id="rId4" action="ppaction://hlinksldjump"/>
          </p:cNvPr>
          <p:cNvSpPr/>
          <p:nvPr/>
        </p:nvSpPr>
        <p:spPr>
          <a:xfrm>
            <a:off x="3956861" y="1404851"/>
            <a:ext cx="167822" cy="831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0931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47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8894620" y="590204"/>
            <a:ext cx="654511" cy="32419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3400" y="590205"/>
            <a:ext cx="339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베이스 디자인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색감 및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3400" y="2887291"/>
            <a:ext cx="3166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절차 및 시나리오 동영상 작업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499219" y="2907694"/>
            <a:ext cx="654511" cy="32419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457039" y="6140225"/>
            <a:ext cx="4696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작업 된 홈페이지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https://cl0cktree.github.io/company/index.html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2" y="392143"/>
            <a:ext cx="1830626" cy="614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7565544" y="6363091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돌아가기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2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2800" y="760836"/>
            <a:ext cx="158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7565544" y="6363091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돌아가기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1" y="1605479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0" y="3205880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0" y="4806282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20" y="1605479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21" y="3205880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22" y="4806281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4" y="1603635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4" y="3204958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5" y="4806281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989120" y="760836"/>
            <a:ext cx="158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35444" y="758071"/>
            <a:ext cx="158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2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66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주간 업무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업무 보고</dc:title>
  <dc:creator>AFFINITY7</dc:creator>
  <cp:lastModifiedBy>AFFINITY7</cp:lastModifiedBy>
  <cp:revision>16</cp:revision>
  <dcterms:created xsi:type="dcterms:W3CDTF">2020-11-27T03:21:02Z</dcterms:created>
  <dcterms:modified xsi:type="dcterms:W3CDTF">2020-11-27T08:19:51Z</dcterms:modified>
</cp:coreProperties>
</file>