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8" r:id="rId2"/>
  </p:sldIdLst>
  <p:sldSz cx="12192000" cy="6858000"/>
  <p:notesSz cx="6858000" cy="9144000"/>
  <p:embeddedFontLst>
    <p:embeddedFont>
      <p:font typeface="나눔바른고딕" panose="020B0600000101010101" charset="-127"/>
      <p:regular r:id="rId5"/>
      <p:bold r:id="rId6"/>
    </p:embeddedFont>
    <p:embeddedFont>
      <p:font typeface="Gidole" panose="020B0600000101010101" charset="0"/>
      <p:regular r:id="rId7"/>
    </p:embeddedFont>
    <p:embeddedFont>
      <p:font typeface="MankSans" panose="020B0600000101010101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61"/>
    <a:srgbClr val="8C9DD4"/>
    <a:srgbClr val="5F59C7"/>
    <a:srgbClr val="A4A1DF"/>
    <a:srgbClr val="CCFF66"/>
    <a:srgbClr val="75AB83"/>
    <a:srgbClr val="A8BAEC"/>
    <a:srgbClr val="8CF644"/>
    <a:srgbClr val="92D050"/>
    <a:srgbClr val="547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1" autoAdjust="0"/>
    <p:restoredTop sz="96391" autoAdjust="0"/>
  </p:normalViewPr>
  <p:slideViewPr>
    <p:cSldViewPr>
      <p:cViewPr>
        <p:scale>
          <a:sx n="99" d="100"/>
          <a:sy n="99" d="100"/>
        </p:scale>
        <p:origin x="1956" y="1040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95401" y="2780928"/>
            <a:ext cx="1733976" cy="379413"/>
          </a:xfrm>
        </p:spPr>
        <p:txBody>
          <a:bodyPr/>
          <a:lstStyle/>
          <a:p>
            <a:pPr algn="l"/>
            <a:r>
              <a:rPr lang="ko-KR" altLang="en-US" dirty="0"/>
              <a:t>서버 운영 흐름도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플랫폼 구성도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690CC2-7923-414E-8552-FEF97ECBE130}"/>
              </a:ext>
            </a:extLst>
          </p:cNvPr>
          <p:cNvGrpSpPr/>
          <p:nvPr/>
        </p:nvGrpSpPr>
        <p:grpSpPr>
          <a:xfrm>
            <a:off x="2927648" y="1916832"/>
            <a:ext cx="7470800" cy="4411626"/>
            <a:chOff x="65360" y="328591"/>
            <a:chExt cx="10643453" cy="628512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59E5D6-D892-46D8-A61C-ED85E1B9920C}"/>
                </a:ext>
              </a:extLst>
            </p:cNvPr>
            <p:cNvSpPr txBox="1"/>
            <p:nvPr/>
          </p:nvSpPr>
          <p:spPr>
            <a:xfrm>
              <a:off x="8506394" y="609151"/>
              <a:ext cx="2135768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은행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전자서명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대출관련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대출 승인관련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가상계좌</a:t>
              </a:r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8DAE3C-4362-4952-B8C0-C07277C2AF5F}"/>
                </a:ext>
              </a:extLst>
            </p:cNvPr>
            <p:cNvSpPr txBox="1"/>
            <p:nvPr/>
          </p:nvSpPr>
          <p:spPr>
            <a:xfrm>
              <a:off x="1621434" y="1032103"/>
              <a:ext cx="1140051" cy="96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아이디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패스워드</a:t>
              </a:r>
              <a:endParaRPr 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E162E5-C2EC-4355-B217-5C7657009830}"/>
                </a:ext>
              </a:extLst>
            </p:cNvPr>
            <p:cNvSpPr txBox="1"/>
            <p:nvPr/>
          </p:nvSpPr>
          <p:spPr>
            <a:xfrm>
              <a:off x="142852" y="2975145"/>
              <a:ext cx="1030431" cy="70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매도자</a:t>
              </a:r>
              <a:endParaRPr lang="en-US" altLang="ko-KR" sz="1400" b="1" dirty="0"/>
            </a:p>
            <a:p>
              <a:pPr algn="ctr"/>
              <a:endParaRPr 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E70EE4-7678-4E25-8373-45A6FE46BF3C}"/>
                </a:ext>
              </a:extLst>
            </p:cNvPr>
            <p:cNvSpPr txBox="1"/>
            <p:nvPr/>
          </p:nvSpPr>
          <p:spPr>
            <a:xfrm>
              <a:off x="1236000" y="2960348"/>
              <a:ext cx="1541994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공인중개사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매물정보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계약정보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고객정보</a:t>
              </a:r>
              <a:endParaRPr lang="en-US" altLang="ko-KR" sz="1200" dirty="0"/>
            </a:p>
            <a:p>
              <a:pPr algn="ctr"/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8B3674-AB29-418D-9F65-ED89C719810A}"/>
                </a:ext>
              </a:extLst>
            </p:cNvPr>
            <p:cNvSpPr txBox="1"/>
            <p:nvPr/>
          </p:nvSpPr>
          <p:spPr>
            <a:xfrm>
              <a:off x="5646755" y="3329681"/>
              <a:ext cx="1030431" cy="43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플랫폼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45D9CA-FFC9-4335-81E2-B3B16F3B9D37}"/>
                </a:ext>
              </a:extLst>
            </p:cNvPr>
            <p:cNvSpPr txBox="1"/>
            <p:nvPr/>
          </p:nvSpPr>
          <p:spPr>
            <a:xfrm>
              <a:off x="2900278" y="2960348"/>
              <a:ext cx="1030431" cy="438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매수자</a:t>
              </a:r>
              <a:endParaRPr lang="en-US" sz="14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B802B4-83DF-44A4-9742-2BC3D4477060}"/>
                </a:ext>
              </a:extLst>
            </p:cNvPr>
            <p:cNvSpPr txBox="1"/>
            <p:nvPr/>
          </p:nvSpPr>
          <p:spPr>
            <a:xfrm>
              <a:off x="5566202" y="4717331"/>
              <a:ext cx="1286211" cy="175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행정기관</a:t>
              </a:r>
              <a:endParaRPr lang="en-US" altLang="ko-KR" sz="1400" b="1" dirty="0"/>
            </a:p>
            <a:p>
              <a:pPr algn="ctr"/>
              <a:r>
                <a:rPr lang="ko-KR" altLang="en-US" sz="1200" dirty="0" err="1"/>
                <a:t>국토부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행안부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구청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시청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도청</a:t>
              </a:r>
              <a:endParaRPr 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5378C3-39C9-452D-A73F-5192B38BDF61}"/>
                </a:ext>
              </a:extLst>
            </p:cNvPr>
            <p:cNvSpPr txBox="1"/>
            <p:nvPr/>
          </p:nvSpPr>
          <p:spPr>
            <a:xfrm>
              <a:off x="5123777" y="470652"/>
              <a:ext cx="2076391" cy="175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보안서버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사용자 아이디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사용자 패스워드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계약 서류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전자서명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중개업무 관련자료</a:t>
              </a:r>
              <a:endParaRPr 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FF27EB-D629-4C8C-8CA0-DA97A621848B}"/>
                </a:ext>
              </a:extLst>
            </p:cNvPr>
            <p:cNvSpPr txBox="1"/>
            <p:nvPr/>
          </p:nvSpPr>
          <p:spPr>
            <a:xfrm>
              <a:off x="8641138" y="3651247"/>
              <a:ext cx="1866286" cy="149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빅데이터 서버</a:t>
              </a:r>
              <a:endParaRPr lang="en-US" altLang="ko-KR" sz="1400" b="1" dirty="0"/>
            </a:p>
            <a:p>
              <a:pPr algn="ctr"/>
              <a:r>
                <a:rPr lang="ko-KR" altLang="en-US" sz="1200" dirty="0"/>
                <a:t>서류 서식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영상 자료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매물 정보</a:t>
              </a:r>
              <a:endParaRPr lang="en-US" altLang="ko-KR" sz="1200" dirty="0"/>
            </a:p>
            <a:p>
              <a:pPr algn="ctr"/>
              <a:endParaRPr 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3046088-50C7-4522-A826-92F20C0A1688}"/>
                </a:ext>
              </a:extLst>
            </p:cNvPr>
            <p:cNvSpPr/>
            <p:nvPr/>
          </p:nvSpPr>
          <p:spPr>
            <a:xfrm>
              <a:off x="5027438" y="32859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062F580-D49C-4D95-AD56-19A6B3C8E469}"/>
                </a:ext>
              </a:extLst>
            </p:cNvPr>
            <p:cNvSpPr/>
            <p:nvPr/>
          </p:nvSpPr>
          <p:spPr>
            <a:xfrm>
              <a:off x="8439746" y="325970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F5D96E0-FDF9-4BAA-8A21-48C6E2546714}"/>
                </a:ext>
              </a:extLst>
            </p:cNvPr>
            <p:cNvSpPr/>
            <p:nvPr/>
          </p:nvSpPr>
          <p:spPr>
            <a:xfrm>
              <a:off x="5074774" y="4575272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1E09E04-84A1-4A62-98E1-FC53CBC0E232}"/>
                </a:ext>
              </a:extLst>
            </p:cNvPr>
            <p:cNvSpPr/>
            <p:nvPr/>
          </p:nvSpPr>
          <p:spPr>
            <a:xfrm>
              <a:off x="5074774" y="2960348"/>
              <a:ext cx="2269067" cy="10913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73E4D32-0C13-4909-B4F9-358E1C2DECA2}"/>
                </a:ext>
              </a:extLst>
            </p:cNvPr>
            <p:cNvSpPr/>
            <p:nvPr/>
          </p:nvSpPr>
          <p:spPr>
            <a:xfrm>
              <a:off x="8439746" y="328591"/>
              <a:ext cx="2269067" cy="2038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E269EE4-640B-4294-8FBF-E7937093E602}"/>
                </a:ext>
              </a:extLst>
            </p:cNvPr>
            <p:cNvSpPr/>
            <p:nvPr/>
          </p:nvSpPr>
          <p:spPr>
            <a:xfrm>
              <a:off x="763592" y="901061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5DD0F8A-026A-4D5F-B400-FA44B2B85544}"/>
                </a:ext>
              </a:extLst>
            </p:cNvPr>
            <p:cNvSpPr/>
            <p:nvPr/>
          </p:nvSpPr>
          <p:spPr>
            <a:xfrm rot="5400000">
              <a:off x="-769800" y="3423921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50C0CC-C5FF-408E-B56E-9AB70F4F3BA7}"/>
                </a:ext>
              </a:extLst>
            </p:cNvPr>
            <p:cNvSpPr/>
            <p:nvPr/>
          </p:nvSpPr>
          <p:spPr>
            <a:xfrm rot="5400000">
              <a:off x="579130" y="3423920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3BF3E0-7E49-4159-A89B-9488C9A1B809}"/>
                </a:ext>
              </a:extLst>
            </p:cNvPr>
            <p:cNvSpPr/>
            <p:nvPr/>
          </p:nvSpPr>
          <p:spPr>
            <a:xfrm rot="5400000">
              <a:off x="1958291" y="3423919"/>
              <a:ext cx="2855737" cy="1185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8130BE81-8954-441A-8AFE-A56637CD7CF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rot="5400000" flipH="1" flipV="1">
              <a:off x="20865" y="1846030"/>
              <a:ext cx="1094989" cy="3904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CAC998D0-31A6-4C19-B629-3B5728B912CC}"/>
                </a:ext>
              </a:extLst>
            </p:cNvPr>
            <p:cNvCxnSpPr>
              <a:stCxn id="52" idx="1"/>
              <a:endCxn id="49" idx="2"/>
            </p:cNvCxnSpPr>
            <p:nvPr/>
          </p:nvCxnSpPr>
          <p:spPr>
            <a:xfrm rot="16200000" flipV="1">
              <a:off x="2537670" y="1740270"/>
              <a:ext cx="502281" cy="11946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E5EE3BB8-B183-4535-8773-88820FC9378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02090" y="2234790"/>
              <a:ext cx="502282" cy="1844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3E08F5CC-FB40-4DC1-A430-86D066C09781}"/>
                </a:ext>
              </a:extLst>
            </p:cNvPr>
            <p:cNvCxnSpPr>
              <a:stCxn id="49" idx="3"/>
              <a:endCxn id="44" idx="1"/>
            </p:cNvCxnSpPr>
            <p:nvPr/>
          </p:nvCxnSpPr>
          <p:spPr>
            <a:xfrm flipV="1">
              <a:off x="3619329" y="1347815"/>
              <a:ext cx="1408109" cy="1459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80A3881-E8F6-4A37-80A6-1091AA5DFB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0951" y="2677841"/>
              <a:ext cx="48204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B4ACD719-A08D-4BF7-AB42-0AB8962EA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8110" y="4313508"/>
              <a:ext cx="48204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E7FD9B4B-DE4B-44CB-815A-935B24A7897D}"/>
                </a:ext>
              </a:extLst>
            </p:cNvPr>
            <p:cNvCxnSpPr>
              <a:cxnSpLocks/>
            </p:cNvCxnSpPr>
            <p:nvPr/>
          </p:nvCxnSpPr>
          <p:spPr>
            <a:xfrm>
              <a:off x="7343841" y="3699012"/>
              <a:ext cx="1095905" cy="77287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CCE17EE3-45A6-4EA3-B80B-7BAA8A046CDD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 flipV="1">
              <a:off x="7343841" y="1347815"/>
              <a:ext cx="1095905" cy="215823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09D988C1-627A-4A1E-9C87-44A782DA76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640747" y="1665349"/>
              <a:ext cx="1455445" cy="2012277"/>
            </a:xfrm>
            <a:prstGeom prst="bentConnector3">
              <a:avLst>
                <a:gd name="adj1" fmla="val 539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88465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14806</TotalTime>
  <Words>49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나눔바른고딕</vt:lpstr>
      <vt:lpstr>Gidole</vt:lpstr>
      <vt:lpstr>맑은 고딕</vt:lpstr>
      <vt:lpstr>Arial</vt:lpstr>
      <vt:lpstr>MankSans</vt:lpstr>
      <vt:lpstr>굴림체</vt:lpstr>
      <vt:lpstr>Office 테마</vt:lpstr>
      <vt:lpstr>Company Introduction 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김 혁</cp:lastModifiedBy>
  <cp:revision>96</cp:revision>
  <dcterms:created xsi:type="dcterms:W3CDTF">2010-02-01T08:03:16Z</dcterms:created>
  <dcterms:modified xsi:type="dcterms:W3CDTF">2020-12-21T09:18:29Z</dcterms:modified>
  <cp:category>www.docstemplates.com</cp:category>
</cp:coreProperties>
</file>