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0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1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3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7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9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645-6B18-4AA4-8636-2C4CD7DF34C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D29D-A946-4023-A86C-FAD42CFC5B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브랜드 홈페이지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구성 내용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52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인사말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08262" y="1690688"/>
            <a:ext cx="4615460" cy="1136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 smtClean="0">
                <a:solidFill>
                  <a:schemeClr val="tx1"/>
                </a:solidFill>
              </a:rPr>
              <a:t>수익만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쫒기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보다는 </a:t>
            </a:r>
            <a:r>
              <a:rPr lang="ko-KR" altLang="en-US" sz="1400" b="1" dirty="0">
                <a:solidFill>
                  <a:schemeClr val="tx1"/>
                </a:solidFill>
              </a:rPr>
              <a:t>우리의 일이 사회에 가져다 줄 변화에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집중하여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혁신을 </a:t>
            </a:r>
            <a:r>
              <a:rPr lang="ko-KR" altLang="en-US" sz="1400" b="1" dirty="0">
                <a:solidFill>
                  <a:schemeClr val="tx1"/>
                </a:solidFill>
              </a:rPr>
              <a:t>통하여 사회적 비용을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줄이고 상생하며 </a:t>
            </a:r>
            <a:r>
              <a:rPr lang="ko-KR" altLang="en-US" sz="1400" b="1" dirty="0">
                <a:solidFill>
                  <a:schemeClr val="tx1"/>
                </a:solidFill>
              </a:rPr>
              <a:t>살아가는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세상에 도움이 되는 기업이 되고자 노력하겠습니다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08262" y="3016251"/>
            <a:ext cx="4615460" cy="11364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72604" y="3256384"/>
            <a:ext cx="5119396" cy="3601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7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기업현황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941020" y="2103118"/>
            <a:ext cx="1753985" cy="1753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거래의 안전성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290357" y="2103118"/>
            <a:ext cx="1753985" cy="1753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거래의 편리성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639694" y="2103118"/>
            <a:ext cx="1753985" cy="1753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중개사법</a:t>
            </a:r>
            <a:r>
              <a:rPr lang="ko-KR" altLang="en-US" dirty="0" smtClean="0"/>
              <a:t> 관련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2069" y="4380498"/>
            <a:ext cx="321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 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단계의 보안체계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/>
              <a:t>안면인식</a:t>
            </a:r>
            <a:r>
              <a:rPr lang="ko-KR" altLang="en-US" sz="1200" dirty="0" smtClean="0"/>
              <a:t> 기술</a:t>
            </a:r>
          </a:p>
          <a:p>
            <a:r>
              <a:rPr lang="ko-KR" altLang="en-US" sz="1200" dirty="0" smtClean="0"/>
              <a:t>●  계약 실행과 관련한 </a:t>
            </a:r>
            <a:r>
              <a:rPr lang="ko-KR" altLang="en-US" sz="1200" dirty="0" err="1" smtClean="0"/>
              <a:t>무한책임제</a:t>
            </a:r>
            <a:endParaRPr lang="ko-KR" altLang="en-US" sz="1200" dirty="0" smtClean="0"/>
          </a:p>
          <a:p>
            <a:r>
              <a:rPr lang="ko-KR" altLang="en-US" sz="1200" dirty="0" smtClean="0"/>
              <a:t>●  </a:t>
            </a:r>
            <a:r>
              <a:rPr lang="ko-KR" altLang="en-US" sz="1200" dirty="0" err="1" smtClean="0"/>
              <a:t>가상계좌을</a:t>
            </a:r>
            <a:r>
              <a:rPr lang="ko-KR" altLang="en-US" sz="1200" dirty="0" smtClean="0"/>
              <a:t> 활용한 </a:t>
            </a:r>
            <a:r>
              <a:rPr lang="ko-KR" altLang="en-US" sz="1200" dirty="0" err="1" smtClean="0"/>
              <a:t>결재방식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677987" y="4380499"/>
            <a:ext cx="2978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●  </a:t>
            </a:r>
            <a:r>
              <a:rPr lang="en-US" altLang="ko-KR" sz="1200" dirty="0" smtClean="0"/>
              <a:t>VR</a:t>
            </a:r>
            <a:r>
              <a:rPr lang="ko-KR" altLang="en-US" sz="1200" dirty="0" smtClean="0"/>
              <a:t>서비스로  물건 탐방 갈증 해소</a:t>
            </a:r>
          </a:p>
          <a:p>
            <a:r>
              <a:rPr lang="ko-KR" altLang="en-US" sz="1200" dirty="0" smtClean="0"/>
              <a:t>●  중개사 </a:t>
            </a:r>
            <a:r>
              <a:rPr lang="ko-KR" altLang="en-US" sz="1200" dirty="0" err="1" smtClean="0"/>
              <a:t>개입없는</a:t>
            </a:r>
            <a:r>
              <a:rPr lang="ko-KR" altLang="en-US" sz="1200" dirty="0" smtClean="0"/>
              <a:t> 쉬운 계약 </a:t>
            </a:r>
          </a:p>
          <a:p>
            <a:r>
              <a:rPr lang="ko-KR" altLang="en-US" sz="1200" dirty="0" smtClean="0"/>
              <a:t>●  </a:t>
            </a:r>
            <a:r>
              <a:rPr lang="ko-KR" altLang="en-US" sz="1200" dirty="0" err="1" smtClean="0"/>
              <a:t>관심물건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등록시</a:t>
            </a:r>
            <a:r>
              <a:rPr lang="ko-KR" altLang="en-US" sz="1200" dirty="0" smtClean="0"/>
              <a:t> 정보 수신 </a:t>
            </a:r>
            <a:r>
              <a:rPr lang="en-US" altLang="ko-KR" sz="1200" dirty="0" smtClean="0"/>
              <a:t>(SNS)</a:t>
            </a:r>
          </a:p>
          <a:p>
            <a:r>
              <a:rPr lang="en-US" altLang="ko-KR" sz="1200" dirty="0" smtClean="0"/>
              <a:t>●  </a:t>
            </a:r>
            <a:r>
              <a:rPr lang="ko-KR" altLang="en-US" sz="1200" dirty="0" smtClean="0"/>
              <a:t>유동적 환경에서 서비스 실현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942810" y="4380498"/>
            <a:ext cx="341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●  중개사무소 개설 활성화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플렛폼</a:t>
            </a:r>
            <a:r>
              <a:rPr lang="ko-KR" altLang="en-US" sz="1200" dirty="0" smtClean="0"/>
              <a:t> 호스팅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r>
              <a:rPr lang="ko-KR" altLang="en-US" sz="1200" dirty="0" smtClean="0"/>
              <a:t>●  계약에 필요한 각종 서식 및 전자결재</a:t>
            </a:r>
          </a:p>
          <a:p>
            <a:r>
              <a:rPr lang="ko-KR" altLang="en-US" sz="1200" dirty="0" smtClean="0"/>
              <a:t>●  중개사 </a:t>
            </a:r>
            <a:r>
              <a:rPr lang="ko-KR" altLang="en-US" sz="1200" dirty="0" err="1" smtClean="0"/>
              <a:t>플렛폼</a:t>
            </a:r>
            <a:r>
              <a:rPr lang="ko-KR" altLang="en-US" sz="1200" dirty="0" smtClean="0"/>
              <a:t> 앱 제공</a:t>
            </a:r>
          </a:p>
          <a:p>
            <a:r>
              <a:rPr lang="ko-KR" altLang="en-US" sz="1200" dirty="0" smtClean="0"/>
              <a:t>●  </a:t>
            </a:r>
            <a:r>
              <a:rPr lang="ko-KR" altLang="en-US" sz="1200" dirty="0" err="1" smtClean="0"/>
              <a:t>공유사무실</a:t>
            </a:r>
            <a:r>
              <a:rPr lang="ko-KR" altLang="en-US" sz="1200" dirty="0" smtClean="0"/>
              <a:t> 및 중개법인  운영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062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/>
          <p:cNvSpPr txBox="1">
            <a:spLocks/>
          </p:cNvSpPr>
          <p:nvPr/>
        </p:nvSpPr>
        <p:spPr>
          <a:xfrm>
            <a:off x="771952" y="723737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2019. 10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2960996" y="732121"/>
            <a:ext cx="5371796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 전자계약 중계방법 특허 출원   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( 2020. 8.18  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특허결정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771952" y="1083777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2019. 11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2960996" y="1092161"/>
            <a:ext cx="4507700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부동산거래플랫폼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및 검색 방법 특허출원</a:t>
            </a: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771952" y="1452201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2019. 12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부제목 2"/>
          <p:cNvSpPr txBox="1">
            <a:spLocks/>
          </p:cNvSpPr>
          <p:nvPr/>
        </p:nvSpPr>
        <p:spPr>
          <a:xfrm>
            <a:off x="2960996" y="1460585"/>
            <a:ext cx="4507700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플랫폼 검색 방법 및 보안체계  특허출원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771952" y="1812241"/>
            <a:ext cx="1609124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2020.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960996" y="1820625"/>
            <a:ext cx="4507700" cy="2796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법인설립 및 기술연구소 설립</a:t>
            </a: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771952" y="2427847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2020.  09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960996" y="2436231"/>
            <a:ext cx="5371796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법인설립 및  부설기술연구소 설립</a:t>
            </a:r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771952" y="2787887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2021. 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2960996" y="2796271"/>
            <a:ext cx="4507700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웹프로그램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771952" y="3156311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2021.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06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2960996" y="3164695"/>
            <a:ext cx="4507700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벤처기업 인증</a:t>
            </a: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771952" y="3516351"/>
            <a:ext cx="1609124" cy="288032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2021. 06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2960996" y="3524735"/>
            <a:ext cx="4507700" cy="27964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전용 </a:t>
            </a:r>
            <a:r>
              <a:rPr lang="ko-KR" altLang="en-US" sz="1400" b="1" dirty="0" err="1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상용화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상업화</a:t>
            </a:r>
          </a:p>
        </p:txBody>
      </p:sp>
    </p:spTree>
    <p:extLst>
      <p:ext uri="{BB962C8B-B14F-4D97-AF65-F5344CB8AC3E}">
        <p14:creationId xmlns:p14="http://schemas.microsoft.com/office/powerpoint/2010/main" val="171078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경영이념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20199" y="4071000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36444" y="4071000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852689" y="4050998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499964" y="3922587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420202" y="1632037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136445" y="1632037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852689" y="1632037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47008" y="1632038"/>
            <a:ext cx="1171928" cy="117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84204" y="3053211"/>
            <a:ext cx="18701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계약 방식 </a:t>
            </a:r>
            <a:r>
              <a:rPr lang="en-US" altLang="ko-KR" sz="1200" b="1" dirty="0" smtClean="0">
                <a:latin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</a:rPr>
              <a:t> 형식 단순화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b="1" dirty="0">
              <a:latin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완전 계약 절차 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5075" y="3040111"/>
            <a:ext cx="2057374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안전한 </a:t>
            </a:r>
            <a:r>
              <a:rPr lang="ko-KR" altLang="en-US" sz="1200" b="1" dirty="0">
                <a:latin typeface="맑은 고딕" pitchFamily="50" charset="-127"/>
              </a:rPr>
              <a:t>비대면 계약을 </a:t>
            </a:r>
            <a:r>
              <a:rPr lang="ko-KR" altLang="en-US" sz="1200" b="1" dirty="0" smtClean="0">
                <a:latin typeface="맑은 고딕" pitchFamily="50" charset="-127"/>
              </a:rPr>
              <a:t>추구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완전한 계약 절차 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65" y="5448601"/>
            <a:ext cx="2327198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수수료 없는</a:t>
            </a:r>
            <a:r>
              <a:rPr lang="ko-KR" altLang="en-US" sz="1200" b="1" dirty="0">
                <a:latin typeface="맑은 고딕" pitchFamily="50" charset="-127"/>
              </a:rPr>
              <a:t> 부동산 거래 </a:t>
            </a:r>
            <a:r>
              <a:rPr lang="ko-KR" altLang="en-US" sz="1200" b="1" dirty="0" smtClean="0">
                <a:latin typeface="맑은 고딕" pitchFamily="50" charset="-127"/>
              </a:rPr>
              <a:t>추구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완전한 계약 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4917" y="5448601"/>
            <a:ext cx="209938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저렴한 유지비용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b="1" dirty="0" smtClean="0">
                <a:latin typeface="맑은 고딕" pitchFamily="50" charset="-127"/>
              </a:rPr>
              <a:t>(</a:t>
            </a:r>
            <a:r>
              <a:rPr lang="ko-KR" altLang="en-US" sz="1200" b="1" dirty="0" smtClean="0">
                <a:latin typeface="맑은 고딕" pitchFamily="50" charset="-127"/>
              </a:rPr>
              <a:t>플랫폼 이용 공인중개사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en-US" altLang="ko-KR" sz="1200" b="1" dirty="0">
              <a:latin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완전한 계약 절차</a:t>
            </a:r>
            <a:endParaRPr lang="en-US" altLang="ko-KR" sz="1200" b="1" dirty="0" smtClean="0">
              <a:latin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3201" y="3053211"/>
            <a:ext cx="18709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논스톱 통합 서비스 제공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b="1" dirty="0">
              <a:latin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b="1" dirty="0" smtClean="0">
                <a:latin typeface="맑은 고딕" pitchFamily="50" charset="-127"/>
              </a:rPr>
              <a:t>소비자 공인중개사 </a:t>
            </a:r>
            <a:endParaRPr lang="ko-KR" altLang="en-US" sz="1200" b="1" dirty="0">
              <a:latin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2296" y="5448600"/>
            <a:ext cx="1401985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투명한 거래 지향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Bahnschrift Condensed" panose="020B0502040204020203" pitchFamily="34" charset="0"/>
              </a:rPr>
              <a:t>소비자 공인중개사</a:t>
            </a:r>
            <a:endParaRPr lang="en-US" altLang="ko-KR" sz="1200" b="1" dirty="0">
              <a:latin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27648" y="5448600"/>
            <a:ext cx="1570514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허위매물 사전 예방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소비자 공인중개사 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71424" y="3040111"/>
            <a:ext cx="238129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b="1" dirty="0" smtClean="0">
                <a:latin typeface="맑은 고딕" pitchFamily="50" charset="-127"/>
              </a:rPr>
              <a:t>기존 플랫폼과 차별화된 서비스</a:t>
            </a:r>
            <a:endParaRPr lang="en-US" altLang="ko-KR" sz="1200" b="1" dirty="0" smtClean="0">
              <a:latin typeface="맑은 고딕" pitchFamily="50" charset="-127"/>
            </a:endParaRPr>
          </a:p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b="1" dirty="0" smtClean="0">
                <a:latin typeface="맑은 고딕" pitchFamily="50" charset="-127"/>
              </a:rPr>
              <a:t>1588/ </a:t>
            </a:r>
            <a:r>
              <a:rPr lang="en-US" altLang="ko-KR" sz="1200" b="1" dirty="0" err="1" smtClean="0">
                <a:latin typeface="맑은 고딕" pitchFamily="50" charset="-127"/>
              </a:rPr>
              <a:t>ar</a:t>
            </a:r>
            <a:r>
              <a:rPr lang="ko-KR" altLang="en-US" sz="1200" b="1" dirty="0" smtClean="0">
                <a:latin typeface="맑은 고딕" pitchFamily="50" charset="-127"/>
              </a:rPr>
              <a:t>서비스 </a:t>
            </a:r>
            <a:endParaRPr lang="en-US" altLang="ko-KR" sz="12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3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1456788" y="826128"/>
            <a:ext cx="2448272" cy="432048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현재환경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475656" y="1470894"/>
            <a:ext cx="7139515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많은 공인중개사 양산으로 경쟁력 심화  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457603" y="5336056"/>
            <a:ext cx="732999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 중개 서비스 시장에서의 혁신을 바라는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스타업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출현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457604" y="2334990"/>
            <a:ext cx="713328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고비용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저효율의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변화를 위한 체질 개선 필요 인식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475656" y="4514592"/>
            <a:ext cx="730018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부동산 관련 스타업체 매물 검색 정보 한계 노출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1448276" y="4918385"/>
            <a:ext cx="730018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정부의 공인중개 전용 전자계약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플렛폼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사업 부진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465172" y="3938528"/>
            <a:ext cx="1707236" cy="432048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 필요성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1475656" y="1902942"/>
            <a:ext cx="7139515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경제성장에 따른 지역별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물건별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불안전한 시장 형성과 양극화 심화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457603" y="3199086"/>
            <a:ext cx="715756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투자의 대상이 주거아파트에 집중된 부동산 시장의 심한 불균형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1475656" y="2774250"/>
            <a:ext cx="7115227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혼족의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증가로 인한 주거문화와 다양한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형성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1475656" y="5736981"/>
            <a:ext cx="6874674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정보화의 발달로 부동산 정책의 수립 및 개선 확충 공감대 형성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27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304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Bahnschrift Condensed</vt:lpstr>
      <vt:lpstr>Wingdings</vt:lpstr>
      <vt:lpstr>Office 테마</vt:lpstr>
      <vt:lpstr>브랜드 홈페이지 기획</vt:lpstr>
      <vt:lpstr>인사말</vt:lpstr>
      <vt:lpstr>기업현황</vt:lpstr>
      <vt:lpstr>PowerPoint 프레젠테이션</vt:lpstr>
      <vt:lpstr>경영이념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브랜드 홈페이지 기획</dc:title>
  <dc:creator>AFFINITY7</dc:creator>
  <cp:lastModifiedBy>AFFINITY7</cp:lastModifiedBy>
  <cp:revision>18</cp:revision>
  <dcterms:created xsi:type="dcterms:W3CDTF">2020-11-11T01:53:57Z</dcterms:created>
  <dcterms:modified xsi:type="dcterms:W3CDTF">2020-11-23T12:09:10Z</dcterms:modified>
</cp:coreProperties>
</file>