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5" r:id="rId3"/>
    <p:sldId id="287" r:id="rId4"/>
    <p:sldId id="261" r:id="rId5"/>
    <p:sldId id="269" r:id="rId6"/>
    <p:sldId id="270" r:id="rId7"/>
    <p:sldId id="271" r:id="rId8"/>
    <p:sldId id="286" r:id="rId9"/>
    <p:sldId id="288" r:id="rId10"/>
    <p:sldId id="265" r:id="rId11"/>
    <p:sldId id="28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 홈페이지 수정 작업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 스타일  개선작업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부분  스타일  개선작업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기업지원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경제정보  로  변경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보강  작업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검사 결과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플로우차트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작성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20729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 스타일  개선작업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스크롤  시  탑  메뉴  반투명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불투명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대제목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스타일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  스타일  변경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컨탠츠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최대  실  폭을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1280px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 맞춰서  보이도록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5" y="3098753"/>
            <a:ext cx="5046844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68763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88052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31283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부분  스타일  개선작업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병경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및  색상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75157" y="3707026"/>
            <a:ext cx="3649363" cy="18531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71483" y="3711142"/>
            <a:ext cx="3649363" cy="18531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5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781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9180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17124" y="2891480"/>
            <a:ext cx="7710617" cy="36666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6240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기업지원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경제정보  로  변경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상단  탑  메뉴에  메뉴변경  및  게시판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0" y="3123849"/>
            <a:ext cx="5029196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246607" y="3123849"/>
            <a:ext cx="3902042" cy="24569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50275" y="3098753"/>
            <a:ext cx="3889574" cy="24614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88061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4745" y="1690436"/>
            <a:ext cx="7652995" cy="48676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1793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4745" y="1690436"/>
            <a:ext cx="7652995" cy="48676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3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4BBE54-DE70-4421-9588-F918A89CFF23}"/>
              </a:ext>
            </a:extLst>
          </p:cNvPr>
          <p:cNvSpPr/>
          <p:nvPr/>
        </p:nvSpPr>
        <p:spPr>
          <a:xfrm>
            <a:off x="644965" y="1430642"/>
            <a:ext cx="8188532" cy="4657593"/>
          </a:xfrm>
          <a:prstGeom prst="rect">
            <a:avLst/>
          </a:prstGeom>
          <a:blipFill>
            <a:blip r:embed="rId2"/>
            <a:stretch>
              <a:fillRect t="-1697" b="-108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965" y="9542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DD9ED-9505-4EDB-A523-6EDBEFEAB9AD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3B44A-C60F-4C51-9994-E9267B7F875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11951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적용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게시판이  아닌  게시판 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보이는  레이아웃을  적용하려  하였으나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 형태로  바꿔  달라는  부사장님  요청에  맞게  게시판  형식으로  변경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0" y="3123849"/>
            <a:ext cx="5029196" cy="2456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7" y="3098753"/>
            <a:ext cx="5046840" cy="2465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416909" y="3402227"/>
            <a:ext cx="3583460" cy="21785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108" y="3402227"/>
            <a:ext cx="3591697" cy="21579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93818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49578" y="2232454"/>
            <a:ext cx="3278659" cy="43256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81088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50076" y="2232454"/>
            <a:ext cx="7694140" cy="43256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25638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7" y="1690436"/>
            <a:ext cx="9963666" cy="4867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480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보강  작업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웹접근성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검사 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2056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7" y="1690436"/>
            <a:ext cx="9963666" cy="4867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플로우차트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작성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11471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D1567A-ABE1-47F8-A73F-A4649C8F8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5" y="1338349"/>
            <a:ext cx="11392250" cy="41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C4E173-20D8-4F10-809A-E84D49C5E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2520502"/>
            <a:ext cx="10964411" cy="18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A4D19-45B1-403E-BD5B-3EE1F5E154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64" y="938892"/>
            <a:ext cx="9103807" cy="5120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EB935-E8F9-4F45-A597-17F16318F1E2}"/>
              </a:ext>
            </a:extLst>
          </p:cNvPr>
          <p:cNvSpPr txBox="1"/>
          <p:nvPr/>
        </p:nvSpPr>
        <p:spPr>
          <a:xfrm>
            <a:off x="3687743" y="3059668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용량관계로 공용 구글 드라이브에 영상 올렸습니다</a:t>
            </a:r>
          </a:p>
        </p:txBody>
      </p:sp>
    </p:spTree>
    <p:extLst>
      <p:ext uri="{BB962C8B-B14F-4D97-AF65-F5344CB8AC3E}">
        <p14:creationId xmlns:p14="http://schemas.microsoft.com/office/powerpoint/2010/main" val="11868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4BBE54-DE70-4421-9588-F918A89CFF23}"/>
              </a:ext>
            </a:extLst>
          </p:cNvPr>
          <p:cNvSpPr/>
          <p:nvPr/>
        </p:nvSpPr>
        <p:spPr>
          <a:xfrm>
            <a:off x="644965" y="1430642"/>
            <a:ext cx="8188532" cy="4657593"/>
          </a:xfrm>
          <a:prstGeom prst="rect">
            <a:avLst/>
          </a:prstGeom>
          <a:blipFill>
            <a:blip r:embed="rId2"/>
            <a:stretch>
              <a:fillRect t="-1697" b="-108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965" y="9542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496581-AEC3-4B72-AAF3-CB2F36FF0B93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CB1D3-B7B3-488D-BDCB-6DC76E08E096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24780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정량화 주임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0CF59D-38F8-4EDA-A2D5-9A77EF78E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850"/>
          <a:stretch/>
        </p:blipFill>
        <p:spPr>
          <a:xfrm>
            <a:off x="2137479" y="1442006"/>
            <a:ext cx="8147801" cy="44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219154-5EEA-40F7-A8B8-8E3217BD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46"/>
          <a:stretch/>
        </p:blipFill>
        <p:spPr>
          <a:xfrm>
            <a:off x="2137479" y="1442006"/>
            <a:ext cx="8284214" cy="447701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정량화 주임</a:t>
            </a:r>
          </a:p>
        </p:txBody>
      </p:sp>
    </p:spTree>
    <p:extLst>
      <p:ext uri="{BB962C8B-B14F-4D97-AF65-F5344CB8AC3E}">
        <p14:creationId xmlns:p14="http://schemas.microsoft.com/office/powerpoint/2010/main" val="192542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김혁 책임연구원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5E4D2-7A87-45AB-B6F8-106A5B06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79" y="1442006"/>
            <a:ext cx="7467350" cy="44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김혁 책임연구원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9C350-50E4-4009-9A67-C790C0F9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81" y="1442006"/>
            <a:ext cx="7275048" cy="45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14" y="986926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주요사항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계획 및 실행 현황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62266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14" y="986926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주요사항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계획 및 실행 현황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3465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544</Words>
  <Application>Microsoft Office PowerPoint</Application>
  <PresentationFormat>와이드스크린</PresentationFormat>
  <Paragraphs>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a시월구일3</vt:lpstr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김 혁</cp:lastModifiedBy>
  <cp:revision>35</cp:revision>
  <dcterms:created xsi:type="dcterms:W3CDTF">2020-12-02T05:04:32Z</dcterms:created>
  <dcterms:modified xsi:type="dcterms:W3CDTF">2020-12-31T06:20:59Z</dcterms:modified>
</cp:coreProperties>
</file>