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970020" y="2572640"/>
            <a:ext cx="4251960" cy="45720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81000">
                <a:schemeClr val="bg1">
                  <a:lumMod val="85000"/>
                </a:schemeClr>
              </a:gs>
              <a:gs pos="59000">
                <a:srgbClr val="92D050"/>
              </a:gs>
              <a:gs pos="0">
                <a:srgbClr val="002060">
                  <a:alpha val="4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4853" y="1920777"/>
            <a:ext cx="1562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039465" y="29635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1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594960" y="2190307"/>
            <a:ext cx="428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입력하세요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33916" y="175451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951349" y="1921790"/>
            <a:ext cx="0" cy="2913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6594960" y="2836638"/>
            <a:ext cx="428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556714" y="1921789"/>
            <a:ext cx="2883481" cy="291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1496671" y="0"/>
            <a:ext cx="592770" cy="606322"/>
            <a:chOff x="2085975" y="-1940719"/>
            <a:chExt cx="8020050" cy="820340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595312"/>
              <a:ext cx="8020050" cy="56673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-1940719"/>
              <a:ext cx="802005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65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 userDrawn="1"/>
        </p:nvSpPr>
        <p:spPr>
          <a:xfrm>
            <a:off x="2103121" y="1233377"/>
            <a:ext cx="1219183" cy="1135101"/>
          </a:xfrm>
          <a:prstGeom prst="flowChartProcess">
            <a:avLst/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 userDrawn="1"/>
        </p:nvSpPr>
        <p:spPr>
          <a:xfrm>
            <a:off x="2103119" y="3493122"/>
            <a:ext cx="1219183" cy="1135101"/>
          </a:xfrm>
          <a:prstGeom prst="flowChartProcess">
            <a:avLst/>
          </a:prstGeom>
          <a:solidFill>
            <a:srgbClr val="8E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 userDrawn="1"/>
        </p:nvSpPr>
        <p:spPr>
          <a:xfrm>
            <a:off x="2103119" y="2364187"/>
            <a:ext cx="1219183" cy="1135101"/>
          </a:xfrm>
          <a:prstGeom prst="flowChartProcess">
            <a:avLst/>
          </a:prstGeom>
          <a:solidFill>
            <a:srgbClr val="76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 userDrawn="1"/>
        </p:nvSpPr>
        <p:spPr>
          <a:xfrm>
            <a:off x="2103119" y="4628223"/>
            <a:ext cx="1210619" cy="11351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075053" y="11601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입력하세요</a:t>
            </a:r>
            <a:endParaRPr lang="ko-KR" altLang="en-US" b="1" dirty="0">
              <a:solidFill>
                <a:srgbClr val="171C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075053" y="152949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657600" y="1233377"/>
            <a:ext cx="0" cy="4380023"/>
          </a:xfrm>
          <a:prstGeom prst="line">
            <a:avLst/>
          </a:prstGeom>
          <a:ln>
            <a:solidFill>
              <a:srgbClr val="DA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233916" y="175451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75053" y="23063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입력하세요</a:t>
            </a:r>
            <a:endParaRPr lang="ko-KR" altLang="en-US" b="1" dirty="0">
              <a:solidFill>
                <a:srgbClr val="171C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075053" y="267570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4075053" y="349312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입력하세요</a:t>
            </a:r>
            <a:endParaRPr lang="ko-KR" altLang="en-US" b="1" dirty="0">
              <a:solidFill>
                <a:srgbClr val="171C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075053" y="38624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4075053" y="46282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입력하세요</a:t>
            </a:r>
            <a:endParaRPr lang="ko-KR" altLang="en-US" b="1" dirty="0">
              <a:solidFill>
                <a:srgbClr val="171C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075053" y="499755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1496671" y="0"/>
            <a:ext cx="592770" cy="606322"/>
            <a:chOff x="2085975" y="-1940719"/>
            <a:chExt cx="8020050" cy="8203406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595312"/>
              <a:ext cx="8020050" cy="56673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-1940719"/>
              <a:ext cx="802005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6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픽스어빌리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627490" y="2521059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3916" y="175451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9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5245-7274-4825-BC62-1BD3BE93011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AA40-D991-42EB-A7FA-32C9F0DEA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2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1</cp:revision>
  <dcterms:created xsi:type="dcterms:W3CDTF">2020-11-30T09:14:52Z</dcterms:created>
  <dcterms:modified xsi:type="dcterms:W3CDTF">2020-11-30T09:21:28Z</dcterms:modified>
</cp:coreProperties>
</file>