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47" autoAdjust="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01D6-6343-4D6B-BB60-D340520B2FA8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51520" y="1923678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12" y="677680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7395" y="149163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7395" y="198891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거래이용자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7395" y="249045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918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87824" y="21735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156363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9081" y="205956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2191841" y="1604288"/>
            <a:ext cx="1804095" cy="3913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2189081" y="2358250"/>
            <a:ext cx="1806855" cy="3168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41491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없음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49704" y="265250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267494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249045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3147814"/>
            <a:ext cx="2579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이용 시도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유도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본인인증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436096" y="267511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508457" y="285978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4128" y="4083918"/>
            <a:ext cx="1547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491916" y="379588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676574" y="2414916"/>
            <a:ext cx="0" cy="224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1" idx="3"/>
          </p:cNvCxnSpPr>
          <p:nvPr/>
        </p:nvCxnSpPr>
        <p:spPr>
          <a:xfrm>
            <a:off x="7271346" y="4268584"/>
            <a:ext cx="1477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748464" y="2675116"/>
            <a:ext cx="0" cy="2128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303680" y="3463654"/>
            <a:ext cx="444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0" idx="3"/>
          </p:cNvCxnSpPr>
          <p:nvPr/>
        </p:nvCxnSpPr>
        <p:spPr>
          <a:xfrm flipH="1">
            <a:off x="6838536" y="2675116"/>
            <a:ext cx="1909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198891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/>
          <p:cNvCxnSpPr>
            <a:stCxn id="5" idx="3"/>
          </p:cNvCxnSpPr>
          <p:nvPr/>
        </p:nvCxnSpPr>
        <p:spPr>
          <a:xfrm flipV="1">
            <a:off x="5364088" y="2172991"/>
            <a:ext cx="336609" cy="5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28384" y="906274"/>
            <a:ext cx="989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>
            <a:stCxn id="5" idx="3"/>
          </p:cNvCxnSpPr>
          <p:nvPr/>
        </p:nvCxnSpPr>
        <p:spPr>
          <a:xfrm>
            <a:off x="5364088" y="2173584"/>
            <a:ext cx="360040" cy="316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6" idx="3"/>
          </p:cNvCxnSpPr>
          <p:nvPr/>
        </p:nvCxnSpPr>
        <p:spPr>
          <a:xfrm flipV="1">
            <a:off x="6838536" y="2172991"/>
            <a:ext cx="325752" cy="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04" idx="0"/>
          </p:cNvCxnSpPr>
          <p:nvPr/>
        </p:nvCxnSpPr>
        <p:spPr>
          <a:xfrm flipV="1">
            <a:off x="7145428" y="1090940"/>
            <a:ext cx="0" cy="3077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66" idx="1"/>
          </p:cNvCxnSpPr>
          <p:nvPr/>
        </p:nvCxnSpPr>
        <p:spPr>
          <a:xfrm>
            <a:off x="7145036" y="1090940"/>
            <a:ext cx="883348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1" idx="2"/>
          </p:cNvCxnSpPr>
          <p:nvPr/>
        </p:nvCxnSpPr>
        <p:spPr>
          <a:xfrm>
            <a:off x="6497737" y="4453250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962608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8964488" y="1347614"/>
            <a:ext cx="0" cy="35283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364088" y="206769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5580112" y="1703974"/>
            <a:ext cx="0" cy="36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5436096" y="170397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51" idx="1"/>
          </p:cNvCxnSpPr>
          <p:nvPr/>
        </p:nvCxnSpPr>
        <p:spPr>
          <a:xfrm flipH="1">
            <a:off x="1676574" y="4268586"/>
            <a:ext cx="1426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66" idx="2"/>
          </p:cNvCxnSpPr>
          <p:nvPr/>
        </p:nvCxnSpPr>
        <p:spPr>
          <a:xfrm flipH="1">
            <a:off x="6838536" y="1275606"/>
            <a:ext cx="1684535" cy="12148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27" idx="0"/>
          </p:cNvCxnSpPr>
          <p:nvPr/>
        </p:nvCxnSpPr>
        <p:spPr>
          <a:xfrm flipV="1">
            <a:off x="3974848" y="195486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5940152" y="197730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974848" y="195486"/>
            <a:ext cx="3333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8978" y="381679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사용자 선택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3152" y="4083920"/>
            <a:ext cx="2196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992473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27602" y="4453252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1" idx="1"/>
          </p:cNvCxnSpPr>
          <p:nvPr/>
        </p:nvCxnSpPr>
        <p:spPr>
          <a:xfrm flipH="1">
            <a:off x="4169784" y="3470980"/>
            <a:ext cx="1554344" cy="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69784" y="3471851"/>
            <a:ext cx="0" cy="59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6896" y="34776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선택</a:t>
            </a:r>
            <a:endParaRPr lang="ko-KR" altLang="en-US" sz="1000" dirty="0"/>
          </a:p>
        </p:txBody>
      </p:sp>
      <p:cxnSp>
        <p:nvCxnSpPr>
          <p:cNvPr id="21" name="직선 연결선 20"/>
          <p:cNvCxnSpPr>
            <a:stCxn id="41" idx="1"/>
          </p:cNvCxnSpPr>
          <p:nvPr/>
        </p:nvCxnSpPr>
        <p:spPr>
          <a:xfrm flipH="1">
            <a:off x="5472100" y="4268584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72100" y="4268586"/>
            <a:ext cx="0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676574" y="4664630"/>
            <a:ext cx="379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251520" y="1110685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251519" y="843558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9552" y="72044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38618" y="98757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9552" y="127560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거부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992473" y="4466608"/>
            <a:ext cx="0" cy="33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92473" y="4803998"/>
            <a:ext cx="3755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211960" y="677679"/>
            <a:ext cx="0" cy="813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5148064" y="677680"/>
            <a:ext cx="0" cy="813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39552" y="153344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양방향 진행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51986" y="1633731"/>
            <a:ext cx="2169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993" y="5147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전체 개요도</a:t>
            </a:r>
            <a:endParaRPr lang="ko-KR" altLang="en-US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88224" y="1398717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심사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7164288" y="1799987"/>
            <a:ext cx="0" cy="373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1"/>
          </p:cNvCxnSpPr>
          <p:nvPr/>
        </p:nvCxnSpPr>
        <p:spPr>
          <a:xfrm flipH="1">
            <a:off x="6281332" y="1583383"/>
            <a:ext cx="3068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281332" y="1583383"/>
            <a:ext cx="0" cy="38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31385" y="113025"/>
            <a:ext cx="898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7308304" y="197730"/>
            <a:ext cx="0" cy="7085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308304" y="906274"/>
            <a:ext cx="7200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5" idx="1"/>
          </p:cNvCxnSpPr>
          <p:nvPr/>
        </p:nvCxnSpPr>
        <p:spPr>
          <a:xfrm flipH="1">
            <a:off x="7308304" y="297691"/>
            <a:ext cx="723081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995686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275856" y="2377792"/>
            <a:ext cx="549101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275856" y="1883028"/>
            <a:ext cx="548613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0381" y="1698362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499742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신분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16446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71854" y="1698362"/>
            <a:ext cx="172062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94608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4268892" y="2715766"/>
            <a:ext cx="2311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9264" y="3282538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35329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0736" y="3282538"/>
            <a:ext cx="15737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213491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268892" y="2078727"/>
            <a:ext cx="0" cy="6679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68892" y="2746661"/>
            <a:ext cx="0" cy="5201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55035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/>
          <p:cNvCxnSpPr>
            <a:stCxn id="64" idx="1"/>
          </p:cNvCxnSpPr>
          <p:nvPr/>
        </p:nvCxnSpPr>
        <p:spPr>
          <a:xfrm flipH="1">
            <a:off x="6372200" y="2684408"/>
            <a:ext cx="88283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72200" y="2283718"/>
            <a:ext cx="107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가입 시 작성한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정보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64" idx="0"/>
          </p:cNvCxnSpPr>
          <p:nvPr/>
        </p:nvCxnSpPr>
        <p:spPr>
          <a:xfrm flipH="1" flipV="1">
            <a:off x="6732240" y="2130410"/>
            <a:ext cx="1377522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4" idx="0"/>
          </p:cNvCxnSpPr>
          <p:nvPr/>
        </p:nvCxnSpPr>
        <p:spPr>
          <a:xfrm flipH="1" flipV="1">
            <a:off x="8109761" y="2130410"/>
            <a:ext cx="1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4" idx="2"/>
          </p:cNvCxnSpPr>
          <p:nvPr/>
        </p:nvCxnSpPr>
        <p:spPr>
          <a:xfrm flipH="1">
            <a:off x="8109761" y="2869074"/>
            <a:ext cx="1" cy="3977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4" idx="2"/>
          </p:cNvCxnSpPr>
          <p:nvPr/>
        </p:nvCxnSpPr>
        <p:spPr>
          <a:xfrm flipH="1">
            <a:off x="7171854" y="2869074"/>
            <a:ext cx="937908" cy="4947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748464" y="2078727"/>
            <a:ext cx="0" cy="40504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8748464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00392" y="2099632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100392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748464" y="2085801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8748464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2541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진행도</a:t>
            </a:r>
            <a:endParaRPr lang="ko-KR" altLang="en-US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>
            <a:stCxn id="26" idx="0"/>
          </p:cNvCxnSpPr>
          <p:nvPr/>
        </p:nvCxnSpPr>
        <p:spPr>
          <a:xfrm flipV="1">
            <a:off x="8032167" y="1301652"/>
            <a:ext cx="0" cy="39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80112" y="90627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H="1">
            <a:off x="4837800" y="1059582"/>
            <a:ext cx="742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67744" y="701283"/>
            <a:ext cx="25410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중도금 입출금 상호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직선 화살표 연결선 121"/>
          <p:cNvCxnSpPr>
            <a:stCxn id="37" idx="2"/>
          </p:cNvCxnSpPr>
          <p:nvPr/>
        </p:nvCxnSpPr>
        <p:spPr>
          <a:xfrm>
            <a:off x="8177612" y="365187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80112" y="422793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7347" y="145214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19264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78237" y="144318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390736" y="364634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(5)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04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</a:t>
            </a:r>
            <a:r>
              <a:rPr lang="ko-KR" altLang="en-US" sz="2200" dirty="0"/>
              <a:t>행</a:t>
            </a:r>
            <a:r>
              <a:rPr lang="ko-KR" altLang="en-US" sz="2200" dirty="0" smtClean="0"/>
              <a:t>도 주석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(1), (4) </a:t>
            </a:r>
            <a:r>
              <a:rPr lang="ko-KR" altLang="en-US" dirty="0" smtClean="0"/>
              <a:t>등록 물건의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건축물 대장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토지 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토지이용계획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지적도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매도인 측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분실 시 확인서면 대체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법무사 및 변호사 필요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열람 페이지로 링크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새탭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열람으로 해당 물건 거래 여부 심사 후 통보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273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실거래신고서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부동산거래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신고필증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신고 후 매수인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첨부한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등을 계약완료 시 구청에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자동등록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이용 공인중개사가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구청에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3363838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0782" y="3781365"/>
            <a:ext cx="4273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표준임대차 계약서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266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590060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563638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60099" y="3282538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58774" y="2085469"/>
            <a:ext cx="0" cy="3507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871919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713570" y="2499742"/>
            <a:ext cx="1394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심사 및 통보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>
            <a:stCxn id="96" idx="3"/>
            <a:endCxn id="97" idx="1"/>
          </p:cNvCxnSpPr>
          <p:nvPr/>
        </p:nvCxnSpPr>
        <p:spPr>
          <a:xfrm>
            <a:off x="6713501" y="2684408"/>
            <a:ext cx="100006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8892480" y="1301652"/>
            <a:ext cx="0" cy="119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2534307" y="1301652"/>
            <a:ext cx="6358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4" idx="0"/>
          </p:cNvCxnSpPr>
          <p:nvPr/>
        </p:nvCxnSpPr>
        <p:spPr>
          <a:xfrm>
            <a:off x="2534307" y="1301652"/>
            <a:ext cx="0" cy="891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892480" y="2869074"/>
            <a:ext cx="0" cy="150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7380312" y="43719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6590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39552" y="127560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물건등</a:t>
            </a:r>
            <a:r>
              <a:rPr lang="ko-KR" altLang="en-US" sz="1000" dirty="0"/>
              <a:t>록</a:t>
            </a:r>
            <a:r>
              <a:rPr lang="ko-KR" altLang="en-US" sz="1000" dirty="0" smtClean="0"/>
              <a:t> 반려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>
            <a:stCxn id="110" idx="1"/>
          </p:cNvCxnSpPr>
          <p:nvPr/>
        </p:nvCxnSpPr>
        <p:spPr>
          <a:xfrm flipH="1">
            <a:off x="5724128" y="4371950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96384" y="4187284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8892480" y="4371950"/>
            <a:ext cx="0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H="1">
            <a:off x="7380312" y="49073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265904" y="4722698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화살표 연결선 131"/>
          <p:cNvCxnSpPr>
            <a:stCxn id="131" idx="1"/>
          </p:cNvCxnSpPr>
          <p:nvPr/>
        </p:nvCxnSpPr>
        <p:spPr>
          <a:xfrm flipH="1">
            <a:off x="5724128" y="4907364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96384" y="4722698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49969" y="41257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매도 진행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49969" y="46599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 진행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60099" y="208546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761397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86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 </a:t>
            </a:r>
            <a:r>
              <a:rPr lang="ko-KR" altLang="en-US" sz="2200" dirty="0"/>
              <a:t>진행도 주석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53734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531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시세 전송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217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385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385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218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8372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0540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0540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373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771800" y="156741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97" y="1305803"/>
            <a:ext cx="12442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확인서면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endCxn id="15" idx="1"/>
          </p:cNvCxnSpPr>
          <p:nvPr/>
        </p:nvCxnSpPr>
        <p:spPr>
          <a:xfrm>
            <a:off x="4572000" y="1635646"/>
            <a:ext cx="460531" cy="27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627534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(1), </a:t>
            </a:r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9698" y="13174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9698" y="175475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(3)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71800" y="1995686"/>
            <a:ext cx="2260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71800" y="1049129"/>
            <a:ext cx="0" cy="202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216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매수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임차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22088" y="2499742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5220072" y="437195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0566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0098" y="3282538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cxnSp>
        <p:nvCxnSpPr>
          <p:cNvPr id="6" name="직선 화살표 연결선 5"/>
          <p:cNvCxnSpPr>
            <a:stCxn id="96" idx="0"/>
          </p:cNvCxnSpPr>
          <p:nvPr/>
        </p:nvCxnSpPr>
        <p:spPr>
          <a:xfrm flipH="1" flipV="1">
            <a:off x="5858774" y="2076986"/>
            <a:ext cx="1" cy="4227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96" idx="2"/>
          </p:cNvCxnSpPr>
          <p:nvPr/>
        </p:nvCxnSpPr>
        <p:spPr>
          <a:xfrm>
            <a:off x="5858775" y="2869074"/>
            <a:ext cx="0" cy="4134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97" idx="1"/>
          </p:cNvCxnSpPr>
          <p:nvPr/>
        </p:nvCxnSpPr>
        <p:spPr>
          <a:xfrm flipH="1">
            <a:off x="7380312" y="2684408"/>
            <a:ext cx="5417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80312" y="2684408"/>
            <a:ext cx="0" cy="59813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80312" y="2076986"/>
            <a:ext cx="0" cy="6074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732240" y="2684408"/>
            <a:ext cx="6480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7392" y="221171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293179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8304" y="2715766"/>
            <a:ext cx="70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해당서류</a:t>
            </a:r>
            <a:endParaRPr lang="en-US" altLang="ko-KR" sz="1000" dirty="0" smtClean="0"/>
          </a:p>
          <a:p>
            <a:r>
              <a:rPr lang="ko-KR" altLang="en-US" sz="1000" dirty="0" smtClean="0"/>
              <a:t>열람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804248" y="365187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7" idx="0"/>
          </p:cNvCxnSpPr>
          <p:nvPr/>
        </p:nvCxnSpPr>
        <p:spPr>
          <a:xfrm flipH="1" flipV="1">
            <a:off x="6387307" y="1140505"/>
            <a:ext cx="1" cy="567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30102" y="75026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61" idx="1"/>
          </p:cNvCxnSpPr>
          <p:nvPr/>
        </p:nvCxnSpPr>
        <p:spPr>
          <a:xfrm flipH="1">
            <a:off x="4788024" y="934934"/>
            <a:ext cx="10420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52" y="627534"/>
            <a:ext cx="23887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등록한 필요서류 전송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연결선 40"/>
          <p:cNvCxnSpPr>
            <a:stCxn id="96" idx="1"/>
          </p:cNvCxnSpPr>
          <p:nvPr/>
        </p:nvCxnSpPr>
        <p:spPr>
          <a:xfrm flipH="1">
            <a:off x="3534149" y="2684408"/>
            <a:ext cx="146989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534149" y="1290516"/>
            <a:ext cx="0" cy="13938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4" idx="0"/>
          </p:cNvCxnSpPr>
          <p:nvPr/>
        </p:nvCxnSpPr>
        <p:spPr>
          <a:xfrm flipH="1" flipV="1">
            <a:off x="3534149" y="339502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534150" y="339502"/>
            <a:ext cx="389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8959" y="154836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95736" y="4187284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</a:p>
        </p:txBody>
      </p:sp>
      <p:cxnSp>
        <p:nvCxnSpPr>
          <p:cNvPr id="60" name="직선 화살표 연결선 59"/>
          <p:cNvCxnSpPr>
            <a:endCxn id="91" idx="3"/>
          </p:cNvCxnSpPr>
          <p:nvPr/>
        </p:nvCxnSpPr>
        <p:spPr>
          <a:xfrm flipH="1">
            <a:off x="3526550" y="4371950"/>
            <a:ext cx="5791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60098" y="14614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69196" y="367995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39752" y="36040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59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매수 </a:t>
            </a:r>
            <a:r>
              <a:rPr lang="en-US" altLang="ko-KR" sz="2200" dirty="0"/>
              <a:t>/ </a:t>
            </a:r>
            <a:r>
              <a:rPr lang="ko-KR" altLang="en-US" sz="2200" dirty="0" smtClean="0"/>
              <a:t>임차 </a:t>
            </a:r>
            <a:r>
              <a:rPr lang="ko-KR" altLang="en-US" sz="2200" dirty="0"/>
              <a:t>진행도 주석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27534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필요서류 확인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7326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9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5977" y="2355726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977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10" y="1491630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1964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4132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4132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1965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808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2" y="1059582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2065" y="2355726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7661" y="3272085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/>
          <p:cNvCxnSpPr>
            <a:stCxn id="22" idx="3"/>
          </p:cNvCxnSpPr>
          <p:nvPr/>
        </p:nvCxnSpPr>
        <p:spPr>
          <a:xfrm flipV="1">
            <a:off x="1087133" y="1913225"/>
            <a:ext cx="244507" cy="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3" idx="1"/>
          </p:cNvCxnSpPr>
          <p:nvPr/>
        </p:nvCxnSpPr>
        <p:spPr>
          <a:xfrm>
            <a:off x="1331640" y="1213470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331640" y="2499742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31640" y="3435846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331640" y="1213470"/>
            <a:ext cx="0" cy="221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3" idx="3"/>
          </p:cNvCxnSpPr>
          <p:nvPr/>
        </p:nvCxnSpPr>
        <p:spPr>
          <a:xfrm>
            <a:off x="2068959" y="1213471"/>
            <a:ext cx="7028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3"/>
          </p:cNvCxnSpPr>
          <p:nvPr/>
        </p:nvCxnSpPr>
        <p:spPr>
          <a:xfrm>
            <a:off x="2068959" y="1213471"/>
            <a:ext cx="702841" cy="432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3" idx="3"/>
          </p:cNvCxnSpPr>
          <p:nvPr/>
        </p:nvCxnSpPr>
        <p:spPr>
          <a:xfrm>
            <a:off x="2068959" y="1213471"/>
            <a:ext cx="702841" cy="853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3" idx="3"/>
          </p:cNvCxnSpPr>
          <p:nvPr/>
        </p:nvCxnSpPr>
        <p:spPr>
          <a:xfrm>
            <a:off x="2068959" y="1213471"/>
            <a:ext cx="702841" cy="1276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</p:cNvCxnSpPr>
          <p:nvPr/>
        </p:nvCxnSpPr>
        <p:spPr>
          <a:xfrm flipV="1">
            <a:off x="2083362" y="2509614"/>
            <a:ext cx="6884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4" idx="3"/>
            <a:endCxn id="21" idx="1"/>
          </p:cNvCxnSpPr>
          <p:nvPr/>
        </p:nvCxnSpPr>
        <p:spPr>
          <a:xfrm>
            <a:off x="2083362" y="2509615"/>
            <a:ext cx="760446" cy="412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93" y="3651870"/>
            <a:ext cx="2774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평수 체크는 공통 적용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체크박스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97352" y="627534"/>
            <a:ext cx="343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등록한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필요서류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88632" y="1335995"/>
            <a:ext cx="320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세부내역은 하단 표 참조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9941"/>
              </p:ext>
            </p:extLst>
          </p:nvPr>
        </p:nvGraphicFramePr>
        <p:xfrm>
          <a:off x="2866443" y="3284987"/>
          <a:ext cx="6170053" cy="16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962"/>
                <a:gridCol w="2167719"/>
                <a:gridCol w="3428372"/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 자금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예금액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예금잔액증명서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 매각 대금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주식거래내역서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잔고증명서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상속세 신고서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납세증명서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현금 등 기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소득금액증명원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근로소득원천징수영수증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소득증빙 서류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처분 대금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부동산매매계약서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부동산임대차계약서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차입금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대출액 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금융거래확인서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부채증명서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대출신고서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임대보증금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임대차계약서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회사지원금 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사채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또는 그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금전 차용을 증빙할 수 있는 서류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650</Words>
  <Application>Microsoft Office PowerPoint</Application>
  <PresentationFormat>화면 슬라이드 쇼(16:9)</PresentationFormat>
  <Paragraphs>197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이현섭</dc:creator>
  <cp:lastModifiedBy>이현섭</cp:lastModifiedBy>
  <cp:revision>107</cp:revision>
  <dcterms:created xsi:type="dcterms:W3CDTF">2020-12-27T18:04:58Z</dcterms:created>
  <dcterms:modified xsi:type="dcterms:W3CDTF">2020-12-31T07:44:52Z</dcterms:modified>
</cp:coreProperties>
</file>