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645-6B18-4AA4-8636-2C4CD7DF34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브랜드 홈페이지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구성 내용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08262" y="1690688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수익만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쫒기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보다는 </a:t>
            </a:r>
            <a:r>
              <a:rPr lang="ko-KR" altLang="en-US" sz="1400" b="1" dirty="0">
                <a:solidFill>
                  <a:schemeClr val="tx1"/>
                </a:solidFill>
              </a:rPr>
              <a:t>우리의 일이 사회에 가져다 줄 변화에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집중하여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혁신을 </a:t>
            </a:r>
            <a:r>
              <a:rPr lang="ko-KR" altLang="en-US" sz="1400" b="1" dirty="0">
                <a:solidFill>
                  <a:schemeClr val="tx1"/>
                </a:solidFill>
              </a:rPr>
              <a:t>통하여 사회적 비용을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줄이고 상생하며 </a:t>
            </a:r>
            <a:r>
              <a:rPr lang="ko-KR" altLang="en-US" sz="1400" b="1" dirty="0">
                <a:solidFill>
                  <a:schemeClr val="tx1"/>
                </a:solidFill>
              </a:rPr>
              <a:t>살아가는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세상에 도움이 되는 기업이 되고자 노력하겠습니다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08262" y="3016251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2604" y="3256384"/>
            <a:ext cx="5119396" cy="360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기업현황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941020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안전성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90357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편리성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39694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중개사법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2069" y="4380498"/>
            <a:ext cx="321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단계의 보안체계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안면인식</a:t>
            </a:r>
            <a:r>
              <a:rPr lang="ko-KR" altLang="en-US" sz="1200" dirty="0" smtClean="0"/>
              <a:t> 기술</a:t>
            </a:r>
          </a:p>
          <a:p>
            <a:r>
              <a:rPr lang="ko-KR" altLang="en-US" sz="1200" dirty="0" smtClean="0"/>
              <a:t>●  계약 실행과 관련한 </a:t>
            </a:r>
            <a:r>
              <a:rPr lang="ko-KR" altLang="en-US" sz="1200" dirty="0" err="1" smtClean="0"/>
              <a:t>무한책임제</a:t>
            </a:r>
            <a:endParaRPr lang="ko-KR" altLang="en-US" sz="1200" dirty="0" smtClean="0"/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가상계좌을</a:t>
            </a:r>
            <a:r>
              <a:rPr lang="ko-KR" altLang="en-US" sz="1200" dirty="0" smtClean="0"/>
              <a:t> 활용한 </a:t>
            </a:r>
            <a:r>
              <a:rPr lang="ko-KR" altLang="en-US" sz="1200" dirty="0" err="1" smtClean="0"/>
              <a:t>결재방식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677987" y="4380499"/>
            <a:ext cx="2978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VR</a:t>
            </a:r>
            <a:r>
              <a:rPr lang="ko-KR" altLang="en-US" sz="1200" dirty="0" smtClean="0"/>
              <a:t>서비스로  물건 탐방 갈증 해소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개입없는</a:t>
            </a:r>
            <a:r>
              <a:rPr lang="ko-KR" altLang="en-US" sz="1200" dirty="0" smtClean="0"/>
              <a:t> 쉬운 계약 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관심물건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등록시</a:t>
            </a:r>
            <a:r>
              <a:rPr lang="ko-KR" altLang="en-US" sz="1200" dirty="0" smtClean="0"/>
              <a:t> 정보 수신 </a:t>
            </a:r>
            <a:r>
              <a:rPr lang="en-US" altLang="ko-KR" sz="1200" dirty="0" smtClean="0"/>
              <a:t>(SNS)</a:t>
            </a:r>
          </a:p>
          <a:p>
            <a:r>
              <a:rPr lang="en-US" altLang="ko-KR" sz="1200" dirty="0" smtClean="0"/>
              <a:t>●  </a:t>
            </a:r>
            <a:r>
              <a:rPr lang="ko-KR" altLang="en-US" sz="1200" dirty="0" smtClean="0"/>
              <a:t>유동적 환경에서 서비스 실현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942810" y="4380498"/>
            <a:ext cx="341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중개사무소 개설 활성화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호스팅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ko-KR" altLang="en-US" sz="1200" dirty="0" smtClean="0"/>
              <a:t>●  계약에 필요한 각종 서식 및 전자결재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앱 제공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공유사무실</a:t>
            </a:r>
            <a:r>
              <a:rPr lang="ko-KR" altLang="en-US" sz="1200" dirty="0" smtClean="0"/>
              <a:t> 및 중개법인  운영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062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/>
          <p:cNvSpPr txBox="1">
            <a:spLocks/>
          </p:cNvSpPr>
          <p:nvPr/>
        </p:nvSpPr>
        <p:spPr>
          <a:xfrm>
            <a:off x="771952" y="72373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960996" y="732121"/>
            <a:ext cx="5371796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771952" y="108377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60996" y="1092161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771952" y="145220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960996" y="146058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71952" y="181224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960996" y="182062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71952" y="242784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960996" y="2436231"/>
            <a:ext cx="5371796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71952" y="278788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2020.  12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2960996" y="2796271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71952" y="315631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2021. 04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2960996" y="316469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771952" y="351635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960996" y="352473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</a:p>
        </p:txBody>
      </p:sp>
    </p:spTree>
    <p:extLst>
      <p:ext uri="{BB962C8B-B14F-4D97-AF65-F5344CB8AC3E}">
        <p14:creationId xmlns:p14="http://schemas.microsoft.com/office/powerpoint/2010/main" val="171078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경영이념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20199" y="407100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36444" y="407100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52689" y="4050998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499964" y="392258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20202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36445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852689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47008" y="1632038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84204" y="3053211"/>
            <a:ext cx="1870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계약 방식 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 형식 단순화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완전 계약 절차 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075" y="3040111"/>
            <a:ext cx="205737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안전한 </a:t>
            </a:r>
            <a:r>
              <a:rPr lang="ko-KR" altLang="en-US" sz="1200" b="1" dirty="0">
                <a:latin typeface="맑은 고딕" pitchFamily="50" charset="-127"/>
              </a:rPr>
              <a:t>비대면 계약을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완전한 </a:t>
            </a:r>
            <a:r>
              <a:rPr lang="ko-KR" altLang="en-US" sz="1200" b="1" dirty="0" smtClean="0">
                <a:latin typeface="맑은 고딕" pitchFamily="50" charset="-127"/>
              </a:rPr>
              <a:t>계약 절차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65" y="5448601"/>
            <a:ext cx="232719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수수료 없는</a:t>
            </a:r>
            <a:r>
              <a:rPr lang="ko-KR" altLang="en-US" sz="1200" b="1" dirty="0">
                <a:latin typeface="맑은 고딕" pitchFamily="50" charset="-127"/>
              </a:rPr>
              <a:t> 부동산 거래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완전한 계약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4917" y="5448601"/>
            <a:ext cx="20993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저렴한 유지비용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atin typeface="맑은 고딕" pitchFamily="50" charset="-127"/>
              </a:rPr>
              <a:t>(</a:t>
            </a:r>
            <a:r>
              <a:rPr lang="ko-KR" altLang="en-US" sz="1200" b="1" dirty="0" smtClean="0">
                <a:latin typeface="맑은 고딕" pitchFamily="50" charset="-127"/>
              </a:rPr>
              <a:t>플랫폼 이용 공인중개사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완전한 계약 절차</a:t>
            </a:r>
            <a:endParaRPr lang="en-US" altLang="ko-KR" sz="1200" b="1" dirty="0" smtClean="0">
              <a:latin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3201" y="3053211"/>
            <a:ext cx="1870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논스톱 통합 서비스 제공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소비자 공인중개사 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296" y="5448600"/>
            <a:ext cx="1401985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투명한 거래 지향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Bahnschrift Condensed" panose="020B0502040204020203" pitchFamily="34" charset="0"/>
              </a:rPr>
              <a:t>소비자 공인중개사</a:t>
            </a:r>
            <a:endParaRPr lang="en-US" altLang="ko-KR" sz="1200" b="1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7648" y="5448600"/>
            <a:ext cx="157051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허위매물 사전 예방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소비자 공인중개사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1424" y="3040111"/>
            <a:ext cx="238129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기존 플랫폼과 차별화된 서비스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 smtClean="0">
                <a:latin typeface="맑은 고딕" pitchFamily="50" charset="-127"/>
              </a:rPr>
              <a:t>1588/ </a:t>
            </a:r>
            <a:r>
              <a:rPr lang="en-US" altLang="ko-KR" sz="1200" b="1" dirty="0" err="1" smtClean="0">
                <a:latin typeface="맑은 고딕" pitchFamily="50" charset="-127"/>
              </a:rPr>
              <a:t>ar</a:t>
            </a:r>
            <a:r>
              <a:rPr lang="ko-KR" altLang="en-US" sz="1200" b="1" dirty="0" smtClean="0">
                <a:latin typeface="맑은 고딕" pitchFamily="50" charset="-127"/>
              </a:rPr>
              <a:t>서비스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56788" y="826128"/>
            <a:ext cx="2448272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현재환경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75656" y="1470894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많은 공인중개사 양산으로 경쟁력 심화  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57603" y="5336056"/>
            <a:ext cx="732999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중개 서비스 시장에서의 혁신을 바라는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스타업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57604" y="2334990"/>
            <a:ext cx="713328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변화를 위한 체질 개선 필요 인식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75656" y="4514592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관련 스타업체 매물 검색 정보 한계 노출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448276" y="4918385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정부의 공인중개 전용 전자계약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사업 부진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65172" y="3938528"/>
            <a:ext cx="1707236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필요성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75656" y="1902942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경제성장에 따른 지역별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물건별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불안전한 시장 형성과 양극화 심화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57603" y="3199086"/>
            <a:ext cx="715756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투자의 대상이 주거아파트에 집중된 부동산 시장의 심한 불균형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75656" y="2774250"/>
            <a:ext cx="711522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증가로 인한 주거문화와 다양한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75656" y="5736981"/>
            <a:ext cx="687467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정보화의 발달로 부동산 정책의 수립 및 개선 확충 공감대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304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Bahnschrift Condensed</vt:lpstr>
      <vt:lpstr>Wingdings</vt:lpstr>
      <vt:lpstr>Office 테마</vt:lpstr>
      <vt:lpstr>브랜드 홈페이지 기획</vt:lpstr>
      <vt:lpstr>인사말</vt:lpstr>
      <vt:lpstr>기업현황</vt:lpstr>
      <vt:lpstr>PowerPoint 프레젠테이션</vt:lpstr>
      <vt:lpstr>경영이념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브랜드 홈페이지 기획</dc:title>
  <dc:creator>AFFINITY7</dc:creator>
  <cp:lastModifiedBy>821082600509</cp:lastModifiedBy>
  <cp:revision>16</cp:revision>
  <dcterms:created xsi:type="dcterms:W3CDTF">2020-11-11T01:53:57Z</dcterms:created>
  <dcterms:modified xsi:type="dcterms:W3CDTF">2020-11-17T11:14:11Z</dcterms:modified>
</cp:coreProperties>
</file>