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420" r:id="rId2"/>
    <p:sldId id="457" r:id="rId3"/>
    <p:sldId id="455" r:id="rId4"/>
    <p:sldId id="454" r:id="rId5"/>
    <p:sldId id="456" r:id="rId6"/>
    <p:sldId id="460" r:id="rId7"/>
    <p:sldId id="458" r:id="rId8"/>
  </p:sldIdLst>
  <p:sldSz cx="12192000" cy="6858000"/>
  <p:notesSz cx="6858000" cy="9144000"/>
  <p:embeddedFontLst>
    <p:embeddedFont>
      <p:font typeface="나눔바른고딕" panose="020B0600000101010101" charset="-127"/>
      <p:regular r:id="rId11"/>
      <p:bold r:id="rId12"/>
    </p:embeddedFont>
    <p:embeddedFont>
      <p:font typeface="Gidole" panose="020B0600000101010101" charset="0"/>
      <p:regular r:id="rId13"/>
    </p:embeddedFont>
    <p:embeddedFont>
      <p:font typeface="MankSans" panose="020B0600000101010101"/>
      <p:regular r:id="rId14"/>
      <p:italic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C61"/>
    <a:srgbClr val="8C9DD4"/>
    <a:srgbClr val="5F59C7"/>
    <a:srgbClr val="A4A1DF"/>
    <a:srgbClr val="CCFF66"/>
    <a:srgbClr val="75AB83"/>
    <a:srgbClr val="A8BAEC"/>
    <a:srgbClr val="8CF644"/>
    <a:srgbClr val="92D050"/>
    <a:srgbClr val="5471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501" autoAdjust="0"/>
    <p:restoredTop sz="96391" autoAdjust="0"/>
  </p:normalViewPr>
  <p:slideViewPr>
    <p:cSldViewPr>
      <p:cViewPr varScale="1">
        <p:scale>
          <a:sx n="94" d="100"/>
          <a:sy n="94" d="100"/>
        </p:scale>
        <p:origin x="76" y="792"/>
      </p:cViewPr>
      <p:guideLst/>
    </p:cSldViewPr>
  </p:slideViewPr>
  <p:outlineViewPr>
    <p:cViewPr>
      <p:scale>
        <a:sx n="33" d="100"/>
        <a:sy n="33" d="100"/>
      </p:scale>
      <p:origin x="0" y="-19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handoutMaster" Target="handoutMasters/handout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CFBE2-2B8D-499C-81C9-2CD5B3EB8E93}" type="datetimeFigureOut">
              <a:rPr lang="ko-KR" altLang="en-US" smtClean="0"/>
              <a:pPr/>
              <a:t>2020-12-22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4DD7E-3179-445A-81DB-781C4554AF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536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45AC5-813F-4ED1-B011-8EA17CB93331}" type="datetimeFigureOut">
              <a:rPr lang="ko-KR" altLang="en-US" smtClean="0"/>
              <a:pPr/>
              <a:t>2020-12-22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04B90-27FD-422C-8CC6-2AADAD122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0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그림 개체 틀 9"/>
          <p:cNvSpPr>
            <a:spLocks noGrp="1"/>
          </p:cNvSpPr>
          <p:nvPr>
            <p:ph type="pic" sz="quarter" idx="13"/>
          </p:nvPr>
        </p:nvSpPr>
        <p:spPr>
          <a:xfrm>
            <a:off x="407368" y="428601"/>
            <a:ext cx="11377264" cy="600079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5468061" y="2852936"/>
            <a:ext cx="6316572" cy="808562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2000" kern="1200" baseline="0" dirty="0">
                <a:solidFill>
                  <a:schemeClr val="bg1"/>
                </a:solidFill>
                <a:effectLst/>
                <a:latin typeface="MankSans" panose="02000603020000020003" pitchFamily="2" charset="-127"/>
                <a:ea typeface="맑은 고딕" panose="020B0503020000020004" pitchFamily="50" charset="-127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2020-12-22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ctrTitle" hasCustomPrompt="1"/>
          </p:nvPr>
        </p:nvSpPr>
        <p:spPr>
          <a:xfrm>
            <a:off x="5447928" y="1772815"/>
            <a:ext cx="6336704" cy="1168603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6500" b="1" kern="1200" baseline="0" dirty="0">
                <a:solidFill>
                  <a:schemeClr val="bg1"/>
                </a:solidFill>
                <a:effectLst/>
                <a:latin typeface="MankSans" panose="02000603020000020003" pitchFamily="2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제목을</a:t>
            </a:r>
            <a:r>
              <a:rPr lang="en-US" altLang="ko-KR" dirty="0"/>
              <a:t> </a:t>
            </a:r>
            <a:r>
              <a:rPr lang="ko-KR" altLang="en-US" dirty="0"/>
              <a:t>입력하시오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2020-12-22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3"/>
          </p:nvPr>
        </p:nvSpPr>
        <p:spPr>
          <a:xfrm>
            <a:off x="6383338" y="260350"/>
            <a:ext cx="5545137" cy="6337300"/>
          </a:xfrm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2020-12-22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3"/>
          </p:nvPr>
        </p:nvSpPr>
        <p:spPr>
          <a:xfrm>
            <a:off x="4871865" y="0"/>
            <a:ext cx="7324650" cy="6858000"/>
          </a:xfrm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2020-12-22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808489" cy="6858000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867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2020-12-22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3"/>
          </p:nvPr>
        </p:nvSpPr>
        <p:spPr>
          <a:xfrm>
            <a:off x="5447928" y="0"/>
            <a:ext cx="6744072" cy="6858000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257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808517" y="332655"/>
            <a:ext cx="10574967" cy="91673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lang="ko-KR" altLang="en-US" sz="4000" b="1" kern="1200" baseline="0" dirty="0">
                <a:solidFill>
                  <a:schemeClr val="tx1"/>
                </a:solidFill>
                <a:effectLst/>
                <a:latin typeface="MankSans" panose="02000603020000020003" pitchFamily="2" charset="-127"/>
                <a:ea typeface="맑은 고딕" panose="020B0503020000020004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41" name="텍스트 개체 틀 40"/>
          <p:cNvSpPr>
            <a:spLocks noGrp="1"/>
          </p:cNvSpPr>
          <p:nvPr>
            <p:ph type="body" sz="quarter" idx="10"/>
          </p:nvPr>
        </p:nvSpPr>
        <p:spPr>
          <a:xfrm>
            <a:off x="808038" y="1249387"/>
            <a:ext cx="10575925" cy="3794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lang="en-US" altLang="en-US" sz="1600" kern="1200" baseline="0" dirty="0">
                <a:solidFill>
                  <a:schemeClr val="bg1">
                    <a:lumMod val="50000"/>
                  </a:schemeClr>
                </a:solidFill>
                <a:latin typeface="MankSans" panose="02000603020000020003" pitchFamily="2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367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40016" y="1700808"/>
            <a:ext cx="5256584" cy="1152128"/>
          </a:xfrm>
        </p:spPr>
        <p:txBody>
          <a:bodyPr anchor="ctr">
            <a:normAutofit/>
          </a:bodyPr>
          <a:lstStyle>
            <a:lvl1pPr algn="l">
              <a:defRPr sz="3200" b="1" baseline="0">
                <a:solidFill>
                  <a:schemeClr val="bg1"/>
                </a:solidFill>
                <a:latin typeface="MankSans" panose="02000603020000020003" pitchFamily="2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2020-12-22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>
          <a:xfrm>
            <a:off x="6227316" y="3068960"/>
            <a:ext cx="5272090" cy="1512168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MankSans" panose="02000603020000020003" pitchFamily="2" charset="-127"/>
              </a:defRPr>
            </a:lvl1pPr>
            <a:lvl2pPr marL="457200" indent="0">
              <a:buNone/>
              <a:defRPr sz="2000" baseline="0">
                <a:latin typeface="MankSans" panose="02000603020000020003" pitchFamily="2" charset="-127"/>
              </a:defRPr>
            </a:lvl2pPr>
            <a:lvl3pPr marL="914400" indent="0">
              <a:buNone/>
              <a:defRPr sz="2000" baseline="0">
                <a:latin typeface="MankSans" panose="02000603020000020003" pitchFamily="2" charset="-127"/>
              </a:defRPr>
            </a:lvl3pPr>
            <a:lvl4pPr marL="1371600" indent="0">
              <a:buNone/>
              <a:defRPr sz="2000" baseline="0">
                <a:latin typeface="MankSans" panose="02000603020000020003" pitchFamily="2" charset="-127"/>
              </a:defRPr>
            </a:lvl4pPr>
            <a:lvl5pPr marL="1828800" indent="0">
              <a:buNone/>
              <a:defRPr sz="2000" baseline="0">
                <a:latin typeface="MankSans" panose="02000603020000020003" pitchFamily="2" charset="-127"/>
              </a:defRPr>
            </a:lvl5pPr>
          </a:lstStyle>
          <a:p>
            <a:pPr marL="0" lvl="0" indent="0">
              <a:buNone/>
            </a:pPr>
            <a:endParaRPr lang="ko-KR" altLang="en-US" dirty="0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4"/>
          </p:nvPr>
        </p:nvSpPr>
        <p:spPr>
          <a:xfrm>
            <a:off x="369888" y="333016"/>
            <a:ext cx="5108128" cy="6191969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061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2020-12-22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2207568" y="908720"/>
            <a:ext cx="7776864" cy="1368152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7000" b="0" kern="1200" baseline="0" dirty="0">
                <a:solidFill>
                  <a:srgbClr val="5F59C7"/>
                </a:solidFill>
                <a:effectLst/>
                <a:latin typeface="MankSans" panose="02000603020000020003" pitchFamily="2" charset="-127"/>
                <a:ea typeface="맑은 고딕" panose="020B0503020000020004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8" name="그림 개체 틀 9"/>
          <p:cNvSpPr>
            <a:spLocks noGrp="1"/>
          </p:cNvSpPr>
          <p:nvPr>
            <p:ph type="pic" sz="quarter" idx="13"/>
          </p:nvPr>
        </p:nvSpPr>
        <p:spPr>
          <a:xfrm>
            <a:off x="407368" y="3169542"/>
            <a:ext cx="11377264" cy="3288431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2020-12-22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872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19026"/>
            <a:ext cx="1097280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062021"/>
            <a:ext cx="10972800" cy="5286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429399"/>
            <a:ext cx="28448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ankSans" panose="02000603020000020003" pitchFamily="2" charset="-127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2020-12-22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429399"/>
            <a:ext cx="38608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ankSans" panose="02000603020000020003" pitchFamily="2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429399"/>
            <a:ext cx="28448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ankSans" panose="02000603020000020003" pitchFamily="2" charset="-127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1" r:id="rId3"/>
    <p:sldLayoutId id="2147483668" r:id="rId4"/>
    <p:sldLayoutId id="2147483671" r:id="rId5"/>
    <p:sldLayoutId id="2147483667" r:id="rId6"/>
    <p:sldLayoutId id="2147483669" r:id="rId7"/>
    <p:sldLayoutId id="2147483657" r:id="rId8"/>
    <p:sldLayoutId id="2147483670" r:id="rId9"/>
  </p:sldLayoutIdLst>
  <p:txStyles>
    <p:titleStyle>
      <a:lvl1pPr algn="l" defTabSz="914400" rtl="0" eaLnBrk="1" latinLnBrk="1" hangingPunct="1">
        <a:spcBef>
          <a:spcPct val="0"/>
        </a:spcBef>
        <a:buNone/>
        <a:defRPr lang="ko-KR" altLang="en-US" sz="3500" kern="1200">
          <a:solidFill>
            <a:sysClr val="windowText" lastClr="000000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500" kern="120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800" kern="120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lang="ko-KR" altLang="en-US"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Company Introduction 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플랫폼 구성도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5501" y="332655"/>
            <a:ext cx="662858" cy="523309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037CD6F3-DB25-4B08-96AA-C032E112A6C8}"/>
              </a:ext>
            </a:extLst>
          </p:cNvPr>
          <p:cNvGrpSpPr/>
          <p:nvPr/>
        </p:nvGrpSpPr>
        <p:grpSpPr>
          <a:xfrm>
            <a:off x="1487488" y="1663531"/>
            <a:ext cx="7974856" cy="4709279"/>
            <a:chOff x="65360" y="328591"/>
            <a:chExt cx="10643453" cy="628512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BB7BB66-94AC-4F8C-8BB3-094A7A7B2BCE}"/>
                </a:ext>
              </a:extLst>
            </p:cNvPr>
            <p:cNvSpPr txBox="1"/>
            <p:nvPr/>
          </p:nvSpPr>
          <p:spPr>
            <a:xfrm>
              <a:off x="8506394" y="609151"/>
              <a:ext cx="2135768" cy="14908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/>
                <a:t>은행</a:t>
              </a:r>
              <a:endParaRPr lang="en-US" altLang="ko-KR" sz="1400" b="1" dirty="0"/>
            </a:p>
            <a:p>
              <a:pPr algn="ctr"/>
              <a:r>
                <a:rPr lang="ko-KR" altLang="en-US" sz="1200" dirty="0"/>
                <a:t>전자서명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대출관련 서류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대출 승인관련 서류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가상계좌</a:t>
              </a:r>
              <a:endParaRPr lang="en-US" sz="12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36610A7-8E1B-4AED-9A0F-F01E407668C7}"/>
                </a:ext>
              </a:extLst>
            </p:cNvPr>
            <p:cNvSpPr txBox="1"/>
            <p:nvPr/>
          </p:nvSpPr>
          <p:spPr>
            <a:xfrm>
              <a:off x="1621434" y="1032103"/>
              <a:ext cx="1140051" cy="964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/>
                <a:t>사용자</a:t>
              </a:r>
              <a:endParaRPr lang="en-US" altLang="ko-KR" sz="1400" b="1" dirty="0"/>
            </a:p>
            <a:p>
              <a:pPr algn="ctr"/>
              <a:r>
                <a:rPr lang="ko-KR" altLang="en-US" sz="1200" dirty="0"/>
                <a:t>아이디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패스워드</a:t>
              </a:r>
              <a:endParaRPr lang="en-US" sz="12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D8B7638-535C-4BCB-9B0C-ADB24DE7376C}"/>
                </a:ext>
              </a:extLst>
            </p:cNvPr>
            <p:cNvSpPr txBox="1"/>
            <p:nvPr/>
          </p:nvSpPr>
          <p:spPr>
            <a:xfrm>
              <a:off x="142852" y="2975145"/>
              <a:ext cx="1030431" cy="7015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/>
                <a:t>매도자</a:t>
              </a:r>
              <a:endParaRPr lang="en-US" altLang="ko-KR" sz="1400" b="1" dirty="0"/>
            </a:p>
            <a:p>
              <a:pPr algn="ctr"/>
              <a:endParaRPr lang="en-US" sz="12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6870E58-D81D-4E27-9E84-7D534517DFE0}"/>
                </a:ext>
              </a:extLst>
            </p:cNvPr>
            <p:cNvSpPr txBox="1"/>
            <p:nvPr/>
          </p:nvSpPr>
          <p:spPr>
            <a:xfrm>
              <a:off x="1236000" y="2960348"/>
              <a:ext cx="1541994" cy="14908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/>
                <a:t>공인중개사</a:t>
              </a:r>
              <a:endParaRPr lang="en-US" altLang="ko-KR" sz="1400" b="1" dirty="0"/>
            </a:p>
            <a:p>
              <a:pPr algn="ctr"/>
              <a:r>
                <a:rPr lang="ko-KR" altLang="en-US" sz="1200" dirty="0"/>
                <a:t>매물정보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계약정보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고객정보</a:t>
              </a:r>
              <a:endParaRPr lang="en-US" altLang="ko-KR" sz="1200" dirty="0"/>
            </a:p>
            <a:p>
              <a:pPr algn="ctr"/>
              <a:endParaRPr lang="en-US" sz="12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1D11EFA-C4DD-41D8-8767-AA7EEFBAA0FE}"/>
                </a:ext>
              </a:extLst>
            </p:cNvPr>
            <p:cNvSpPr txBox="1"/>
            <p:nvPr/>
          </p:nvSpPr>
          <p:spPr>
            <a:xfrm>
              <a:off x="5646755" y="3329681"/>
              <a:ext cx="1030431" cy="438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/>
                <a:t>플랫폼</a:t>
              </a:r>
              <a:endParaRPr lang="en-US" sz="1400" b="1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657D142-7D9D-4BE7-9B33-DDCE2D1D73FE}"/>
                </a:ext>
              </a:extLst>
            </p:cNvPr>
            <p:cNvSpPr txBox="1"/>
            <p:nvPr/>
          </p:nvSpPr>
          <p:spPr>
            <a:xfrm>
              <a:off x="2900278" y="2960348"/>
              <a:ext cx="1030431" cy="438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/>
                <a:t>매수자</a:t>
              </a:r>
              <a:endParaRPr lang="en-US" sz="1400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418D13E-049A-49C4-86E1-91AB77E103CA}"/>
                </a:ext>
              </a:extLst>
            </p:cNvPr>
            <p:cNvSpPr txBox="1"/>
            <p:nvPr/>
          </p:nvSpPr>
          <p:spPr>
            <a:xfrm>
              <a:off x="5566202" y="4717331"/>
              <a:ext cx="1286211" cy="1753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/>
                <a:t>행정기관</a:t>
              </a:r>
              <a:endParaRPr lang="en-US" altLang="ko-KR" sz="1400" b="1" dirty="0"/>
            </a:p>
            <a:p>
              <a:pPr algn="ctr"/>
              <a:r>
                <a:rPr lang="ko-KR" altLang="en-US" sz="1200" dirty="0" err="1"/>
                <a:t>국토부</a:t>
              </a:r>
              <a:endParaRPr lang="en-US" altLang="ko-KR" sz="1200" dirty="0"/>
            </a:p>
            <a:p>
              <a:pPr algn="ctr"/>
              <a:r>
                <a:rPr lang="ko-KR" altLang="en-US" sz="1200" dirty="0" err="1"/>
                <a:t>행안부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구청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시청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도청</a:t>
              </a:r>
              <a:endParaRPr lang="en-US" sz="12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51D2126-4713-42B8-B389-56AE6FE1D356}"/>
                </a:ext>
              </a:extLst>
            </p:cNvPr>
            <p:cNvSpPr txBox="1"/>
            <p:nvPr/>
          </p:nvSpPr>
          <p:spPr>
            <a:xfrm>
              <a:off x="5123777" y="470652"/>
              <a:ext cx="2076391" cy="1753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/>
                <a:t>보안서버</a:t>
              </a:r>
              <a:endParaRPr lang="en-US" altLang="ko-KR" sz="1400" b="1" dirty="0"/>
            </a:p>
            <a:p>
              <a:pPr algn="ctr"/>
              <a:r>
                <a:rPr lang="ko-KR" altLang="en-US" sz="1200" dirty="0"/>
                <a:t>사용자 아이디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사용자 패스워드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계약 서류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전자서명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중개업무 관련자료</a:t>
              </a:r>
              <a:endParaRPr lang="en-US" sz="12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CDC4DA-F37A-44B6-8BCF-1AB67B2C7102}"/>
                </a:ext>
              </a:extLst>
            </p:cNvPr>
            <p:cNvSpPr txBox="1"/>
            <p:nvPr/>
          </p:nvSpPr>
          <p:spPr>
            <a:xfrm>
              <a:off x="8641138" y="3651247"/>
              <a:ext cx="1866286" cy="14908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/>
                <a:t>빅데이터 서버</a:t>
              </a:r>
              <a:endParaRPr lang="en-US" altLang="ko-KR" sz="1400" b="1" dirty="0"/>
            </a:p>
            <a:p>
              <a:pPr algn="ctr"/>
              <a:r>
                <a:rPr lang="ko-KR" altLang="en-US" sz="1200" dirty="0"/>
                <a:t>서류 서식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영상 자료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매물 정보</a:t>
              </a:r>
              <a:endParaRPr lang="en-US" altLang="ko-KR" sz="1200" dirty="0"/>
            </a:p>
            <a:p>
              <a:pPr algn="ctr"/>
              <a:endParaRPr lang="en-US" sz="1200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BFBD65E-1A52-4F86-AC14-5FD6307B80D2}"/>
                </a:ext>
              </a:extLst>
            </p:cNvPr>
            <p:cNvSpPr/>
            <p:nvPr/>
          </p:nvSpPr>
          <p:spPr>
            <a:xfrm>
              <a:off x="5027438" y="328591"/>
              <a:ext cx="2269067" cy="20384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06D7B01-403F-4FF4-A646-2DD51BB4E67C}"/>
                </a:ext>
              </a:extLst>
            </p:cNvPr>
            <p:cNvSpPr/>
            <p:nvPr/>
          </p:nvSpPr>
          <p:spPr>
            <a:xfrm>
              <a:off x="8439746" y="3259701"/>
              <a:ext cx="2269067" cy="20384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D50F9EF-6BE1-406F-9C3F-896B778A5D65}"/>
                </a:ext>
              </a:extLst>
            </p:cNvPr>
            <p:cNvSpPr/>
            <p:nvPr/>
          </p:nvSpPr>
          <p:spPr>
            <a:xfrm>
              <a:off x="5074774" y="4575272"/>
              <a:ext cx="2269067" cy="20384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1905796-67E5-49C9-B12D-01306D1B4F65}"/>
                </a:ext>
              </a:extLst>
            </p:cNvPr>
            <p:cNvSpPr/>
            <p:nvPr/>
          </p:nvSpPr>
          <p:spPr>
            <a:xfrm>
              <a:off x="5074774" y="2960348"/>
              <a:ext cx="2269067" cy="10913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FD34FD2-CE8F-446B-A958-AAEDBFD694D0}"/>
                </a:ext>
              </a:extLst>
            </p:cNvPr>
            <p:cNvSpPr/>
            <p:nvPr/>
          </p:nvSpPr>
          <p:spPr>
            <a:xfrm>
              <a:off x="8439746" y="328591"/>
              <a:ext cx="2269067" cy="20384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3683DBC-5665-49F0-A7DA-8C4E4BEE0882}"/>
                </a:ext>
              </a:extLst>
            </p:cNvPr>
            <p:cNvSpPr/>
            <p:nvPr/>
          </p:nvSpPr>
          <p:spPr>
            <a:xfrm>
              <a:off x="763592" y="901061"/>
              <a:ext cx="2855737" cy="11854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9230A9D-50D6-4B7A-B611-A4AE112E463D}"/>
                </a:ext>
              </a:extLst>
            </p:cNvPr>
            <p:cNvSpPr/>
            <p:nvPr/>
          </p:nvSpPr>
          <p:spPr>
            <a:xfrm rot="5400000">
              <a:off x="-769800" y="3423921"/>
              <a:ext cx="2855737" cy="11854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1D77EFC-8B0B-4840-94D9-40ADEF792390}"/>
                </a:ext>
              </a:extLst>
            </p:cNvPr>
            <p:cNvSpPr/>
            <p:nvPr/>
          </p:nvSpPr>
          <p:spPr>
            <a:xfrm rot="5400000">
              <a:off x="579130" y="3423920"/>
              <a:ext cx="2855737" cy="11854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03F7E02-5EAC-407F-8C69-251F81B31E2E}"/>
                </a:ext>
              </a:extLst>
            </p:cNvPr>
            <p:cNvSpPr/>
            <p:nvPr/>
          </p:nvSpPr>
          <p:spPr>
            <a:xfrm rot="5400000">
              <a:off x="1958291" y="3423919"/>
              <a:ext cx="2855737" cy="11854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연결선: 꺾임 24">
              <a:extLst>
                <a:ext uri="{FF2B5EF4-FFF2-40B4-BE49-F238E27FC236}">
                  <a16:creationId xmlns:a16="http://schemas.microsoft.com/office/drawing/2014/main" id="{8D1258CE-9576-4F8E-B262-89FF4132FC0C}"/>
                </a:ext>
              </a:extLst>
            </p:cNvPr>
            <p:cNvCxnSpPr>
              <a:cxnSpLocks/>
              <a:endCxn id="21" idx="1"/>
            </p:cNvCxnSpPr>
            <p:nvPr/>
          </p:nvCxnSpPr>
          <p:spPr>
            <a:xfrm rot="5400000" flipH="1" flipV="1">
              <a:off x="20865" y="1846030"/>
              <a:ext cx="1094989" cy="39046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B03D2DD3-91AC-407C-BA5A-F493FB87680A}"/>
                </a:ext>
              </a:extLst>
            </p:cNvPr>
            <p:cNvCxnSpPr>
              <a:stCxn id="24" idx="1"/>
              <a:endCxn id="21" idx="2"/>
            </p:cNvCxnSpPr>
            <p:nvPr/>
          </p:nvCxnSpPr>
          <p:spPr>
            <a:xfrm rot="16200000" flipV="1">
              <a:off x="2537670" y="1740270"/>
              <a:ext cx="502281" cy="119469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A76ADFA6-687F-4D61-9B18-4BD1DD818650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1602090" y="2234790"/>
              <a:ext cx="502282" cy="18446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id="{89E22402-D6BC-4BD9-BAB2-6ECD49EF6671}"/>
                </a:ext>
              </a:extLst>
            </p:cNvPr>
            <p:cNvCxnSpPr>
              <a:stCxn id="21" idx="3"/>
              <a:endCxn id="16" idx="1"/>
            </p:cNvCxnSpPr>
            <p:nvPr/>
          </p:nvCxnSpPr>
          <p:spPr>
            <a:xfrm flipV="1">
              <a:off x="3619329" y="1347815"/>
              <a:ext cx="1408109" cy="145955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8DB2933A-B1BD-417B-A0FE-82D0F37F6BA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920951" y="2677841"/>
              <a:ext cx="482040" cy="1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FF296F93-D1F4-4BAE-B4FA-EEA86E7AAB4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978110" y="4313508"/>
              <a:ext cx="482040" cy="1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연결선: 꺾임 30">
              <a:extLst>
                <a:ext uri="{FF2B5EF4-FFF2-40B4-BE49-F238E27FC236}">
                  <a16:creationId xmlns:a16="http://schemas.microsoft.com/office/drawing/2014/main" id="{BE10C9C5-6828-4E4F-AE1F-A5967690BB07}"/>
                </a:ext>
              </a:extLst>
            </p:cNvPr>
            <p:cNvCxnSpPr>
              <a:cxnSpLocks/>
            </p:cNvCxnSpPr>
            <p:nvPr/>
          </p:nvCxnSpPr>
          <p:spPr>
            <a:xfrm>
              <a:off x="7343841" y="3699012"/>
              <a:ext cx="1095905" cy="772878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연결선: 꺾임 31">
              <a:extLst>
                <a:ext uri="{FF2B5EF4-FFF2-40B4-BE49-F238E27FC236}">
                  <a16:creationId xmlns:a16="http://schemas.microsoft.com/office/drawing/2014/main" id="{B6E4108C-4685-4976-B998-C050507A332B}"/>
                </a:ext>
              </a:extLst>
            </p:cNvPr>
            <p:cNvCxnSpPr>
              <a:stCxn id="19" idx="3"/>
              <a:endCxn id="20" idx="1"/>
            </p:cNvCxnSpPr>
            <p:nvPr/>
          </p:nvCxnSpPr>
          <p:spPr>
            <a:xfrm flipV="1">
              <a:off x="7343841" y="1347815"/>
              <a:ext cx="1095905" cy="2158232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연결선: 꺾임 32">
              <a:extLst>
                <a:ext uri="{FF2B5EF4-FFF2-40B4-BE49-F238E27FC236}">
                  <a16:creationId xmlns:a16="http://schemas.microsoft.com/office/drawing/2014/main" id="{7FD28331-2DAB-4EE7-A083-06DB6F3E5B9B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640747" y="1665349"/>
              <a:ext cx="1455445" cy="2012277"/>
            </a:xfrm>
            <a:prstGeom prst="bentConnector3">
              <a:avLst>
                <a:gd name="adj1" fmla="val 53968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8668332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Company Introduction 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767408" y="3375353"/>
            <a:ext cx="10575925" cy="379413"/>
          </a:xfrm>
        </p:spPr>
        <p:txBody>
          <a:bodyPr/>
          <a:lstStyle/>
          <a:p>
            <a:pPr algn="l"/>
            <a:r>
              <a:rPr lang="ko-KR" altLang="en-US" dirty="0"/>
              <a:t>관리자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5501" y="332655"/>
            <a:ext cx="662858" cy="523309"/>
          </a:xfrm>
          <a:prstGeom prst="rect">
            <a:avLst/>
          </a:prstGeom>
        </p:spPr>
      </p:pic>
      <p:sp>
        <p:nvSpPr>
          <p:cNvPr id="7" name="텍스트 개체 틀 4"/>
          <p:cNvSpPr txBox="1">
            <a:spLocks/>
          </p:cNvSpPr>
          <p:nvPr/>
        </p:nvSpPr>
        <p:spPr>
          <a:xfrm>
            <a:off x="808038" y="1249387"/>
            <a:ext cx="10575925" cy="379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en-US" altLang="en-US" sz="1600" kern="1200" baseline="0" dirty="0">
                <a:solidFill>
                  <a:schemeClr val="bg1">
                    <a:lumMod val="50000"/>
                  </a:schemeClr>
                </a:solidFill>
                <a:latin typeface="MankSans" panose="02000603020000020003" pitchFamily="2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ko-KR" altLang="en-US" sz="180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lang="ko-KR" altLang="en-US"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플랫폼 구성도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E5A8BE-7AD7-4367-B921-B668F103BDF2}"/>
              </a:ext>
            </a:extLst>
          </p:cNvPr>
          <p:cNvSpPr txBox="1"/>
          <p:nvPr/>
        </p:nvSpPr>
        <p:spPr>
          <a:xfrm>
            <a:off x="4019880" y="2410638"/>
            <a:ext cx="80021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/>
              <a:t>사용자</a:t>
            </a:r>
            <a:endParaRPr lang="en-US" altLang="ko-KR" sz="1400" b="1" dirty="0"/>
          </a:p>
          <a:p>
            <a:pPr algn="ctr"/>
            <a:r>
              <a:rPr lang="ko-KR" altLang="en-US" sz="1200" dirty="0"/>
              <a:t>아이디</a:t>
            </a:r>
            <a:endParaRPr lang="en-US" altLang="ko-KR" sz="1200" dirty="0"/>
          </a:p>
          <a:p>
            <a:pPr algn="ctr"/>
            <a:r>
              <a:rPr lang="ko-KR" altLang="en-US" sz="1200" dirty="0"/>
              <a:t>패스워드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174A6C-E76C-4241-859D-CF280193132D}"/>
              </a:ext>
            </a:extLst>
          </p:cNvPr>
          <p:cNvSpPr txBox="1"/>
          <p:nvPr/>
        </p:nvSpPr>
        <p:spPr>
          <a:xfrm>
            <a:off x="2982041" y="3774488"/>
            <a:ext cx="723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/>
              <a:t>관리자</a:t>
            </a:r>
            <a:endParaRPr lang="en-US" altLang="ko-KR" sz="1400" b="1" dirty="0"/>
          </a:p>
          <a:p>
            <a:pPr algn="ctr"/>
            <a:endParaRPr lang="en-US" altLang="ko-KR" sz="1400" b="1" dirty="0"/>
          </a:p>
          <a:p>
            <a:pPr algn="ctr"/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B9AB72-3CC8-43AB-B87C-43D939A5101B}"/>
              </a:ext>
            </a:extLst>
          </p:cNvPr>
          <p:cNvSpPr txBox="1"/>
          <p:nvPr/>
        </p:nvSpPr>
        <p:spPr>
          <a:xfrm>
            <a:off x="6845313" y="402334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/>
              <a:t>플랫폼</a:t>
            </a:r>
            <a:endParaRPr lang="en-US" sz="1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936C4A-88E4-4A99-AC02-91434D88D120}"/>
              </a:ext>
            </a:extLst>
          </p:cNvPr>
          <p:cNvSpPr txBox="1"/>
          <p:nvPr/>
        </p:nvSpPr>
        <p:spPr>
          <a:xfrm>
            <a:off x="6478227" y="2016547"/>
            <a:ext cx="1457450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/>
              <a:t>보안서버</a:t>
            </a:r>
            <a:endParaRPr lang="en-US" altLang="ko-KR" sz="1400" b="1" dirty="0"/>
          </a:p>
          <a:p>
            <a:pPr algn="ctr"/>
            <a:r>
              <a:rPr lang="ko-KR" altLang="en-US" sz="1200" dirty="0"/>
              <a:t>사용자 아이디</a:t>
            </a:r>
            <a:endParaRPr lang="en-US" altLang="ko-KR" sz="1200" dirty="0"/>
          </a:p>
          <a:p>
            <a:pPr algn="ctr"/>
            <a:r>
              <a:rPr lang="ko-KR" altLang="en-US" sz="1200" dirty="0"/>
              <a:t>사용자 패스워드</a:t>
            </a:r>
            <a:endParaRPr lang="en-US" altLang="ko-KR" sz="1200" dirty="0"/>
          </a:p>
          <a:p>
            <a:pPr algn="ctr"/>
            <a:r>
              <a:rPr lang="ko-KR" altLang="en-US" sz="1200" dirty="0"/>
              <a:t>계약 서류</a:t>
            </a:r>
            <a:endParaRPr lang="en-US" altLang="ko-KR" sz="1200" dirty="0"/>
          </a:p>
          <a:p>
            <a:pPr algn="ctr"/>
            <a:r>
              <a:rPr lang="ko-KR" altLang="en-US" sz="1200" dirty="0"/>
              <a:t>전자서명</a:t>
            </a:r>
            <a:endParaRPr lang="en-US" altLang="ko-KR" sz="1200" dirty="0"/>
          </a:p>
          <a:p>
            <a:pPr algn="ctr"/>
            <a:r>
              <a:rPr lang="ko-KR" altLang="en-US" sz="1200" dirty="0"/>
              <a:t>중개업무 관련자료</a:t>
            </a:r>
            <a:endParaRPr 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5FA919-ED0A-40C0-9948-D06EA2090D69}"/>
              </a:ext>
            </a:extLst>
          </p:cNvPr>
          <p:cNvSpPr txBox="1"/>
          <p:nvPr/>
        </p:nvSpPr>
        <p:spPr>
          <a:xfrm>
            <a:off x="8947116" y="4249054"/>
            <a:ext cx="1309974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/>
              <a:t>빅데이터 서버</a:t>
            </a:r>
            <a:endParaRPr lang="en-US" altLang="ko-KR" sz="1400" b="1" dirty="0"/>
          </a:p>
          <a:p>
            <a:pPr algn="ctr"/>
            <a:r>
              <a:rPr lang="ko-KR" altLang="en-US" sz="1200" dirty="0"/>
              <a:t>서류 서식</a:t>
            </a:r>
            <a:endParaRPr lang="en-US" altLang="ko-KR" sz="1200" dirty="0"/>
          </a:p>
          <a:p>
            <a:pPr algn="ctr"/>
            <a:r>
              <a:rPr lang="ko-KR" altLang="en-US" sz="1200" dirty="0"/>
              <a:t>영상 자료</a:t>
            </a:r>
            <a:endParaRPr lang="en-US" altLang="ko-KR" sz="1200" dirty="0"/>
          </a:p>
          <a:p>
            <a:pPr algn="ctr"/>
            <a:r>
              <a:rPr lang="ko-KR" altLang="en-US" sz="1200" dirty="0"/>
              <a:t>매물 정보</a:t>
            </a:r>
            <a:endParaRPr lang="en-US" altLang="ko-KR" sz="1200" dirty="0"/>
          </a:p>
          <a:p>
            <a:pPr algn="ctr"/>
            <a:endParaRPr lang="en-US" sz="12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7667369-A422-449F-AAB5-C210EF5DB770}"/>
              </a:ext>
            </a:extLst>
          </p:cNvPr>
          <p:cNvSpPr/>
          <p:nvPr/>
        </p:nvSpPr>
        <p:spPr>
          <a:xfrm>
            <a:off x="6410605" y="1916832"/>
            <a:ext cx="1592692" cy="14308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ED7B3B3-E0CC-4CFC-AD49-5F9C688C6B94}"/>
              </a:ext>
            </a:extLst>
          </p:cNvPr>
          <p:cNvSpPr/>
          <p:nvPr/>
        </p:nvSpPr>
        <p:spPr>
          <a:xfrm>
            <a:off x="8805756" y="3974222"/>
            <a:ext cx="1592692" cy="14308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8A03478-3B17-4051-AAAC-C8413D23B95C}"/>
              </a:ext>
            </a:extLst>
          </p:cNvPr>
          <p:cNvSpPr/>
          <p:nvPr/>
        </p:nvSpPr>
        <p:spPr>
          <a:xfrm>
            <a:off x="6443831" y="3764102"/>
            <a:ext cx="1592692" cy="766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C83012B-667A-441E-8996-27DB3B6ACF4D}"/>
              </a:ext>
            </a:extLst>
          </p:cNvPr>
          <p:cNvSpPr/>
          <p:nvPr/>
        </p:nvSpPr>
        <p:spPr>
          <a:xfrm>
            <a:off x="3417748" y="2318657"/>
            <a:ext cx="2004485" cy="832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B11CD34-36DF-4C2D-A96C-BA7907FFA2FE}"/>
              </a:ext>
            </a:extLst>
          </p:cNvPr>
          <p:cNvSpPr/>
          <p:nvPr/>
        </p:nvSpPr>
        <p:spPr>
          <a:xfrm rot="5400000">
            <a:off x="2341437" y="4089491"/>
            <a:ext cx="2004485" cy="832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A16C81F7-3A49-4A11-A9CD-1817F4A6CB78}"/>
              </a:ext>
            </a:extLst>
          </p:cNvPr>
          <p:cNvCxnSpPr>
            <a:cxnSpLocks/>
            <a:endCxn id="22" idx="1"/>
          </p:cNvCxnSpPr>
          <p:nvPr/>
        </p:nvCxnSpPr>
        <p:spPr>
          <a:xfrm rot="5400000" flipH="1" flipV="1">
            <a:off x="2896416" y="2981945"/>
            <a:ext cx="768589" cy="2740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CC833B2A-7FCC-4344-B61A-59414081F36C}"/>
              </a:ext>
            </a:extLst>
          </p:cNvPr>
          <p:cNvCxnSpPr>
            <a:cxnSpLocks/>
            <a:stCxn id="22" idx="3"/>
            <a:endCxn id="17" idx="1"/>
          </p:cNvCxnSpPr>
          <p:nvPr/>
        </p:nvCxnSpPr>
        <p:spPr>
          <a:xfrm flipV="1">
            <a:off x="5422232" y="2632241"/>
            <a:ext cx="988373" cy="10244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6C4E9D84-5B74-4673-81AF-6F7080315CE7}"/>
              </a:ext>
            </a:extLst>
          </p:cNvPr>
          <p:cNvCxnSpPr>
            <a:cxnSpLocks/>
          </p:cNvCxnSpPr>
          <p:nvPr/>
        </p:nvCxnSpPr>
        <p:spPr>
          <a:xfrm rot="5400000">
            <a:off x="7037776" y="3565806"/>
            <a:ext cx="338351" cy="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81271F52-6232-4A6E-9430-6C167A109597}"/>
              </a:ext>
            </a:extLst>
          </p:cNvPr>
          <p:cNvCxnSpPr>
            <a:cxnSpLocks/>
          </p:cNvCxnSpPr>
          <p:nvPr/>
        </p:nvCxnSpPr>
        <p:spPr>
          <a:xfrm>
            <a:off x="8036523" y="4282581"/>
            <a:ext cx="769232" cy="54249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5684BC64-AB9C-479F-ADBA-E74C20AF483E}"/>
              </a:ext>
            </a:extLst>
          </p:cNvPr>
          <p:cNvCxnSpPr>
            <a:cxnSpLocks/>
          </p:cNvCxnSpPr>
          <p:nvPr/>
        </p:nvCxnSpPr>
        <p:spPr>
          <a:xfrm rot="10800000">
            <a:off x="5437266" y="2855123"/>
            <a:ext cx="1021599" cy="1412448"/>
          </a:xfrm>
          <a:prstGeom prst="bentConnector3">
            <a:avLst>
              <a:gd name="adj1" fmla="val 53968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771278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Company Introduction 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792921" y="2564904"/>
            <a:ext cx="10575925" cy="379413"/>
          </a:xfrm>
        </p:spPr>
        <p:txBody>
          <a:bodyPr/>
          <a:lstStyle/>
          <a:p>
            <a:pPr algn="l"/>
            <a:r>
              <a:rPr lang="ko-KR" altLang="en-US" dirty="0"/>
              <a:t>중개자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5501" y="332655"/>
            <a:ext cx="662858" cy="523309"/>
          </a:xfrm>
          <a:prstGeom prst="rect">
            <a:avLst/>
          </a:prstGeom>
        </p:spPr>
      </p:pic>
      <p:sp>
        <p:nvSpPr>
          <p:cNvPr id="6" name="텍스트 개체 틀 4"/>
          <p:cNvSpPr txBox="1">
            <a:spLocks/>
          </p:cNvSpPr>
          <p:nvPr/>
        </p:nvSpPr>
        <p:spPr>
          <a:xfrm>
            <a:off x="808038" y="1249387"/>
            <a:ext cx="10575925" cy="379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en-US" altLang="en-US" sz="1600" kern="1200" baseline="0" dirty="0">
                <a:solidFill>
                  <a:schemeClr val="bg1">
                    <a:lumMod val="50000"/>
                  </a:schemeClr>
                </a:solidFill>
                <a:latin typeface="MankSans" panose="02000603020000020003" pitchFamily="2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ko-KR" altLang="en-US" sz="180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lang="ko-KR" altLang="en-US"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플랫폼 구성도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BE70A4-86A2-41DF-A9A0-08D96DDF89F4}"/>
              </a:ext>
            </a:extLst>
          </p:cNvPr>
          <p:cNvSpPr txBox="1"/>
          <p:nvPr/>
        </p:nvSpPr>
        <p:spPr>
          <a:xfrm>
            <a:off x="4019880" y="2410638"/>
            <a:ext cx="80021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/>
              <a:t>사용자</a:t>
            </a:r>
            <a:endParaRPr lang="en-US" altLang="ko-KR" sz="1400" b="1" dirty="0"/>
          </a:p>
          <a:p>
            <a:pPr algn="ctr"/>
            <a:r>
              <a:rPr lang="ko-KR" altLang="en-US" sz="1200" dirty="0"/>
              <a:t>아이디</a:t>
            </a:r>
            <a:endParaRPr lang="en-US" altLang="ko-KR" sz="1200" dirty="0"/>
          </a:p>
          <a:p>
            <a:pPr algn="ctr"/>
            <a:r>
              <a:rPr lang="ko-KR" altLang="en-US" sz="1200" dirty="0"/>
              <a:t>패스워드</a:t>
            </a:r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AA420A-E529-4C86-9F99-750C0706B845}"/>
              </a:ext>
            </a:extLst>
          </p:cNvPr>
          <p:cNvSpPr txBox="1"/>
          <p:nvPr/>
        </p:nvSpPr>
        <p:spPr>
          <a:xfrm>
            <a:off x="3749338" y="3764102"/>
            <a:ext cx="1082349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/>
              <a:t>공인중개사</a:t>
            </a:r>
            <a:endParaRPr lang="en-US" altLang="ko-KR" sz="1400" b="1" dirty="0"/>
          </a:p>
          <a:p>
            <a:pPr algn="ctr"/>
            <a:r>
              <a:rPr lang="ko-KR" altLang="en-US" sz="1200" dirty="0"/>
              <a:t>매물정보</a:t>
            </a:r>
            <a:endParaRPr lang="en-US" altLang="ko-KR" sz="1200" dirty="0"/>
          </a:p>
          <a:p>
            <a:pPr algn="ctr"/>
            <a:r>
              <a:rPr lang="ko-KR" altLang="en-US" sz="1200" dirty="0"/>
              <a:t>계약정보</a:t>
            </a:r>
            <a:endParaRPr lang="en-US" altLang="ko-KR" sz="1200" dirty="0"/>
          </a:p>
          <a:p>
            <a:pPr algn="ctr"/>
            <a:r>
              <a:rPr lang="ko-KR" altLang="en-US" sz="1200" dirty="0"/>
              <a:t>고객정보</a:t>
            </a:r>
            <a:endParaRPr lang="en-US" altLang="ko-KR" sz="1200" dirty="0"/>
          </a:p>
          <a:p>
            <a:pPr algn="ctr"/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0BC78-94DA-44B8-9327-9CD80AFD0EB8}"/>
              </a:ext>
            </a:extLst>
          </p:cNvPr>
          <p:cNvSpPr txBox="1"/>
          <p:nvPr/>
        </p:nvSpPr>
        <p:spPr>
          <a:xfrm>
            <a:off x="6845313" y="402334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/>
              <a:t>플랫폼</a:t>
            </a:r>
            <a:endParaRPr lang="en-US" sz="1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4AE221-C499-4E48-BB2A-5A47717DA774}"/>
              </a:ext>
            </a:extLst>
          </p:cNvPr>
          <p:cNvSpPr txBox="1"/>
          <p:nvPr/>
        </p:nvSpPr>
        <p:spPr>
          <a:xfrm>
            <a:off x="6788772" y="4997355"/>
            <a:ext cx="902811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/>
              <a:t>행정기관</a:t>
            </a:r>
            <a:endParaRPr lang="en-US" altLang="ko-KR" sz="1400" b="1" dirty="0"/>
          </a:p>
          <a:p>
            <a:pPr algn="ctr"/>
            <a:r>
              <a:rPr lang="ko-KR" altLang="en-US" sz="1200" dirty="0" err="1"/>
              <a:t>국토부</a:t>
            </a:r>
            <a:endParaRPr lang="en-US" altLang="ko-KR" sz="1200" dirty="0"/>
          </a:p>
          <a:p>
            <a:pPr algn="ctr"/>
            <a:r>
              <a:rPr lang="ko-KR" altLang="en-US" sz="1200" dirty="0" err="1"/>
              <a:t>행안부</a:t>
            </a:r>
            <a:endParaRPr lang="en-US" altLang="ko-KR" sz="1200" dirty="0"/>
          </a:p>
          <a:p>
            <a:pPr algn="ctr"/>
            <a:r>
              <a:rPr lang="ko-KR" altLang="en-US" sz="1200" dirty="0"/>
              <a:t>구청</a:t>
            </a:r>
            <a:endParaRPr lang="en-US" altLang="ko-KR" sz="1200" dirty="0"/>
          </a:p>
          <a:p>
            <a:pPr algn="ctr"/>
            <a:r>
              <a:rPr lang="ko-KR" altLang="en-US" sz="1200" dirty="0"/>
              <a:t>시청</a:t>
            </a:r>
            <a:endParaRPr lang="en-US" altLang="ko-KR" sz="1200" dirty="0"/>
          </a:p>
          <a:p>
            <a:pPr algn="ctr"/>
            <a:r>
              <a:rPr lang="ko-KR" altLang="en-US" sz="1200" dirty="0"/>
              <a:t>도청</a:t>
            </a:r>
            <a:endParaRPr 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383B1B-DFE0-4DE6-ACBC-C0E9E09FFD25}"/>
              </a:ext>
            </a:extLst>
          </p:cNvPr>
          <p:cNvSpPr txBox="1"/>
          <p:nvPr/>
        </p:nvSpPr>
        <p:spPr>
          <a:xfrm>
            <a:off x="6478227" y="2016547"/>
            <a:ext cx="1457450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/>
              <a:t>보안서버</a:t>
            </a:r>
            <a:endParaRPr lang="en-US" altLang="ko-KR" sz="1400" b="1" dirty="0"/>
          </a:p>
          <a:p>
            <a:pPr algn="ctr"/>
            <a:r>
              <a:rPr lang="ko-KR" altLang="en-US" sz="1200" dirty="0"/>
              <a:t>사용자 아이디</a:t>
            </a:r>
            <a:endParaRPr lang="en-US" altLang="ko-KR" sz="1200" dirty="0"/>
          </a:p>
          <a:p>
            <a:pPr algn="ctr"/>
            <a:r>
              <a:rPr lang="ko-KR" altLang="en-US" sz="1200" dirty="0"/>
              <a:t>사용자 패스워드</a:t>
            </a:r>
            <a:endParaRPr lang="en-US" altLang="ko-KR" sz="1200" dirty="0"/>
          </a:p>
          <a:p>
            <a:pPr algn="ctr"/>
            <a:r>
              <a:rPr lang="ko-KR" altLang="en-US" sz="1200" dirty="0"/>
              <a:t>계약 서류</a:t>
            </a:r>
            <a:endParaRPr lang="en-US" altLang="ko-KR" sz="1200" dirty="0"/>
          </a:p>
          <a:p>
            <a:pPr algn="ctr"/>
            <a:r>
              <a:rPr lang="ko-KR" altLang="en-US" sz="1200" dirty="0"/>
              <a:t>전자서명</a:t>
            </a:r>
            <a:endParaRPr lang="en-US" altLang="ko-KR" sz="1200" dirty="0"/>
          </a:p>
          <a:p>
            <a:pPr algn="ctr"/>
            <a:r>
              <a:rPr lang="ko-KR" altLang="en-US" sz="1200" dirty="0"/>
              <a:t>중개업무 관련자료</a:t>
            </a:r>
            <a:endParaRPr 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05973F-4F89-4F37-BD84-9D315D40DF12}"/>
              </a:ext>
            </a:extLst>
          </p:cNvPr>
          <p:cNvSpPr txBox="1"/>
          <p:nvPr/>
        </p:nvSpPr>
        <p:spPr>
          <a:xfrm>
            <a:off x="8947116" y="4249054"/>
            <a:ext cx="1309974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/>
              <a:t>빅데이터 서버</a:t>
            </a:r>
            <a:endParaRPr lang="en-US" altLang="ko-KR" sz="1400" b="1" dirty="0"/>
          </a:p>
          <a:p>
            <a:pPr algn="ctr"/>
            <a:r>
              <a:rPr lang="ko-KR" altLang="en-US" sz="1200" dirty="0"/>
              <a:t>서류 서식</a:t>
            </a:r>
            <a:endParaRPr lang="en-US" altLang="ko-KR" sz="1200" dirty="0"/>
          </a:p>
          <a:p>
            <a:pPr algn="ctr"/>
            <a:r>
              <a:rPr lang="ko-KR" altLang="en-US" sz="1200" dirty="0"/>
              <a:t>영상 자료</a:t>
            </a:r>
            <a:endParaRPr lang="en-US" altLang="ko-KR" sz="1200" dirty="0"/>
          </a:p>
          <a:p>
            <a:pPr algn="ctr"/>
            <a:r>
              <a:rPr lang="ko-KR" altLang="en-US" sz="1200" dirty="0"/>
              <a:t>매물 정보</a:t>
            </a:r>
            <a:endParaRPr lang="en-US" altLang="ko-KR" sz="1200" dirty="0"/>
          </a:p>
          <a:p>
            <a:pPr algn="ctr"/>
            <a:endParaRPr lang="en-US" sz="12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B5444F-0B24-4D07-A05C-9149B593D3E1}"/>
              </a:ext>
            </a:extLst>
          </p:cNvPr>
          <p:cNvSpPr/>
          <p:nvPr/>
        </p:nvSpPr>
        <p:spPr>
          <a:xfrm>
            <a:off x="6410605" y="1916832"/>
            <a:ext cx="1592692" cy="14308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7D4A43B-4F84-49E2-8015-62277146B80E}"/>
              </a:ext>
            </a:extLst>
          </p:cNvPr>
          <p:cNvSpPr/>
          <p:nvPr/>
        </p:nvSpPr>
        <p:spPr>
          <a:xfrm>
            <a:off x="8805756" y="3974222"/>
            <a:ext cx="1592692" cy="14308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D5BB264-C24A-4A9A-8E29-B38C219C5839}"/>
              </a:ext>
            </a:extLst>
          </p:cNvPr>
          <p:cNvSpPr/>
          <p:nvPr/>
        </p:nvSpPr>
        <p:spPr>
          <a:xfrm>
            <a:off x="6443831" y="4897641"/>
            <a:ext cx="1592692" cy="14308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17AA95E-6414-4A64-9825-43F1506E5505}"/>
              </a:ext>
            </a:extLst>
          </p:cNvPr>
          <p:cNvSpPr/>
          <p:nvPr/>
        </p:nvSpPr>
        <p:spPr>
          <a:xfrm>
            <a:off x="6443831" y="3764102"/>
            <a:ext cx="1592692" cy="766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D2499B3-B386-48D7-80D5-CBEED224FF8C}"/>
              </a:ext>
            </a:extLst>
          </p:cNvPr>
          <p:cNvSpPr/>
          <p:nvPr/>
        </p:nvSpPr>
        <p:spPr>
          <a:xfrm>
            <a:off x="3417748" y="2318657"/>
            <a:ext cx="2004485" cy="832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58A83F9-EA82-4B44-9B25-DA257E4F24A2}"/>
              </a:ext>
            </a:extLst>
          </p:cNvPr>
          <p:cNvSpPr/>
          <p:nvPr/>
        </p:nvSpPr>
        <p:spPr>
          <a:xfrm rot="5400000">
            <a:off x="3288271" y="4089490"/>
            <a:ext cx="2004485" cy="832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D75A5BC5-4E6F-4011-BF38-C7100E2B3CC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006302" y="3254822"/>
            <a:ext cx="352559" cy="1294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12C50E7F-9F5C-4A6A-9987-2649D8CB1DEE}"/>
              </a:ext>
            </a:extLst>
          </p:cNvPr>
          <p:cNvCxnSpPr>
            <a:stCxn id="22" idx="3"/>
            <a:endCxn id="17" idx="1"/>
          </p:cNvCxnSpPr>
          <p:nvPr/>
        </p:nvCxnSpPr>
        <p:spPr>
          <a:xfrm flipV="1">
            <a:off x="5422232" y="2632241"/>
            <a:ext cx="988373" cy="10244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F1EB00E0-D5DF-4E54-9487-AAB6CA741CB0}"/>
              </a:ext>
            </a:extLst>
          </p:cNvPr>
          <p:cNvCxnSpPr>
            <a:cxnSpLocks/>
          </p:cNvCxnSpPr>
          <p:nvPr/>
        </p:nvCxnSpPr>
        <p:spPr>
          <a:xfrm rot="5400000">
            <a:off x="7037776" y="3565806"/>
            <a:ext cx="338351" cy="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67EF9B4C-E495-4078-819B-54F155BA38B7}"/>
              </a:ext>
            </a:extLst>
          </p:cNvPr>
          <p:cNvCxnSpPr>
            <a:cxnSpLocks/>
          </p:cNvCxnSpPr>
          <p:nvPr/>
        </p:nvCxnSpPr>
        <p:spPr>
          <a:xfrm rot="5400000">
            <a:off x="7077896" y="4713905"/>
            <a:ext cx="338351" cy="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B23CA1E2-4CAC-4294-B8DB-42CE68373081}"/>
              </a:ext>
            </a:extLst>
          </p:cNvPr>
          <p:cNvCxnSpPr>
            <a:cxnSpLocks/>
          </p:cNvCxnSpPr>
          <p:nvPr/>
        </p:nvCxnSpPr>
        <p:spPr>
          <a:xfrm>
            <a:off x="8036523" y="4282581"/>
            <a:ext cx="769232" cy="54249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90F565A3-DE02-40DA-9275-F22BA68844B5}"/>
              </a:ext>
            </a:extLst>
          </p:cNvPr>
          <p:cNvCxnSpPr>
            <a:cxnSpLocks/>
          </p:cNvCxnSpPr>
          <p:nvPr/>
        </p:nvCxnSpPr>
        <p:spPr>
          <a:xfrm rot="10800000">
            <a:off x="5437266" y="2855123"/>
            <a:ext cx="1021599" cy="1412448"/>
          </a:xfrm>
          <a:prstGeom prst="bentConnector3">
            <a:avLst>
              <a:gd name="adj1" fmla="val 53968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596776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Company Introduction 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775122" y="2780928"/>
            <a:ext cx="10575925" cy="379413"/>
          </a:xfrm>
        </p:spPr>
        <p:txBody>
          <a:bodyPr/>
          <a:lstStyle/>
          <a:p>
            <a:pPr algn="l"/>
            <a:r>
              <a:rPr lang="ko-KR" altLang="en-US" dirty="0"/>
              <a:t>매도자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5501" y="332655"/>
            <a:ext cx="662858" cy="523309"/>
          </a:xfrm>
          <a:prstGeom prst="rect">
            <a:avLst/>
          </a:prstGeom>
        </p:spPr>
      </p:pic>
      <p:sp>
        <p:nvSpPr>
          <p:cNvPr id="6" name="텍스트 개체 틀 4"/>
          <p:cNvSpPr txBox="1">
            <a:spLocks/>
          </p:cNvSpPr>
          <p:nvPr/>
        </p:nvSpPr>
        <p:spPr>
          <a:xfrm>
            <a:off x="808038" y="1249387"/>
            <a:ext cx="10575925" cy="379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en-US" altLang="en-US" sz="1600" kern="1200" baseline="0" dirty="0">
                <a:solidFill>
                  <a:schemeClr val="bg1">
                    <a:lumMod val="50000"/>
                  </a:schemeClr>
                </a:solidFill>
                <a:latin typeface="MankSans" panose="02000603020000020003" pitchFamily="2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ko-KR" altLang="en-US" sz="180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lang="ko-KR" altLang="en-US"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플랫폼 구성도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26E213-E0C0-45C1-B781-A04D580C1076}"/>
              </a:ext>
            </a:extLst>
          </p:cNvPr>
          <p:cNvSpPr txBox="1"/>
          <p:nvPr/>
        </p:nvSpPr>
        <p:spPr>
          <a:xfrm>
            <a:off x="4019880" y="2410638"/>
            <a:ext cx="80021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/>
              <a:t>사용자</a:t>
            </a:r>
            <a:endParaRPr lang="en-US" altLang="ko-KR" sz="1400" b="1" dirty="0"/>
          </a:p>
          <a:p>
            <a:pPr algn="ctr"/>
            <a:r>
              <a:rPr lang="ko-KR" altLang="en-US" sz="1200" dirty="0"/>
              <a:t>아이디</a:t>
            </a:r>
            <a:endParaRPr lang="en-US" altLang="ko-KR" sz="1200" dirty="0"/>
          </a:p>
          <a:p>
            <a:pPr algn="ctr"/>
            <a:r>
              <a:rPr lang="ko-KR" altLang="en-US" sz="1200" dirty="0"/>
              <a:t>패스워드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4DC928-4B8C-4384-BFF9-1063E81F52B6}"/>
              </a:ext>
            </a:extLst>
          </p:cNvPr>
          <p:cNvSpPr txBox="1"/>
          <p:nvPr/>
        </p:nvSpPr>
        <p:spPr>
          <a:xfrm>
            <a:off x="2982041" y="3774488"/>
            <a:ext cx="72327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/>
              <a:t>매도자</a:t>
            </a:r>
            <a:endParaRPr lang="en-US" altLang="ko-KR" sz="1400" b="1" dirty="0"/>
          </a:p>
          <a:p>
            <a:pPr algn="ctr"/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7AED9C-A3F9-4EB0-8118-9372338F69C8}"/>
              </a:ext>
            </a:extLst>
          </p:cNvPr>
          <p:cNvSpPr txBox="1"/>
          <p:nvPr/>
        </p:nvSpPr>
        <p:spPr>
          <a:xfrm>
            <a:off x="6845313" y="402334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/>
              <a:t>플랫폼</a:t>
            </a:r>
            <a:endParaRPr lang="en-US" sz="1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6D8BE5-E4BE-4102-BEC9-362B6CC4442E}"/>
              </a:ext>
            </a:extLst>
          </p:cNvPr>
          <p:cNvSpPr txBox="1"/>
          <p:nvPr/>
        </p:nvSpPr>
        <p:spPr>
          <a:xfrm>
            <a:off x="6788772" y="4997355"/>
            <a:ext cx="902811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/>
              <a:t>행정기관</a:t>
            </a:r>
            <a:endParaRPr lang="en-US" altLang="ko-KR" sz="1400" b="1" dirty="0"/>
          </a:p>
          <a:p>
            <a:pPr algn="ctr"/>
            <a:r>
              <a:rPr lang="ko-KR" altLang="en-US" sz="1200" dirty="0" err="1"/>
              <a:t>국토부</a:t>
            </a:r>
            <a:endParaRPr lang="en-US" altLang="ko-KR" sz="1200" dirty="0"/>
          </a:p>
          <a:p>
            <a:pPr algn="ctr"/>
            <a:r>
              <a:rPr lang="ko-KR" altLang="en-US" sz="1200" dirty="0" err="1"/>
              <a:t>행안부</a:t>
            </a:r>
            <a:endParaRPr lang="en-US" altLang="ko-KR" sz="1200" dirty="0"/>
          </a:p>
          <a:p>
            <a:pPr algn="ctr"/>
            <a:r>
              <a:rPr lang="ko-KR" altLang="en-US" sz="1200" dirty="0"/>
              <a:t>구청</a:t>
            </a:r>
            <a:endParaRPr lang="en-US" altLang="ko-KR" sz="1200" dirty="0"/>
          </a:p>
          <a:p>
            <a:pPr algn="ctr"/>
            <a:r>
              <a:rPr lang="ko-KR" altLang="en-US" sz="1200" dirty="0"/>
              <a:t>시청</a:t>
            </a:r>
            <a:endParaRPr lang="en-US" altLang="ko-KR" sz="1200" dirty="0"/>
          </a:p>
          <a:p>
            <a:pPr algn="ctr"/>
            <a:r>
              <a:rPr lang="ko-KR" altLang="en-US" sz="1200" dirty="0"/>
              <a:t>도청</a:t>
            </a:r>
            <a:endParaRPr 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F17C8B-356B-4921-AA95-63C87E331638}"/>
              </a:ext>
            </a:extLst>
          </p:cNvPr>
          <p:cNvSpPr txBox="1"/>
          <p:nvPr/>
        </p:nvSpPr>
        <p:spPr>
          <a:xfrm>
            <a:off x="6478227" y="2016547"/>
            <a:ext cx="1457450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/>
              <a:t>보안서버</a:t>
            </a:r>
            <a:endParaRPr lang="en-US" altLang="ko-KR" sz="1400" b="1" dirty="0"/>
          </a:p>
          <a:p>
            <a:pPr algn="ctr"/>
            <a:r>
              <a:rPr lang="ko-KR" altLang="en-US" sz="1200" dirty="0"/>
              <a:t>사용자 아이디</a:t>
            </a:r>
            <a:endParaRPr lang="en-US" altLang="ko-KR" sz="1200" dirty="0"/>
          </a:p>
          <a:p>
            <a:pPr algn="ctr"/>
            <a:r>
              <a:rPr lang="ko-KR" altLang="en-US" sz="1200" dirty="0"/>
              <a:t>사용자 패스워드</a:t>
            </a:r>
            <a:endParaRPr lang="en-US" altLang="ko-KR" sz="1200" dirty="0"/>
          </a:p>
          <a:p>
            <a:pPr algn="ctr"/>
            <a:r>
              <a:rPr lang="ko-KR" altLang="en-US" sz="1200" dirty="0"/>
              <a:t>계약 서류</a:t>
            </a:r>
            <a:endParaRPr lang="en-US" altLang="ko-KR" sz="1200" dirty="0"/>
          </a:p>
          <a:p>
            <a:pPr algn="ctr"/>
            <a:r>
              <a:rPr lang="ko-KR" altLang="en-US" sz="1200" dirty="0"/>
              <a:t>전자서명</a:t>
            </a:r>
            <a:endParaRPr lang="en-US" altLang="ko-KR" sz="1200" dirty="0"/>
          </a:p>
          <a:p>
            <a:pPr algn="ctr"/>
            <a:r>
              <a:rPr lang="ko-KR" altLang="en-US" sz="1200" dirty="0"/>
              <a:t>중개업무 관련자료</a:t>
            </a:r>
            <a:endParaRPr 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3E0978-CBDD-48D1-A1AC-C258427044FA}"/>
              </a:ext>
            </a:extLst>
          </p:cNvPr>
          <p:cNvSpPr txBox="1"/>
          <p:nvPr/>
        </p:nvSpPr>
        <p:spPr>
          <a:xfrm>
            <a:off x="8947116" y="4249054"/>
            <a:ext cx="1309974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/>
              <a:t>빅데이터 서버</a:t>
            </a:r>
            <a:endParaRPr lang="en-US" altLang="ko-KR" sz="1400" b="1" dirty="0"/>
          </a:p>
          <a:p>
            <a:pPr algn="ctr"/>
            <a:r>
              <a:rPr lang="ko-KR" altLang="en-US" sz="1200" dirty="0"/>
              <a:t>서류 서식</a:t>
            </a:r>
            <a:endParaRPr lang="en-US" altLang="ko-KR" sz="1200" dirty="0"/>
          </a:p>
          <a:p>
            <a:pPr algn="ctr"/>
            <a:r>
              <a:rPr lang="ko-KR" altLang="en-US" sz="1200" dirty="0"/>
              <a:t>영상 자료</a:t>
            </a:r>
            <a:endParaRPr lang="en-US" altLang="ko-KR" sz="1200" dirty="0"/>
          </a:p>
          <a:p>
            <a:pPr algn="ctr"/>
            <a:r>
              <a:rPr lang="ko-KR" altLang="en-US" sz="1200" dirty="0"/>
              <a:t>매물 정보</a:t>
            </a:r>
            <a:endParaRPr lang="en-US" altLang="ko-KR" sz="1200" dirty="0"/>
          </a:p>
          <a:p>
            <a:pPr algn="ctr"/>
            <a:endParaRPr lang="en-US" sz="12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C120BB1-B255-43EE-BCE1-6700D76332C5}"/>
              </a:ext>
            </a:extLst>
          </p:cNvPr>
          <p:cNvSpPr/>
          <p:nvPr/>
        </p:nvSpPr>
        <p:spPr>
          <a:xfrm>
            <a:off x="6410605" y="1916832"/>
            <a:ext cx="1592692" cy="14308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83E4821-57AA-4ED2-9483-45EE9C3B93B9}"/>
              </a:ext>
            </a:extLst>
          </p:cNvPr>
          <p:cNvSpPr/>
          <p:nvPr/>
        </p:nvSpPr>
        <p:spPr>
          <a:xfrm>
            <a:off x="8805756" y="3974222"/>
            <a:ext cx="1592692" cy="14308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A5EC992-CC7E-4F8C-B8BA-EB2640A133D1}"/>
              </a:ext>
            </a:extLst>
          </p:cNvPr>
          <p:cNvSpPr/>
          <p:nvPr/>
        </p:nvSpPr>
        <p:spPr>
          <a:xfrm>
            <a:off x="6443831" y="4897641"/>
            <a:ext cx="1592692" cy="14308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087EFDE-4607-44D3-98EF-4541FE0F2BCE}"/>
              </a:ext>
            </a:extLst>
          </p:cNvPr>
          <p:cNvSpPr/>
          <p:nvPr/>
        </p:nvSpPr>
        <p:spPr>
          <a:xfrm>
            <a:off x="6443831" y="3764102"/>
            <a:ext cx="1592692" cy="766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B4575A4-583C-47FB-970B-CB3677B9E96C}"/>
              </a:ext>
            </a:extLst>
          </p:cNvPr>
          <p:cNvSpPr/>
          <p:nvPr/>
        </p:nvSpPr>
        <p:spPr>
          <a:xfrm>
            <a:off x="3417748" y="2318657"/>
            <a:ext cx="2004485" cy="832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7A9E9F-19BD-47F9-8344-6D5B049B8EB3}"/>
              </a:ext>
            </a:extLst>
          </p:cNvPr>
          <p:cNvSpPr/>
          <p:nvPr/>
        </p:nvSpPr>
        <p:spPr>
          <a:xfrm rot="5400000">
            <a:off x="2341437" y="4089491"/>
            <a:ext cx="2004485" cy="832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3D7F18DB-1AFB-4DF0-BB15-31AAF634F9DB}"/>
              </a:ext>
            </a:extLst>
          </p:cNvPr>
          <p:cNvCxnSpPr>
            <a:cxnSpLocks/>
            <a:endCxn id="22" idx="1"/>
          </p:cNvCxnSpPr>
          <p:nvPr/>
        </p:nvCxnSpPr>
        <p:spPr>
          <a:xfrm rot="5400000" flipH="1" flipV="1">
            <a:off x="2896416" y="2981945"/>
            <a:ext cx="768589" cy="2740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E18D98E1-0EE4-440B-AEDD-620B147AE2D2}"/>
              </a:ext>
            </a:extLst>
          </p:cNvPr>
          <p:cNvCxnSpPr>
            <a:stCxn id="22" idx="3"/>
            <a:endCxn id="17" idx="1"/>
          </p:cNvCxnSpPr>
          <p:nvPr/>
        </p:nvCxnSpPr>
        <p:spPr>
          <a:xfrm flipV="1">
            <a:off x="5422232" y="2632241"/>
            <a:ext cx="988373" cy="10244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FE7656E3-078D-4242-B0C1-3AA4EA91963B}"/>
              </a:ext>
            </a:extLst>
          </p:cNvPr>
          <p:cNvCxnSpPr>
            <a:cxnSpLocks/>
          </p:cNvCxnSpPr>
          <p:nvPr/>
        </p:nvCxnSpPr>
        <p:spPr>
          <a:xfrm rot="5400000">
            <a:off x="7037776" y="3565806"/>
            <a:ext cx="338351" cy="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CED119E7-23E2-4857-954E-BAE15A627EF4}"/>
              </a:ext>
            </a:extLst>
          </p:cNvPr>
          <p:cNvCxnSpPr>
            <a:cxnSpLocks/>
          </p:cNvCxnSpPr>
          <p:nvPr/>
        </p:nvCxnSpPr>
        <p:spPr>
          <a:xfrm rot="5400000">
            <a:off x="7077896" y="4713905"/>
            <a:ext cx="338351" cy="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6BA953C0-2D1D-4432-B1CD-D5926A033BF7}"/>
              </a:ext>
            </a:extLst>
          </p:cNvPr>
          <p:cNvCxnSpPr>
            <a:cxnSpLocks/>
          </p:cNvCxnSpPr>
          <p:nvPr/>
        </p:nvCxnSpPr>
        <p:spPr>
          <a:xfrm>
            <a:off x="8036523" y="4282581"/>
            <a:ext cx="769232" cy="54249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01DA6B0F-D7E7-4354-A878-2F69F4D115D3}"/>
              </a:ext>
            </a:extLst>
          </p:cNvPr>
          <p:cNvCxnSpPr>
            <a:cxnSpLocks/>
          </p:cNvCxnSpPr>
          <p:nvPr/>
        </p:nvCxnSpPr>
        <p:spPr>
          <a:xfrm rot="10800000">
            <a:off x="5437266" y="2855123"/>
            <a:ext cx="1021599" cy="1412448"/>
          </a:xfrm>
          <a:prstGeom prst="bentConnector3">
            <a:avLst>
              <a:gd name="adj1" fmla="val 53968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636954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Company Introduction 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695400" y="2852936"/>
            <a:ext cx="10575925" cy="379413"/>
          </a:xfrm>
        </p:spPr>
        <p:txBody>
          <a:bodyPr/>
          <a:lstStyle/>
          <a:p>
            <a:pPr algn="l"/>
            <a:r>
              <a:rPr lang="ko-KR" altLang="en-US" dirty="0"/>
              <a:t>매수자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5501" y="332655"/>
            <a:ext cx="662858" cy="523309"/>
          </a:xfrm>
          <a:prstGeom prst="rect">
            <a:avLst/>
          </a:prstGeom>
        </p:spPr>
      </p:pic>
      <p:sp>
        <p:nvSpPr>
          <p:cNvPr id="6" name="텍스트 개체 틀 4"/>
          <p:cNvSpPr txBox="1">
            <a:spLocks/>
          </p:cNvSpPr>
          <p:nvPr/>
        </p:nvSpPr>
        <p:spPr>
          <a:xfrm>
            <a:off x="808038" y="1249387"/>
            <a:ext cx="10575925" cy="379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en-US" altLang="en-US" sz="1600" kern="1200" baseline="0" dirty="0">
                <a:solidFill>
                  <a:schemeClr val="bg1">
                    <a:lumMod val="50000"/>
                  </a:schemeClr>
                </a:solidFill>
                <a:latin typeface="MankSans" panose="02000603020000020003" pitchFamily="2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ko-KR" altLang="en-US" sz="180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lang="ko-KR" altLang="en-US"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플랫폼 구성도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1E86EC-042C-4E4B-BDAF-036F7C062E63}"/>
              </a:ext>
            </a:extLst>
          </p:cNvPr>
          <p:cNvSpPr txBox="1"/>
          <p:nvPr/>
        </p:nvSpPr>
        <p:spPr>
          <a:xfrm>
            <a:off x="8852537" y="2113761"/>
            <a:ext cx="1499128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/>
              <a:t>은행</a:t>
            </a:r>
            <a:endParaRPr lang="en-US" altLang="ko-KR" sz="1400" b="1" dirty="0"/>
          </a:p>
          <a:p>
            <a:pPr algn="ctr"/>
            <a:r>
              <a:rPr lang="ko-KR" altLang="en-US" sz="1200" dirty="0"/>
              <a:t>전자서명</a:t>
            </a:r>
            <a:endParaRPr lang="en-US" altLang="ko-KR" sz="1200" dirty="0"/>
          </a:p>
          <a:p>
            <a:pPr algn="ctr"/>
            <a:r>
              <a:rPr lang="ko-KR" altLang="en-US" sz="1200" dirty="0"/>
              <a:t>대출관련 서류</a:t>
            </a:r>
            <a:endParaRPr lang="en-US" altLang="ko-KR" sz="1200" dirty="0"/>
          </a:p>
          <a:p>
            <a:pPr algn="ctr"/>
            <a:r>
              <a:rPr lang="ko-KR" altLang="en-US" sz="1200" dirty="0"/>
              <a:t>대출 승인관련 서류</a:t>
            </a:r>
            <a:endParaRPr lang="en-US" altLang="ko-KR" sz="1200" dirty="0"/>
          </a:p>
          <a:p>
            <a:pPr algn="ctr"/>
            <a:r>
              <a:rPr lang="ko-KR" altLang="en-US" sz="1200" dirty="0"/>
              <a:t>가상계좌</a:t>
            </a:r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6C5212-1875-4014-9A61-10C090C0EB1B}"/>
              </a:ext>
            </a:extLst>
          </p:cNvPr>
          <p:cNvSpPr txBox="1"/>
          <p:nvPr/>
        </p:nvSpPr>
        <p:spPr>
          <a:xfrm>
            <a:off x="4019880" y="2410638"/>
            <a:ext cx="80021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/>
              <a:t>사용자</a:t>
            </a:r>
            <a:endParaRPr lang="en-US" altLang="ko-KR" sz="1400" b="1" dirty="0"/>
          </a:p>
          <a:p>
            <a:pPr algn="ctr"/>
            <a:r>
              <a:rPr lang="ko-KR" altLang="en-US" sz="1200" dirty="0"/>
              <a:t>아이디</a:t>
            </a:r>
            <a:endParaRPr lang="en-US" altLang="ko-KR" sz="1200" dirty="0"/>
          </a:p>
          <a:p>
            <a:pPr algn="ctr"/>
            <a:r>
              <a:rPr lang="ko-KR" altLang="en-US" sz="1200" dirty="0"/>
              <a:t>패스워드</a:t>
            </a: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D8CB88-5529-4211-955F-3131A3D38070}"/>
              </a:ext>
            </a:extLst>
          </p:cNvPr>
          <p:cNvSpPr txBox="1"/>
          <p:nvPr/>
        </p:nvSpPr>
        <p:spPr>
          <a:xfrm>
            <a:off x="6845313" y="402334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/>
              <a:t>플랫폼</a:t>
            </a:r>
            <a:endParaRPr lang="en-US" sz="1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5490CF-FCA4-4361-B692-9DF3E9CFE229}"/>
              </a:ext>
            </a:extLst>
          </p:cNvPr>
          <p:cNvSpPr txBox="1"/>
          <p:nvPr/>
        </p:nvSpPr>
        <p:spPr>
          <a:xfrm>
            <a:off x="4917520" y="376410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/>
              <a:t>매수자</a:t>
            </a:r>
            <a:endParaRPr lang="en-US" sz="1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BE087A-40EB-4F26-959C-0D5CBF133F87}"/>
              </a:ext>
            </a:extLst>
          </p:cNvPr>
          <p:cNvSpPr txBox="1"/>
          <p:nvPr/>
        </p:nvSpPr>
        <p:spPr>
          <a:xfrm>
            <a:off x="6788772" y="4997355"/>
            <a:ext cx="902811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/>
              <a:t>행정기관</a:t>
            </a:r>
            <a:endParaRPr lang="en-US" altLang="ko-KR" sz="1400" b="1" dirty="0"/>
          </a:p>
          <a:p>
            <a:pPr algn="ctr"/>
            <a:r>
              <a:rPr lang="ko-KR" altLang="en-US" sz="1200" dirty="0" err="1"/>
              <a:t>국토부</a:t>
            </a:r>
            <a:endParaRPr lang="en-US" altLang="ko-KR" sz="1200" dirty="0"/>
          </a:p>
          <a:p>
            <a:pPr algn="ctr"/>
            <a:r>
              <a:rPr lang="ko-KR" altLang="en-US" sz="1200" dirty="0" err="1"/>
              <a:t>행안부</a:t>
            </a:r>
            <a:endParaRPr lang="en-US" altLang="ko-KR" sz="1200" dirty="0"/>
          </a:p>
          <a:p>
            <a:pPr algn="ctr"/>
            <a:r>
              <a:rPr lang="ko-KR" altLang="en-US" sz="1200" dirty="0"/>
              <a:t>구청</a:t>
            </a:r>
            <a:endParaRPr lang="en-US" altLang="ko-KR" sz="1200" dirty="0"/>
          </a:p>
          <a:p>
            <a:pPr algn="ctr"/>
            <a:r>
              <a:rPr lang="ko-KR" altLang="en-US" sz="1200" dirty="0"/>
              <a:t>시청</a:t>
            </a:r>
            <a:endParaRPr lang="en-US" altLang="ko-KR" sz="1200" dirty="0"/>
          </a:p>
          <a:p>
            <a:pPr algn="ctr"/>
            <a:r>
              <a:rPr lang="ko-KR" altLang="en-US" sz="1200" dirty="0"/>
              <a:t>도청</a:t>
            </a:r>
            <a:endParaRPr 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385562-3B36-411F-9190-7498F406C2EE}"/>
              </a:ext>
            </a:extLst>
          </p:cNvPr>
          <p:cNvSpPr txBox="1"/>
          <p:nvPr/>
        </p:nvSpPr>
        <p:spPr>
          <a:xfrm>
            <a:off x="6478227" y="2016547"/>
            <a:ext cx="1457450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/>
              <a:t>보안서버</a:t>
            </a:r>
            <a:endParaRPr lang="en-US" altLang="ko-KR" sz="1400" b="1" dirty="0"/>
          </a:p>
          <a:p>
            <a:pPr algn="ctr"/>
            <a:r>
              <a:rPr lang="ko-KR" altLang="en-US" sz="1200" dirty="0"/>
              <a:t>사용자 아이디</a:t>
            </a:r>
            <a:endParaRPr lang="en-US" altLang="ko-KR" sz="1200" dirty="0"/>
          </a:p>
          <a:p>
            <a:pPr algn="ctr"/>
            <a:r>
              <a:rPr lang="ko-KR" altLang="en-US" sz="1200" dirty="0"/>
              <a:t>사용자 패스워드</a:t>
            </a:r>
            <a:endParaRPr lang="en-US" altLang="ko-KR" sz="1200" dirty="0"/>
          </a:p>
          <a:p>
            <a:pPr algn="ctr"/>
            <a:r>
              <a:rPr lang="ko-KR" altLang="en-US" sz="1200" dirty="0"/>
              <a:t>계약 서류</a:t>
            </a:r>
            <a:endParaRPr lang="en-US" altLang="ko-KR" sz="1200" dirty="0"/>
          </a:p>
          <a:p>
            <a:pPr algn="ctr"/>
            <a:r>
              <a:rPr lang="ko-KR" altLang="en-US" sz="1200" dirty="0"/>
              <a:t>전자서명</a:t>
            </a:r>
            <a:endParaRPr lang="en-US" altLang="ko-KR" sz="1200" dirty="0"/>
          </a:p>
          <a:p>
            <a:pPr algn="ctr"/>
            <a:r>
              <a:rPr lang="ko-KR" altLang="en-US" sz="1200" dirty="0"/>
              <a:t>중개업무 관련자료</a:t>
            </a:r>
            <a:endParaRPr 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D38124-1EE8-4F45-BBAC-568CBD2E215E}"/>
              </a:ext>
            </a:extLst>
          </p:cNvPr>
          <p:cNvSpPr txBox="1"/>
          <p:nvPr/>
        </p:nvSpPr>
        <p:spPr>
          <a:xfrm>
            <a:off x="8947116" y="4249054"/>
            <a:ext cx="1309974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/>
              <a:t>빅데이터 서버</a:t>
            </a:r>
            <a:endParaRPr lang="en-US" altLang="ko-KR" sz="1400" b="1" dirty="0"/>
          </a:p>
          <a:p>
            <a:pPr algn="ctr"/>
            <a:r>
              <a:rPr lang="ko-KR" altLang="en-US" sz="1200" dirty="0"/>
              <a:t>서류 서식</a:t>
            </a:r>
            <a:endParaRPr lang="en-US" altLang="ko-KR" sz="1200" dirty="0"/>
          </a:p>
          <a:p>
            <a:pPr algn="ctr"/>
            <a:r>
              <a:rPr lang="ko-KR" altLang="en-US" sz="1200" dirty="0"/>
              <a:t>영상 자료</a:t>
            </a:r>
            <a:endParaRPr lang="en-US" altLang="ko-KR" sz="1200" dirty="0"/>
          </a:p>
          <a:p>
            <a:pPr algn="ctr"/>
            <a:r>
              <a:rPr lang="ko-KR" altLang="en-US" sz="1200" dirty="0"/>
              <a:t>매물 정보</a:t>
            </a:r>
            <a:endParaRPr lang="en-US" altLang="ko-KR" sz="1200" dirty="0"/>
          </a:p>
          <a:p>
            <a:pPr algn="ctr"/>
            <a:endParaRPr lang="en-US" sz="12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F1CE3B5-BBF7-414A-BE36-AF6956C901C0}"/>
              </a:ext>
            </a:extLst>
          </p:cNvPr>
          <p:cNvSpPr/>
          <p:nvPr/>
        </p:nvSpPr>
        <p:spPr>
          <a:xfrm>
            <a:off x="6410605" y="1916832"/>
            <a:ext cx="1592692" cy="14308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E0E95AA-63FD-44A8-95C7-8EA46E3B0E55}"/>
              </a:ext>
            </a:extLst>
          </p:cNvPr>
          <p:cNvSpPr/>
          <p:nvPr/>
        </p:nvSpPr>
        <p:spPr>
          <a:xfrm>
            <a:off x="8805756" y="3974222"/>
            <a:ext cx="1592692" cy="14308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AB57343-BB8B-41FC-98E1-B72FFF9163A2}"/>
              </a:ext>
            </a:extLst>
          </p:cNvPr>
          <p:cNvSpPr/>
          <p:nvPr/>
        </p:nvSpPr>
        <p:spPr>
          <a:xfrm>
            <a:off x="6443831" y="4897641"/>
            <a:ext cx="1592692" cy="14308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B818776-566B-4FC2-9AFC-67C12E3CBABA}"/>
              </a:ext>
            </a:extLst>
          </p:cNvPr>
          <p:cNvSpPr/>
          <p:nvPr/>
        </p:nvSpPr>
        <p:spPr>
          <a:xfrm>
            <a:off x="6443831" y="3764102"/>
            <a:ext cx="1592692" cy="766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905F61E-F843-4A5D-A2CC-5D26F61670E4}"/>
              </a:ext>
            </a:extLst>
          </p:cNvPr>
          <p:cNvSpPr/>
          <p:nvPr/>
        </p:nvSpPr>
        <p:spPr>
          <a:xfrm>
            <a:off x="8805756" y="1916832"/>
            <a:ext cx="1592692" cy="14308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5BCF528-C38C-48F6-902D-D02F1F9B78C4}"/>
              </a:ext>
            </a:extLst>
          </p:cNvPr>
          <p:cNvSpPr/>
          <p:nvPr/>
        </p:nvSpPr>
        <p:spPr>
          <a:xfrm>
            <a:off x="3417748" y="2318657"/>
            <a:ext cx="2004485" cy="832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DA3A412-04E5-4507-B25B-121B0A2F0890}"/>
              </a:ext>
            </a:extLst>
          </p:cNvPr>
          <p:cNvSpPr/>
          <p:nvPr/>
        </p:nvSpPr>
        <p:spPr>
          <a:xfrm rot="5400000">
            <a:off x="4256325" y="4089489"/>
            <a:ext cx="2004485" cy="832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23EE1C36-4314-417D-A287-DCB019897202}"/>
              </a:ext>
            </a:extLst>
          </p:cNvPr>
          <p:cNvCxnSpPr>
            <a:stCxn id="25" idx="1"/>
            <a:endCxn id="22" idx="2"/>
          </p:cNvCxnSpPr>
          <p:nvPr/>
        </p:nvCxnSpPr>
        <p:spPr>
          <a:xfrm rot="16200000" flipV="1">
            <a:off x="4663000" y="2907711"/>
            <a:ext cx="352559" cy="8385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D731CF57-D079-4931-B505-2D1249D20A4D}"/>
              </a:ext>
            </a:extLst>
          </p:cNvPr>
          <p:cNvCxnSpPr>
            <a:stCxn id="22" idx="3"/>
            <a:endCxn id="17" idx="1"/>
          </p:cNvCxnSpPr>
          <p:nvPr/>
        </p:nvCxnSpPr>
        <p:spPr>
          <a:xfrm flipV="1">
            <a:off x="5422232" y="2632241"/>
            <a:ext cx="988373" cy="10244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1EE78518-B12A-4432-9925-AD4992B2367F}"/>
              </a:ext>
            </a:extLst>
          </p:cNvPr>
          <p:cNvCxnSpPr>
            <a:cxnSpLocks/>
          </p:cNvCxnSpPr>
          <p:nvPr/>
        </p:nvCxnSpPr>
        <p:spPr>
          <a:xfrm rot="5400000">
            <a:off x="7037776" y="3565806"/>
            <a:ext cx="338351" cy="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73838825-C25A-4D91-B6CE-1B98DD0DA8AD}"/>
              </a:ext>
            </a:extLst>
          </p:cNvPr>
          <p:cNvCxnSpPr>
            <a:cxnSpLocks/>
          </p:cNvCxnSpPr>
          <p:nvPr/>
        </p:nvCxnSpPr>
        <p:spPr>
          <a:xfrm rot="5400000">
            <a:off x="7077896" y="4713905"/>
            <a:ext cx="338351" cy="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0594D159-5257-4E98-9DBF-E5AA3CE87555}"/>
              </a:ext>
            </a:extLst>
          </p:cNvPr>
          <p:cNvCxnSpPr>
            <a:cxnSpLocks/>
          </p:cNvCxnSpPr>
          <p:nvPr/>
        </p:nvCxnSpPr>
        <p:spPr>
          <a:xfrm>
            <a:off x="8036523" y="4282581"/>
            <a:ext cx="769232" cy="54249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53523B50-5287-47F6-ABB4-5DC4B9385883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 flipV="1">
            <a:off x="8036523" y="2632241"/>
            <a:ext cx="769232" cy="151489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15E14483-D4FE-41E8-ABCE-0CBABDD7491A}"/>
              </a:ext>
            </a:extLst>
          </p:cNvPr>
          <p:cNvCxnSpPr>
            <a:cxnSpLocks/>
          </p:cNvCxnSpPr>
          <p:nvPr/>
        </p:nvCxnSpPr>
        <p:spPr>
          <a:xfrm rot="10800000">
            <a:off x="5437266" y="2855123"/>
            <a:ext cx="1021599" cy="1412448"/>
          </a:xfrm>
          <a:prstGeom prst="bentConnector3">
            <a:avLst>
              <a:gd name="adj1" fmla="val 53968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036569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Company Introduction 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695400" y="2708920"/>
            <a:ext cx="10575925" cy="379413"/>
          </a:xfrm>
        </p:spPr>
        <p:txBody>
          <a:bodyPr/>
          <a:lstStyle/>
          <a:p>
            <a:pPr algn="l"/>
            <a:r>
              <a:rPr lang="ko-KR" altLang="en-US" dirty="0"/>
              <a:t>사용자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5501" y="332655"/>
            <a:ext cx="662858" cy="523309"/>
          </a:xfrm>
          <a:prstGeom prst="rect">
            <a:avLst/>
          </a:prstGeom>
        </p:spPr>
      </p:pic>
      <p:sp>
        <p:nvSpPr>
          <p:cNvPr id="6" name="텍스트 개체 틀 4"/>
          <p:cNvSpPr txBox="1">
            <a:spLocks/>
          </p:cNvSpPr>
          <p:nvPr/>
        </p:nvSpPr>
        <p:spPr>
          <a:xfrm>
            <a:off x="808038" y="1249387"/>
            <a:ext cx="10575925" cy="379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en-US" altLang="en-US" sz="1600" kern="1200" baseline="0" dirty="0">
                <a:solidFill>
                  <a:schemeClr val="bg1">
                    <a:lumMod val="50000"/>
                  </a:schemeClr>
                </a:solidFill>
                <a:latin typeface="MankSans" panose="02000603020000020003" pitchFamily="2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ko-KR" altLang="en-US" sz="180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lang="ko-KR" altLang="en-US"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플랫폼 구성도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AC7667-3A14-4530-A88D-BCF7E533AEC8}"/>
              </a:ext>
            </a:extLst>
          </p:cNvPr>
          <p:cNvSpPr txBox="1"/>
          <p:nvPr/>
        </p:nvSpPr>
        <p:spPr>
          <a:xfrm>
            <a:off x="4019880" y="2410638"/>
            <a:ext cx="80021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/>
              <a:t>사용자</a:t>
            </a:r>
            <a:endParaRPr lang="en-US" altLang="ko-KR" sz="1400" b="1" dirty="0"/>
          </a:p>
          <a:p>
            <a:pPr algn="ctr"/>
            <a:r>
              <a:rPr lang="ko-KR" altLang="en-US" sz="1200" dirty="0"/>
              <a:t>아이디</a:t>
            </a:r>
            <a:endParaRPr lang="en-US" altLang="ko-KR" sz="1200" dirty="0"/>
          </a:p>
          <a:p>
            <a:pPr algn="ctr"/>
            <a:r>
              <a:rPr lang="ko-KR" altLang="en-US" sz="1200" dirty="0"/>
              <a:t>패스워드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237348-5B9A-4F16-9175-19AB51D13014}"/>
              </a:ext>
            </a:extLst>
          </p:cNvPr>
          <p:cNvSpPr txBox="1"/>
          <p:nvPr/>
        </p:nvSpPr>
        <p:spPr>
          <a:xfrm>
            <a:off x="2982041" y="3774488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/>
              <a:t>회원</a:t>
            </a:r>
            <a:endParaRPr lang="en-US" altLang="ko-KR" sz="1400" b="1" dirty="0"/>
          </a:p>
          <a:p>
            <a:pPr algn="ctr"/>
            <a:r>
              <a:rPr lang="ko-KR" altLang="en-US" sz="1400" b="1" dirty="0"/>
              <a:t>사용자</a:t>
            </a: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327991-BD05-4A8F-92EF-373237CE713D}"/>
              </a:ext>
            </a:extLst>
          </p:cNvPr>
          <p:cNvSpPr txBox="1"/>
          <p:nvPr/>
        </p:nvSpPr>
        <p:spPr>
          <a:xfrm>
            <a:off x="6845313" y="402334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/>
              <a:t>플랫폼</a:t>
            </a:r>
            <a:endParaRPr lang="en-US" sz="1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EAA229-D006-4D69-BA71-329A8DF85CA7}"/>
              </a:ext>
            </a:extLst>
          </p:cNvPr>
          <p:cNvSpPr txBox="1"/>
          <p:nvPr/>
        </p:nvSpPr>
        <p:spPr>
          <a:xfrm>
            <a:off x="6478227" y="2016547"/>
            <a:ext cx="1457450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/>
              <a:t>보안서버</a:t>
            </a:r>
            <a:endParaRPr lang="en-US" altLang="ko-KR" sz="1400" b="1" dirty="0"/>
          </a:p>
          <a:p>
            <a:pPr algn="ctr"/>
            <a:r>
              <a:rPr lang="ko-KR" altLang="en-US" sz="1200" dirty="0"/>
              <a:t>사용자 아이디</a:t>
            </a:r>
            <a:endParaRPr lang="en-US" altLang="ko-KR" sz="1200" dirty="0"/>
          </a:p>
          <a:p>
            <a:pPr algn="ctr"/>
            <a:r>
              <a:rPr lang="ko-KR" altLang="en-US" sz="1200" dirty="0"/>
              <a:t>사용자 패스워드</a:t>
            </a:r>
            <a:endParaRPr lang="en-US" altLang="ko-KR" sz="1200" dirty="0"/>
          </a:p>
          <a:p>
            <a:pPr algn="ctr"/>
            <a:r>
              <a:rPr lang="ko-KR" altLang="en-US" sz="1200" dirty="0"/>
              <a:t>계약 서류</a:t>
            </a:r>
            <a:endParaRPr lang="en-US" altLang="ko-KR" sz="1200" dirty="0"/>
          </a:p>
          <a:p>
            <a:pPr algn="ctr"/>
            <a:r>
              <a:rPr lang="ko-KR" altLang="en-US" sz="1200" dirty="0"/>
              <a:t>전자서명</a:t>
            </a:r>
            <a:endParaRPr lang="en-US" altLang="ko-KR" sz="1200" dirty="0"/>
          </a:p>
          <a:p>
            <a:pPr algn="ctr"/>
            <a:r>
              <a:rPr lang="ko-KR" altLang="en-US" sz="1200" dirty="0"/>
              <a:t>중개업무 관련자료</a:t>
            </a:r>
            <a:endParaRPr 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304D28-10F3-4FC0-8F98-B8E97FE66948}"/>
              </a:ext>
            </a:extLst>
          </p:cNvPr>
          <p:cNvSpPr txBox="1"/>
          <p:nvPr/>
        </p:nvSpPr>
        <p:spPr>
          <a:xfrm>
            <a:off x="8947116" y="4249054"/>
            <a:ext cx="1309974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/>
              <a:t>빅데이터 서버</a:t>
            </a:r>
            <a:endParaRPr lang="en-US" altLang="ko-KR" sz="1400" b="1" dirty="0"/>
          </a:p>
          <a:p>
            <a:pPr algn="ctr"/>
            <a:r>
              <a:rPr lang="ko-KR" altLang="en-US" sz="1200" dirty="0"/>
              <a:t>서류 서식</a:t>
            </a:r>
            <a:endParaRPr lang="en-US" altLang="ko-KR" sz="1200" dirty="0"/>
          </a:p>
          <a:p>
            <a:pPr algn="ctr"/>
            <a:r>
              <a:rPr lang="ko-KR" altLang="en-US" sz="1200" dirty="0"/>
              <a:t>영상 자료</a:t>
            </a:r>
            <a:endParaRPr lang="en-US" altLang="ko-KR" sz="1200" dirty="0"/>
          </a:p>
          <a:p>
            <a:pPr algn="ctr"/>
            <a:r>
              <a:rPr lang="ko-KR" altLang="en-US" sz="1200" dirty="0"/>
              <a:t>매물 정보</a:t>
            </a:r>
            <a:endParaRPr lang="en-US" altLang="ko-KR" sz="1200" dirty="0"/>
          </a:p>
          <a:p>
            <a:pPr algn="ctr"/>
            <a:endParaRPr lang="en-US" sz="12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93091C4-6CD2-44AF-8EBA-C5AFB2A5F467}"/>
              </a:ext>
            </a:extLst>
          </p:cNvPr>
          <p:cNvSpPr/>
          <p:nvPr/>
        </p:nvSpPr>
        <p:spPr>
          <a:xfrm>
            <a:off x="6410605" y="1916832"/>
            <a:ext cx="1592692" cy="14308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A02051C-5A22-4B5E-9C63-BA7F31766D25}"/>
              </a:ext>
            </a:extLst>
          </p:cNvPr>
          <p:cNvSpPr/>
          <p:nvPr/>
        </p:nvSpPr>
        <p:spPr>
          <a:xfrm>
            <a:off x="8805756" y="3974222"/>
            <a:ext cx="1592692" cy="14308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87FFEC5-749B-41CA-A8E3-917DE31FDFBA}"/>
              </a:ext>
            </a:extLst>
          </p:cNvPr>
          <p:cNvSpPr/>
          <p:nvPr/>
        </p:nvSpPr>
        <p:spPr>
          <a:xfrm>
            <a:off x="6443831" y="3764102"/>
            <a:ext cx="1592692" cy="766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B2D1C78-0B20-4720-9CFE-7898B75ABC92}"/>
              </a:ext>
            </a:extLst>
          </p:cNvPr>
          <p:cNvSpPr/>
          <p:nvPr/>
        </p:nvSpPr>
        <p:spPr>
          <a:xfrm>
            <a:off x="3417748" y="2318657"/>
            <a:ext cx="2004485" cy="832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E4DC264-994E-4E12-9E3A-ECA61E93573D}"/>
              </a:ext>
            </a:extLst>
          </p:cNvPr>
          <p:cNvSpPr/>
          <p:nvPr/>
        </p:nvSpPr>
        <p:spPr>
          <a:xfrm rot="5400000">
            <a:off x="2341437" y="4089491"/>
            <a:ext cx="2004485" cy="832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68B9988D-F664-4BFF-A1BE-33FB3019C2F2}"/>
              </a:ext>
            </a:extLst>
          </p:cNvPr>
          <p:cNvCxnSpPr>
            <a:cxnSpLocks/>
            <a:endCxn id="22" idx="1"/>
          </p:cNvCxnSpPr>
          <p:nvPr/>
        </p:nvCxnSpPr>
        <p:spPr>
          <a:xfrm rot="5400000" flipH="1" flipV="1">
            <a:off x="2896416" y="2981945"/>
            <a:ext cx="768589" cy="2740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CD809F29-9F31-432E-AE0A-A3D20633F702}"/>
              </a:ext>
            </a:extLst>
          </p:cNvPr>
          <p:cNvCxnSpPr>
            <a:stCxn id="22" idx="3"/>
            <a:endCxn id="17" idx="1"/>
          </p:cNvCxnSpPr>
          <p:nvPr/>
        </p:nvCxnSpPr>
        <p:spPr>
          <a:xfrm flipV="1">
            <a:off x="5422232" y="2632241"/>
            <a:ext cx="988373" cy="10244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F23C9457-A6A4-4467-9596-EAE7908D2947}"/>
              </a:ext>
            </a:extLst>
          </p:cNvPr>
          <p:cNvCxnSpPr>
            <a:cxnSpLocks/>
          </p:cNvCxnSpPr>
          <p:nvPr/>
        </p:nvCxnSpPr>
        <p:spPr>
          <a:xfrm rot="5400000">
            <a:off x="7037776" y="3565806"/>
            <a:ext cx="338351" cy="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41AE8749-253B-4635-B5F0-10C9C46EEAE3}"/>
              </a:ext>
            </a:extLst>
          </p:cNvPr>
          <p:cNvCxnSpPr>
            <a:cxnSpLocks/>
          </p:cNvCxnSpPr>
          <p:nvPr/>
        </p:nvCxnSpPr>
        <p:spPr>
          <a:xfrm>
            <a:off x="8036523" y="4282581"/>
            <a:ext cx="769232" cy="54249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C2B0D908-E910-4608-9DFF-490BE7CC65EA}"/>
              </a:ext>
            </a:extLst>
          </p:cNvPr>
          <p:cNvCxnSpPr>
            <a:cxnSpLocks/>
          </p:cNvCxnSpPr>
          <p:nvPr/>
        </p:nvCxnSpPr>
        <p:spPr>
          <a:xfrm rot="10800000">
            <a:off x="5437266" y="2855123"/>
            <a:ext cx="1021599" cy="1412448"/>
          </a:xfrm>
          <a:prstGeom prst="bentConnector3">
            <a:avLst>
              <a:gd name="adj1" fmla="val 53968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E370467-2375-4BE1-BF9C-C392DFE5DD3C}"/>
              </a:ext>
            </a:extLst>
          </p:cNvPr>
          <p:cNvSpPr txBox="1"/>
          <p:nvPr/>
        </p:nvSpPr>
        <p:spPr>
          <a:xfrm>
            <a:off x="4282432" y="3778557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/>
              <a:t>비회원</a:t>
            </a:r>
            <a:endParaRPr lang="en-US" altLang="ko-KR" sz="1400" b="1" dirty="0"/>
          </a:p>
          <a:p>
            <a:pPr algn="ctr"/>
            <a:r>
              <a:rPr lang="ko-KR" altLang="en-US" sz="1400" b="1" dirty="0"/>
              <a:t>사용자</a:t>
            </a:r>
            <a:endParaRPr lang="en-US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0793F6F-8D43-493E-9CDA-4663B4E6D00D}"/>
              </a:ext>
            </a:extLst>
          </p:cNvPr>
          <p:cNvSpPr/>
          <p:nvPr/>
        </p:nvSpPr>
        <p:spPr>
          <a:xfrm rot="5400000">
            <a:off x="3641828" y="4093560"/>
            <a:ext cx="2004485" cy="832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1EB99B9D-C573-44B7-BEE0-4AA08703E8CF}"/>
              </a:ext>
            </a:extLst>
          </p:cNvPr>
          <p:cNvCxnSpPr>
            <a:cxnSpLocks/>
            <a:stCxn id="20" idx="2"/>
          </p:cNvCxnSpPr>
          <p:nvPr/>
        </p:nvCxnSpPr>
        <p:spPr>
          <a:xfrm rot="5400000" flipH="1">
            <a:off x="6143023" y="3433017"/>
            <a:ext cx="28533" cy="2165774"/>
          </a:xfrm>
          <a:prstGeom prst="bentConnector4">
            <a:avLst>
              <a:gd name="adj1" fmla="val -801178"/>
              <a:gd name="adj2" fmla="val 6838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56748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Company Introduction 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695400" y="2780928"/>
            <a:ext cx="10575925" cy="379413"/>
          </a:xfrm>
        </p:spPr>
        <p:txBody>
          <a:bodyPr/>
          <a:lstStyle/>
          <a:p>
            <a:pPr algn="l"/>
            <a:r>
              <a:rPr lang="ko-KR" altLang="en-US" dirty="0"/>
              <a:t>서버 운영 흐름도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5501" y="332655"/>
            <a:ext cx="662858" cy="523309"/>
          </a:xfrm>
          <a:prstGeom prst="rect">
            <a:avLst/>
          </a:prstGeom>
        </p:spPr>
      </p:pic>
      <p:sp>
        <p:nvSpPr>
          <p:cNvPr id="6" name="텍스트 개체 틀 4"/>
          <p:cNvSpPr txBox="1">
            <a:spLocks/>
          </p:cNvSpPr>
          <p:nvPr/>
        </p:nvSpPr>
        <p:spPr>
          <a:xfrm>
            <a:off x="808038" y="1249387"/>
            <a:ext cx="10575925" cy="379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en-US" altLang="en-US" sz="1600" kern="1200" baseline="0" dirty="0">
                <a:solidFill>
                  <a:schemeClr val="bg1">
                    <a:lumMod val="50000"/>
                  </a:schemeClr>
                </a:solidFill>
                <a:latin typeface="MankSans" panose="02000603020000020003" pitchFamily="2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ko-KR" altLang="en-US" sz="180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lang="ko-KR" altLang="en-US"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플랫폼 구성도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6F07FF4-D8F3-49B4-88FB-FC90FDE064A7}"/>
              </a:ext>
            </a:extLst>
          </p:cNvPr>
          <p:cNvGrpSpPr/>
          <p:nvPr/>
        </p:nvGrpSpPr>
        <p:grpSpPr>
          <a:xfrm>
            <a:off x="2927648" y="1916832"/>
            <a:ext cx="7470800" cy="4411626"/>
            <a:chOff x="65360" y="328591"/>
            <a:chExt cx="10643453" cy="6285128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FBA6E41-0426-4726-B591-842F9F9A3D5E}"/>
                </a:ext>
              </a:extLst>
            </p:cNvPr>
            <p:cNvSpPr txBox="1"/>
            <p:nvPr/>
          </p:nvSpPr>
          <p:spPr>
            <a:xfrm>
              <a:off x="8506394" y="609151"/>
              <a:ext cx="2135768" cy="14908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/>
                <a:t>은행</a:t>
              </a:r>
              <a:endParaRPr lang="en-US" altLang="ko-KR" sz="1400" b="1" dirty="0"/>
            </a:p>
            <a:p>
              <a:pPr algn="ctr"/>
              <a:r>
                <a:rPr lang="ko-KR" altLang="en-US" sz="1200" dirty="0"/>
                <a:t>전자서명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대출관련 서류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대출 승인관련 서류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가상계좌</a:t>
              </a:r>
              <a:endParaRPr lang="en-US" sz="12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87E7BA3-4EF8-4AB3-8F75-386D44D4D0B9}"/>
                </a:ext>
              </a:extLst>
            </p:cNvPr>
            <p:cNvSpPr txBox="1"/>
            <p:nvPr/>
          </p:nvSpPr>
          <p:spPr>
            <a:xfrm>
              <a:off x="1621434" y="1032103"/>
              <a:ext cx="1140051" cy="964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/>
                <a:t>사용자</a:t>
              </a:r>
              <a:endParaRPr lang="en-US" altLang="ko-KR" sz="1400" b="1" dirty="0"/>
            </a:p>
            <a:p>
              <a:pPr algn="ctr"/>
              <a:r>
                <a:rPr lang="ko-KR" altLang="en-US" sz="1200" dirty="0"/>
                <a:t>아이디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패스워드</a:t>
              </a:r>
              <a:endParaRPr lang="en-US" sz="12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658B19C-BB94-477A-97C3-B6C4D5EAE1EC}"/>
                </a:ext>
              </a:extLst>
            </p:cNvPr>
            <p:cNvSpPr txBox="1"/>
            <p:nvPr/>
          </p:nvSpPr>
          <p:spPr>
            <a:xfrm>
              <a:off x="142852" y="2975145"/>
              <a:ext cx="1030431" cy="7015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/>
                <a:t>매도자</a:t>
              </a:r>
              <a:endParaRPr lang="en-US" altLang="ko-KR" sz="1400" b="1" dirty="0"/>
            </a:p>
            <a:p>
              <a:pPr algn="ctr"/>
              <a:endParaRPr lang="en-US" sz="12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E4A3E05-5807-427D-B051-CE61845AADBC}"/>
                </a:ext>
              </a:extLst>
            </p:cNvPr>
            <p:cNvSpPr txBox="1"/>
            <p:nvPr/>
          </p:nvSpPr>
          <p:spPr>
            <a:xfrm>
              <a:off x="1236000" y="2960348"/>
              <a:ext cx="1541994" cy="14908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/>
                <a:t>공인중개사</a:t>
              </a:r>
              <a:endParaRPr lang="en-US" altLang="ko-KR" sz="1400" b="1" dirty="0"/>
            </a:p>
            <a:p>
              <a:pPr algn="ctr"/>
              <a:r>
                <a:rPr lang="ko-KR" altLang="en-US" sz="1200" dirty="0"/>
                <a:t>매물정보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계약정보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고객정보</a:t>
              </a:r>
              <a:endParaRPr lang="en-US" altLang="ko-KR" sz="1200" dirty="0"/>
            </a:p>
            <a:p>
              <a:pPr algn="ctr"/>
              <a:endParaRPr lang="en-US" sz="12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1C7253C-2076-4355-B2EC-C5223E9F5517}"/>
                </a:ext>
              </a:extLst>
            </p:cNvPr>
            <p:cNvSpPr txBox="1"/>
            <p:nvPr/>
          </p:nvSpPr>
          <p:spPr>
            <a:xfrm>
              <a:off x="5646755" y="3329681"/>
              <a:ext cx="1030431" cy="438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/>
                <a:t>플랫폼</a:t>
              </a:r>
              <a:endParaRPr lang="en-US" sz="1400" b="1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91EB16-2361-424E-9F2B-654761290716}"/>
                </a:ext>
              </a:extLst>
            </p:cNvPr>
            <p:cNvSpPr txBox="1"/>
            <p:nvPr/>
          </p:nvSpPr>
          <p:spPr>
            <a:xfrm>
              <a:off x="2900278" y="2960348"/>
              <a:ext cx="1030431" cy="438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/>
                <a:t>매수자</a:t>
              </a:r>
              <a:endParaRPr lang="en-US" sz="1400" b="1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941FC54-71BC-4912-A802-8AEDFADF7266}"/>
                </a:ext>
              </a:extLst>
            </p:cNvPr>
            <p:cNvSpPr txBox="1"/>
            <p:nvPr/>
          </p:nvSpPr>
          <p:spPr>
            <a:xfrm>
              <a:off x="5566202" y="4717331"/>
              <a:ext cx="1286211" cy="1753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/>
                <a:t>행정기관</a:t>
              </a:r>
              <a:endParaRPr lang="en-US" altLang="ko-KR" sz="1400" b="1" dirty="0"/>
            </a:p>
            <a:p>
              <a:pPr algn="ctr"/>
              <a:r>
                <a:rPr lang="ko-KR" altLang="en-US" sz="1200" dirty="0" err="1"/>
                <a:t>국토부</a:t>
              </a:r>
              <a:endParaRPr lang="en-US" altLang="ko-KR" sz="1200" dirty="0"/>
            </a:p>
            <a:p>
              <a:pPr algn="ctr"/>
              <a:r>
                <a:rPr lang="ko-KR" altLang="en-US" sz="1200" dirty="0" err="1"/>
                <a:t>행안부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구청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시청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도청</a:t>
              </a:r>
              <a:endParaRPr lang="en-US" sz="12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4C778F1-65F3-4987-8CB5-22E423B50C62}"/>
                </a:ext>
              </a:extLst>
            </p:cNvPr>
            <p:cNvSpPr txBox="1"/>
            <p:nvPr/>
          </p:nvSpPr>
          <p:spPr>
            <a:xfrm>
              <a:off x="5123777" y="470652"/>
              <a:ext cx="2076391" cy="1753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/>
                <a:t>보안서버</a:t>
              </a:r>
              <a:endParaRPr lang="en-US" altLang="ko-KR" sz="1400" b="1" dirty="0"/>
            </a:p>
            <a:p>
              <a:pPr algn="ctr"/>
              <a:r>
                <a:rPr lang="ko-KR" altLang="en-US" sz="1200" dirty="0"/>
                <a:t>사용자 아이디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사용자 패스워드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계약 서류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전자서명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중개업무 관련자료</a:t>
              </a:r>
              <a:endParaRPr lang="en-US" sz="12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759A3E1-5AAD-4048-91CC-1085E2915DD5}"/>
                </a:ext>
              </a:extLst>
            </p:cNvPr>
            <p:cNvSpPr txBox="1"/>
            <p:nvPr/>
          </p:nvSpPr>
          <p:spPr>
            <a:xfrm>
              <a:off x="8641138" y="3651247"/>
              <a:ext cx="1866286" cy="14908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/>
                <a:t>빅데이터 서버</a:t>
              </a:r>
              <a:endParaRPr lang="en-US" altLang="ko-KR" sz="1400" b="1" dirty="0"/>
            </a:p>
            <a:p>
              <a:pPr algn="ctr"/>
              <a:r>
                <a:rPr lang="ko-KR" altLang="en-US" sz="1200" dirty="0"/>
                <a:t>서류 서식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영상 자료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매물 정보</a:t>
              </a:r>
              <a:endParaRPr lang="en-US" altLang="ko-KR" sz="1200" dirty="0"/>
            </a:p>
            <a:p>
              <a:pPr algn="ctr"/>
              <a:endParaRPr lang="en-US" sz="1200" dirty="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4FB4C0E-8492-4E2D-A7C8-3595D7DBE5BB}"/>
                </a:ext>
              </a:extLst>
            </p:cNvPr>
            <p:cNvSpPr/>
            <p:nvPr/>
          </p:nvSpPr>
          <p:spPr>
            <a:xfrm>
              <a:off x="5027438" y="328591"/>
              <a:ext cx="2269067" cy="20384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5FD8EB0-B889-4874-B049-9DFFBEEC3716}"/>
                </a:ext>
              </a:extLst>
            </p:cNvPr>
            <p:cNvSpPr/>
            <p:nvPr/>
          </p:nvSpPr>
          <p:spPr>
            <a:xfrm>
              <a:off x="8439746" y="3259701"/>
              <a:ext cx="2269067" cy="20384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C4F590E-0FD2-43B1-B05C-ABC9636DC766}"/>
                </a:ext>
              </a:extLst>
            </p:cNvPr>
            <p:cNvSpPr/>
            <p:nvPr/>
          </p:nvSpPr>
          <p:spPr>
            <a:xfrm>
              <a:off x="5074774" y="4575272"/>
              <a:ext cx="2269067" cy="20384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73E262F1-1789-4D3A-A06E-2CE171B6D35E}"/>
                </a:ext>
              </a:extLst>
            </p:cNvPr>
            <p:cNvSpPr/>
            <p:nvPr/>
          </p:nvSpPr>
          <p:spPr>
            <a:xfrm>
              <a:off x="5074774" y="2960348"/>
              <a:ext cx="2269067" cy="10913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FFF4FE6-121A-407D-9F08-4C3BBF7BB7D7}"/>
                </a:ext>
              </a:extLst>
            </p:cNvPr>
            <p:cNvSpPr/>
            <p:nvPr/>
          </p:nvSpPr>
          <p:spPr>
            <a:xfrm>
              <a:off x="8439746" y="328591"/>
              <a:ext cx="2269067" cy="20384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130E57B7-B23F-41DC-91BD-946B792AB949}"/>
                </a:ext>
              </a:extLst>
            </p:cNvPr>
            <p:cNvSpPr/>
            <p:nvPr/>
          </p:nvSpPr>
          <p:spPr>
            <a:xfrm>
              <a:off x="763592" y="901061"/>
              <a:ext cx="2855737" cy="11854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B7BB57BE-00C6-4F55-AE36-4CAE7E00428A}"/>
                </a:ext>
              </a:extLst>
            </p:cNvPr>
            <p:cNvSpPr/>
            <p:nvPr/>
          </p:nvSpPr>
          <p:spPr>
            <a:xfrm rot="5400000">
              <a:off x="-769800" y="3423921"/>
              <a:ext cx="2855737" cy="11854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03C6806C-6177-4470-B236-209B68D4E752}"/>
                </a:ext>
              </a:extLst>
            </p:cNvPr>
            <p:cNvSpPr/>
            <p:nvPr/>
          </p:nvSpPr>
          <p:spPr>
            <a:xfrm rot="5400000">
              <a:off x="579130" y="3423920"/>
              <a:ext cx="2855737" cy="11854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62B9649B-0B1C-4B5D-886A-4C82DF4ABE89}"/>
                </a:ext>
              </a:extLst>
            </p:cNvPr>
            <p:cNvSpPr/>
            <p:nvPr/>
          </p:nvSpPr>
          <p:spPr>
            <a:xfrm rot="5400000">
              <a:off x="1958291" y="3423919"/>
              <a:ext cx="2855737" cy="11854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연결선: 꺾임 55">
              <a:extLst>
                <a:ext uri="{FF2B5EF4-FFF2-40B4-BE49-F238E27FC236}">
                  <a16:creationId xmlns:a16="http://schemas.microsoft.com/office/drawing/2014/main" id="{8F5DAE62-D59E-479A-B86C-08F254288401}"/>
                </a:ext>
              </a:extLst>
            </p:cNvPr>
            <p:cNvCxnSpPr>
              <a:cxnSpLocks/>
              <a:endCxn id="52" idx="1"/>
            </p:cNvCxnSpPr>
            <p:nvPr/>
          </p:nvCxnSpPr>
          <p:spPr>
            <a:xfrm rot="5400000" flipH="1" flipV="1">
              <a:off x="20865" y="1846030"/>
              <a:ext cx="1094989" cy="39046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30FCF367-65BD-4F75-A0A3-11E4DB53B1DB}"/>
                </a:ext>
              </a:extLst>
            </p:cNvPr>
            <p:cNvCxnSpPr>
              <a:stCxn id="55" idx="1"/>
              <a:endCxn id="52" idx="2"/>
            </p:cNvCxnSpPr>
            <p:nvPr/>
          </p:nvCxnSpPr>
          <p:spPr>
            <a:xfrm rot="16200000" flipV="1">
              <a:off x="2537670" y="1740270"/>
              <a:ext cx="502281" cy="119469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연결선: 꺾임 57">
              <a:extLst>
                <a:ext uri="{FF2B5EF4-FFF2-40B4-BE49-F238E27FC236}">
                  <a16:creationId xmlns:a16="http://schemas.microsoft.com/office/drawing/2014/main" id="{8DFC0DB5-02C6-49FF-AF7B-DDD1C9C05EA0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1602090" y="2234790"/>
              <a:ext cx="502282" cy="18446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연결선: 꺾임 58">
              <a:extLst>
                <a:ext uri="{FF2B5EF4-FFF2-40B4-BE49-F238E27FC236}">
                  <a16:creationId xmlns:a16="http://schemas.microsoft.com/office/drawing/2014/main" id="{1951E10A-A806-4A62-A2AE-538D0D1E2739}"/>
                </a:ext>
              </a:extLst>
            </p:cNvPr>
            <p:cNvCxnSpPr>
              <a:stCxn id="52" idx="3"/>
              <a:endCxn id="47" idx="1"/>
            </p:cNvCxnSpPr>
            <p:nvPr/>
          </p:nvCxnSpPr>
          <p:spPr>
            <a:xfrm flipV="1">
              <a:off x="3619329" y="1347815"/>
              <a:ext cx="1408109" cy="145955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연결선: 꺾임 59">
              <a:extLst>
                <a:ext uri="{FF2B5EF4-FFF2-40B4-BE49-F238E27FC236}">
                  <a16:creationId xmlns:a16="http://schemas.microsoft.com/office/drawing/2014/main" id="{31879DCE-6774-4587-9F0E-222E0D3C5EB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920951" y="2677841"/>
              <a:ext cx="482040" cy="1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연결선: 꺾임 60">
              <a:extLst>
                <a:ext uri="{FF2B5EF4-FFF2-40B4-BE49-F238E27FC236}">
                  <a16:creationId xmlns:a16="http://schemas.microsoft.com/office/drawing/2014/main" id="{42A25642-CA4B-498D-97C9-EA31E3C4FC5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978110" y="4313508"/>
              <a:ext cx="482040" cy="1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연결선: 꺾임 61">
              <a:extLst>
                <a:ext uri="{FF2B5EF4-FFF2-40B4-BE49-F238E27FC236}">
                  <a16:creationId xmlns:a16="http://schemas.microsoft.com/office/drawing/2014/main" id="{F9BF4131-9776-4816-9996-87F39F3305AA}"/>
                </a:ext>
              </a:extLst>
            </p:cNvPr>
            <p:cNvCxnSpPr>
              <a:cxnSpLocks/>
            </p:cNvCxnSpPr>
            <p:nvPr/>
          </p:nvCxnSpPr>
          <p:spPr>
            <a:xfrm>
              <a:off x="7343841" y="3699012"/>
              <a:ext cx="1095905" cy="772878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연결선: 꺾임 62">
              <a:extLst>
                <a:ext uri="{FF2B5EF4-FFF2-40B4-BE49-F238E27FC236}">
                  <a16:creationId xmlns:a16="http://schemas.microsoft.com/office/drawing/2014/main" id="{60933C18-7669-4454-A956-CCC6BC6041BB}"/>
                </a:ext>
              </a:extLst>
            </p:cNvPr>
            <p:cNvCxnSpPr>
              <a:stCxn id="50" idx="3"/>
              <a:endCxn id="51" idx="1"/>
            </p:cNvCxnSpPr>
            <p:nvPr/>
          </p:nvCxnSpPr>
          <p:spPr>
            <a:xfrm flipV="1">
              <a:off x="7343841" y="1347815"/>
              <a:ext cx="1095905" cy="2158232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연결선: 꺾임 63">
              <a:extLst>
                <a:ext uri="{FF2B5EF4-FFF2-40B4-BE49-F238E27FC236}">
                  <a16:creationId xmlns:a16="http://schemas.microsoft.com/office/drawing/2014/main" id="{705794E1-BA52-4112-B760-135A6C959D1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640747" y="1665349"/>
              <a:ext cx="1455445" cy="2012277"/>
            </a:xfrm>
            <a:prstGeom prst="bentConnector3">
              <a:avLst>
                <a:gd name="adj1" fmla="val 53968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2884654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테마">
  <a:themeElements>
    <a:clrScheme name="사용자 지정 22">
      <a:dk1>
        <a:sysClr val="windowText" lastClr="000000"/>
      </a:dk1>
      <a:lt1>
        <a:sysClr val="window" lastClr="FFFFFF"/>
      </a:lt1>
      <a:dk2>
        <a:srgbClr val="8AA3B4"/>
      </a:dk2>
      <a:lt2>
        <a:srgbClr val="E6EAEE"/>
      </a:lt2>
      <a:accent1>
        <a:srgbClr val="5F59C7"/>
      </a:accent1>
      <a:accent2>
        <a:srgbClr val="A4A1DF"/>
      </a:accent2>
      <a:accent3>
        <a:srgbClr val="5471CC"/>
      </a:accent3>
      <a:accent4>
        <a:srgbClr val="8C9DD4"/>
      </a:accent4>
      <a:accent5>
        <a:srgbClr val="635F83"/>
      </a:accent5>
      <a:accent6>
        <a:srgbClr val="6E8CE0"/>
      </a:accent6>
      <a:hlink>
        <a:srgbClr val="7F7F7F"/>
      </a:hlink>
      <a:folHlink>
        <a:srgbClr val="3F3F3F"/>
      </a:folHlink>
    </a:clrScheme>
    <a:fontScheme name="사용자 지정 1">
      <a:majorFont>
        <a:latin typeface="Gidole"/>
        <a:ea typeface="맑은 고딕"/>
        <a:cs typeface=""/>
      </a:majorFont>
      <a:minorFont>
        <a:latin typeface="Gidole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14720</TotalTime>
  <Words>267</Words>
  <Application>Microsoft Office PowerPoint</Application>
  <PresentationFormat>와이드스크린</PresentationFormat>
  <Paragraphs>186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Arial</vt:lpstr>
      <vt:lpstr>굴림체</vt:lpstr>
      <vt:lpstr>나눔바른고딕</vt:lpstr>
      <vt:lpstr>Gidole</vt:lpstr>
      <vt:lpstr>맑은 고딕</vt:lpstr>
      <vt:lpstr>MankSans</vt:lpstr>
      <vt:lpstr>Office 테마</vt:lpstr>
      <vt:lpstr>Company Introduction </vt:lpstr>
      <vt:lpstr>Company Introduction </vt:lpstr>
      <vt:lpstr>Company Introduction </vt:lpstr>
      <vt:lpstr>Company Introduction </vt:lpstr>
      <vt:lpstr>Company Introduction </vt:lpstr>
      <vt:lpstr>Company Introduction </vt:lpstr>
      <vt:lpstr>Company Introduction </vt:lpstr>
    </vt:vector>
  </TitlesOfParts>
  <Manager>DocsTemplates</Manager>
  <Company>YESFORM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DocsTemplates</dc:title>
  <dc:subject>Powerpoint templates , Diagram, Chart</dc:subject>
  <dc:creator>DocsTemplates by DH.KIM</dc:creator>
  <cp:keywords>ppt, Docstemplates, ppttemplates, yesform, docs, templates, diagram, chart</cp:keywords>
  <dc:description>The copyright of this document is at DOCSTEMPLATES. Unauthorized copying may result in legal sanctions.</dc:description>
  <cp:lastModifiedBy>김 혁</cp:lastModifiedBy>
  <cp:revision>93</cp:revision>
  <dcterms:created xsi:type="dcterms:W3CDTF">2010-02-01T08:03:16Z</dcterms:created>
  <dcterms:modified xsi:type="dcterms:W3CDTF">2020-12-22T00:19:25Z</dcterms:modified>
  <cp:category>www.docstemplates.com</cp:category>
</cp:coreProperties>
</file>