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BE8B-DF33-4206-B381-8C17D973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A9E15-8A82-460C-BFBF-6177588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19FBBF-9BCC-4A5F-B9CD-69C05E948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r="19776" b="34374"/>
          <a:stretch/>
        </p:blipFill>
        <p:spPr>
          <a:xfrm>
            <a:off x="11208469" y="216606"/>
            <a:ext cx="730578" cy="6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9E0C8F-6112-4C2C-B0CB-20EC729A31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0"/>
          <a:stretch/>
        </p:blipFill>
        <p:spPr>
          <a:xfrm>
            <a:off x="5605029" y="6435073"/>
            <a:ext cx="1132769" cy="303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BDD92-15CF-47B8-927E-D55F6CBC04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r="19776" b="34374"/>
          <a:stretch/>
        </p:blipFill>
        <p:spPr>
          <a:xfrm>
            <a:off x="3660518" y="1033577"/>
            <a:ext cx="5492908" cy="4790846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73ADB-CF3D-433F-B35E-66A48B271693}"/>
              </a:ext>
            </a:extLst>
          </p:cNvPr>
          <p:cNvSpPr/>
          <p:nvPr userDrawn="1"/>
        </p:nvSpPr>
        <p:spPr>
          <a:xfrm>
            <a:off x="0" y="1033577"/>
            <a:ext cx="12192000" cy="5034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4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AE4C-3D5D-4326-87B7-E89E37D7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A0231-5D1A-40B2-9B51-C95BF741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BD87-703D-4D89-9051-D2D243E4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CAB80-6A76-4BAE-A69D-DB7D344F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8AB83-2C74-4E96-B215-5161DE0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5AC48-F658-42EF-8B96-5EBAB537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F76CD-1143-436E-9086-3A208988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983D1-1912-4966-884A-FFA5F8CF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A39EA-634E-46D9-8B46-AAF97E0E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0E5E-69BC-46D7-A073-038F343A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727D-51CE-4DEA-ACFB-B7CB110E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E432C-DF0E-46AA-A3BA-A7028FC4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2945-5D41-4977-AEB2-C8890922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1ABF-48FB-4389-B27D-7BBBF1A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B7BE2-390B-4548-A47F-03969814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3755-254E-47F3-B0D0-15329C4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423F8-6674-40A3-9569-A1AE94A9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D2A3-D98C-4279-ADB0-5D816D54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28684-3962-454C-9DF3-BED92EFB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98E5-4799-44AA-90BE-AF69048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3499-E93D-4E00-8802-62673445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48D4F-5E94-4036-93AF-5C20E6F3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F0A70-9C46-4177-94D1-0D95FEE04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1ED3B-5EB2-41D3-90C1-D7AC2CC2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EF93F-85B3-4DD9-89DE-21479495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027E1-41D1-4DE6-AE8B-1C9E0630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BCD99-C345-475E-AD8C-5942E780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5AD8B-8F0B-452B-A00D-00FB1F88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79EAD-557F-4DC6-B084-A954C69B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D576B-B798-46CF-84ED-30A7B9A25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6A990-2E4B-4F21-B1D2-C29D1F348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584A4-DEDF-4580-B5E1-8B08A82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E3991-42D0-4629-B8AD-87807EA7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CFC6-E3A2-4E2A-B4EC-8B8809B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FEA09-5B77-44C2-B74A-62876037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C83695-3EED-4DB2-A8C6-2C7F1BED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4446D-5661-4C4D-ABF3-2490C42C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43CA-35A5-4055-9A57-91B55968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2D65B4-F24E-49BF-A003-E2FDFE6F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C34F7-7634-4D2A-8B6E-E7777586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DBF5D-F6A9-4065-A494-3ACA961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D000-FD88-47D9-9DC7-856531CD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F8448-FD6F-4DC2-9FAD-0EA8A33A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DC787-E915-4D59-BFB5-17037176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712D5-DCE2-40D9-9DE7-41BB3ECD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19EEA-F583-4FC2-B9E0-FFEC587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39FD9-95C4-417B-BFC2-14E022E6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6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FB054-5F59-45C5-94D1-39869C4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EA09CE-70D4-4452-9C75-703BA2A2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DAEA5-8738-4703-9239-DECAE6C9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7E450-13A4-4614-B3D0-D528F17C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4AEF9-D28F-4B8E-AA9C-02F94B5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2DDE0-4B44-40B8-8C7C-CEECABD3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F80B7-1EB7-464E-9CFC-DD363C45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7C332-CFCE-4401-80AB-6754CA4C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F88C3-5F31-4438-B8A8-E5AFC9A8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7415-5BC6-4BC1-8405-68A0B30FDC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C4C53-D081-4679-9E6B-DE9E7F2C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DAC9-FBF9-45BC-8EAE-0C651878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4C242-ABF2-4984-A057-499F543116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0243" y="1713893"/>
            <a:ext cx="9144000" cy="114949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모델 설명</a:t>
            </a:r>
            <a:b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FIXABILITY Business Model </a:t>
            </a:r>
            <a:r>
              <a:rPr lang="en-US" altLang="ko-KR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Explanation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95611F-1043-43F7-8A60-1E50EB59A2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99413" y="5144107"/>
            <a:ext cx="9144000" cy="671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박상기 부사장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(Douglas .Park)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4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5804C4-8614-4F42-BD46-46D16320C5A8}"/>
              </a:ext>
            </a:extLst>
          </p:cNvPr>
          <p:cNvSpPr txBox="1"/>
          <p:nvPr/>
        </p:nvSpPr>
        <p:spPr>
          <a:xfrm>
            <a:off x="1518209" y="1769960"/>
            <a:ext cx="71449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자사중개사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매물이미지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위치정보입력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데이터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인테리어변경 및 확정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 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)3D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 위치정보입력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매물이미지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가공 의뢰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자사중개사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중개사 및 중개업소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부동산 뉴스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법률 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신축 분양 입지 환경 리포트제공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부동산 시세정보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36A11-7926-42A6-A397-2E978823171F}"/>
              </a:ext>
            </a:extLst>
          </p:cNvPr>
          <p:cNvSpPr txBox="1"/>
          <p:nvPr/>
        </p:nvSpPr>
        <p:spPr>
          <a:xfrm>
            <a:off x="1098671" y="935934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3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4FA89-230A-4E67-A532-9E5B31A351F9}"/>
              </a:ext>
            </a:extLst>
          </p:cNvPr>
          <p:cNvSpPr txBox="1"/>
          <p:nvPr/>
        </p:nvSpPr>
        <p:spPr>
          <a:xfrm>
            <a:off x="1098671" y="9359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 진행 순서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8827A4-7993-45E7-808C-D22397EE447C}"/>
              </a:ext>
            </a:extLst>
          </p:cNvPr>
          <p:cNvCxnSpPr>
            <a:cxnSpLocks/>
          </p:cNvCxnSpPr>
          <p:nvPr/>
        </p:nvCxnSpPr>
        <p:spPr>
          <a:xfrm>
            <a:off x="1240073" y="3676454"/>
            <a:ext cx="1016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9B829E-7F0B-44FF-A7B1-5751731631DE}"/>
              </a:ext>
            </a:extLst>
          </p:cNvPr>
          <p:cNvCxnSpPr/>
          <p:nvPr/>
        </p:nvCxnSpPr>
        <p:spPr>
          <a:xfrm>
            <a:off x="1923068" y="3478488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9483D8-3871-41ED-BAC4-D57FB0921785}"/>
              </a:ext>
            </a:extLst>
          </p:cNvPr>
          <p:cNvCxnSpPr/>
          <p:nvPr/>
        </p:nvCxnSpPr>
        <p:spPr>
          <a:xfrm>
            <a:off x="2381839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E13D5-5023-40A3-A880-1F7102906392}"/>
              </a:ext>
            </a:extLst>
          </p:cNvPr>
          <p:cNvCxnSpPr/>
          <p:nvPr/>
        </p:nvCxnSpPr>
        <p:spPr>
          <a:xfrm>
            <a:off x="2837468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33BC4E-1B1C-49C5-AC69-B5D963650D7F}"/>
              </a:ext>
            </a:extLst>
          </p:cNvPr>
          <p:cNvCxnSpPr/>
          <p:nvPr/>
        </p:nvCxnSpPr>
        <p:spPr>
          <a:xfrm>
            <a:off x="3271101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A2BB29-5754-4FA9-B20D-A0951B2CDF6E}"/>
              </a:ext>
            </a:extLst>
          </p:cNvPr>
          <p:cNvCxnSpPr/>
          <p:nvPr/>
        </p:nvCxnSpPr>
        <p:spPr>
          <a:xfrm>
            <a:off x="3739299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3DA8F7-825C-4BB2-AF77-79CB48C8600B}"/>
              </a:ext>
            </a:extLst>
          </p:cNvPr>
          <p:cNvCxnSpPr/>
          <p:nvPr/>
        </p:nvCxnSpPr>
        <p:spPr>
          <a:xfrm>
            <a:off x="4231064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3790DE-9ABD-46D4-AF1F-FF47C46AC9A1}"/>
              </a:ext>
            </a:extLst>
          </p:cNvPr>
          <p:cNvCxnSpPr/>
          <p:nvPr/>
        </p:nvCxnSpPr>
        <p:spPr>
          <a:xfrm>
            <a:off x="4703976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E7297A-E08E-45E5-A815-8CA2BD2A2B46}"/>
              </a:ext>
            </a:extLst>
          </p:cNvPr>
          <p:cNvCxnSpPr/>
          <p:nvPr/>
        </p:nvCxnSpPr>
        <p:spPr>
          <a:xfrm>
            <a:off x="5186313" y="3483204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378D72-E6F3-4712-A57B-20F6110D2198}"/>
              </a:ext>
            </a:extLst>
          </p:cNvPr>
          <p:cNvCxnSpPr/>
          <p:nvPr/>
        </p:nvCxnSpPr>
        <p:spPr>
          <a:xfrm>
            <a:off x="5630944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1E2B03-41CD-4B06-BEFB-B61D7FE96E1D}"/>
              </a:ext>
            </a:extLst>
          </p:cNvPr>
          <p:cNvCxnSpPr/>
          <p:nvPr/>
        </p:nvCxnSpPr>
        <p:spPr>
          <a:xfrm>
            <a:off x="6096000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2B1E16-9744-45C0-887E-630312893F67}"/>
              </a:ext>
            </a:extLst>
          </p:cNvPr>
          <p:cNvCxnSpPr/>
          <p:nvPr/>
        </p:nvCxnSpPr>
        <p:spPr>
          <a:xfrm>
            <a:off x="6548486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6D8B6E-61CF-4729-9755-569F28898664}"/>
              </a:ext>
            </a:extLst>
          </p:cNvPr>
          <p:cNvCxnSpPr/>
          <p:nvPr/>
        </p:nvCxnSpPr>
        <p:spPr>
          <a:xfrm>
            <a:off x="9202132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3BCDC2-7062-46A9-B799-02F30EEABEBB}"/>
              </a:ext>
            </a:extLst>
          </p:cNvPr>
          <p:cNvCxnSpPr/>
          <p:nvPr/>
        </p:nvCxnSpPr>
        <p:spPr>
          <a:xfrm>
            <a:off x="8788923" y="3492631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86794F-4424-455E-92D3-4CD6CDA3D7E2}"/>
              </a:ext>
            </a:extLst>
          </p:cNvPr>
          <p:cNvCxnSpPr/>
          <p:nvPr/>
        </p:nvCxnSpPr>
        <p:spPr>
          <a:xfrm>
            <a:off x="8347435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E0FA2C-3308-486F-B91D-F6DCCE0F0370}"/>
              </a:ext>
            </a:extLst>
          </p:cNvPr>
          <p:cNvCxnSpPr/>
          <p:nvPr/>
        </p:nvCxnSpPr>
        <p:spPr>
          <a:xfrm>
            <a:off x="7896520" y="3503623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E5D28F-49F7-484E-9599-8B1C8683E03A}"/>
              </a:ext>
            </a:extLst>
          </p:cNvPr>
          <p:cNvCxnSpPr/>
          <p:nvPr/>
        </p:nvCxnSpPr>
        <p:spPr>
          <a:xfrm>
            <a:off x="7436177" y="3492631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E3B52A-C610-42CE-B429-307C37BDAC6C}"/>
              </a:ext>
            </a:extLst>
          </p:cNvPr>
          <p:cNvCxnSpPr/>
          <p:nvPr/>
        </p:nvCxnSpPr>
        <p:spPr>
          <a:xfrm>
            <a:off x="7004116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D39159-58F7-4FD4-A391-6C88808BFD62}"/>
              </a:ext>
            </a:extLst>
          </p:cNvPr>
          <p:cNvCxnSpPr/>
          <p:nvPr/>
        </p:nvCxnSpPr>
        <p:spPr>
          <a:xfrm flipV="1">
            <a:off x="11076495" y="2507530"/>
            <a:ext cx="0" cy="116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558EA86-B273-4B27-92DD-8226B8B601AF}"/>
              </a:ext>
            </a:extLst>
          </p:cNvPr>
          <p:cNvSpPr/>
          <p:nvPr/>
        </p:nvSpPr>
        <p:spPr>
          <a:xfrm>
            <a:off x="10515600" y="1384319"/>
            <a:ext cx="1121790" cy="1123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최종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IPO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5E9B3-6854-4900-B8F5-BDF6AB160852}"/>
              </a:ext>
            </a:extLst>
          </p:cNvPr>
          <p:cNvSpPr txBox="1"/>
          <p:nvPr/>
        </p:nvSpPr>
        <p:spPr>
          <a:xfrm>
            <a:off x="1640266" y="394982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DB181-E2FE-4A94-BE56-0684746B987F}"/>
              </a:ext>
            </a:extLst>
          </p:cNvPr>
          <p:cNvSpPr txBox="1"/>
          <p:nvPr/>
        </p:nvSpPr>
        <p:spPr>
          <a:xfrm>
            <a:off x="2114778" y="39454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E6A11-C0A4-4BD0-84E3-37CAB150190C}"/>
              </a:ext>
            </a:extLst>
          </p:cNvPr>
          <p:cNvSpPr txBox="1"/>
          <p:nvPr/>
        </p:nvSpPr>
        <p:spPr>
          <a:xfrm>
            <a:off x="2570407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50589-5FFB-4321-A2C3-DBB1AD0451EB}"/>
              </a:ext>
            </a:extLst>
          </p:cNvPr>
          <p:cNvSpPr txBox="1"/>
          <p:nvPr/>
        </p:nvSpPr>
        <p:spPr>
          <a:xfrm>
            <a:off x="3026036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2DB9D-85BF-459E-877D-23A1818BB2FC}"/>
              </a:ext>
            </a:extLst>
          </p:cNvPr>
          <p:cNvSpPr txBox="1"/>
          <p:nvPr/>
        </p:nvSpPr>
        <p:spPr>
          <a:xfrm>
            <a:off x="3472238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C8E0-741E-4255-A3E4-7D96B0973D3F}"/>
              </a:ext>
            </a:extLst>
          </p:cNvPr>
          <p:cNvSpPr txBox="1"/>
          <p:nvPr/>
        </p:nvSpPr>
        <p:spPr>
          <a:xfrm>
            <a:off x="3946688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549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2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8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7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34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42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52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0A10C9-963E-42F4-9AB9-CA581BFCA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0"/>
          <a:stretch/>
        </p:blipFill>
        <p:spPr>
          <a:xfrm>
            <a:off x="5605029" y="6268825"/>
            <a:ext cx="1132769" cy="3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0A10C9-963E-42F4-9AB9-CA581BFCA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0"/>
          <a:stretch/>
        </p:blipFill>
        <p:spPr>
          <a:xfrm>
            <a:off x="5605029" y="6268825"/>
            <a:ext cx="1132769" cy="3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3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97D9E-A9BC-4823-AD2D-6BDA4B8E1F2D}"/>
              </a:ext>
            </a:extLst>
          </p:cNvPr>
          <p:cNvSpPr txBox="1"/>
          <p:nvPr/>
        </p:nvSpPr>
        <p:spPr>
          <a:xfrm>
            <a:off x="1800520" y="1253765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사업분야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CC69-AB97-4255-A360-84DDA082162B}"/>
              </a:ext>
            </a:extLst>
          </p:cNvPr>
          <p:cNvSpPr txBox="1"/>
          <p:nvPr/>
        </p:nvSpPr>
        <p:spPr>
          <a:xfrm>
            <a:off x="2224430" y="2224129"/>
            <a:ext cx="53399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전자계약 플랫폼 서비스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 운영 서비스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콜 서비스 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21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0A10C9-963E-42F4-9AB9-CA581BFCA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0"/>
          <a:stretch/>
        </p:blipFill>
        <p:spPr>
          <a:xfrm>
            <a:off x="5605029" y="6268825"/>
            <a:ext cx="1132769" cy="3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8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0A10C9-963E-42F4-9AB9-CA581BFCA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0"/>
          <a:stretch/>
        </p:blipFill>
        <p:spPr>
          <a:xfrm>
            <a:off x="5605029" y="6268825"/>
            <a:ext cx="1132769" cy="3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5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DC0A57-C0DD-4F8F-BD83-8F3BEE53792F}"/>
              </a:ext>
            </a:extLst>
          </p:cNvPr>
          <p:cNvSpPr txBox="1"/>
          <p:nvPr/>
        </p:nvSpPr>
        <p:spPr>
          <a:xfrm>
            <a:off x="1084080" y="952107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전자계약 플랫폼 서비스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AFCF-C5BA-4078-BBEE-D49016A85858}"/>
              </a:ext>
            </a:extLst>
          </p:cNvPr>
          <p:cNvSpPr txBox="1"/>
          <p:nvPr/>
        </p:nvSpPr>
        <p:spPr>
          <a:xfrm>
            <a:off x="1484715" y="1743563"/>
            <a:ext cx="10033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매물 정보 제공과 함께 공인중개사를 매도자가 지정하여 서비스를 받을 수 있도록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매도자가 실질적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실사를 촬영하여 직접 매물을 등록 할 수 있도록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중개인과 매도자 매수자 간의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영상 통화 및 매물정보 영상프레임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중개자의 신원정보 및 중개자의 상세 프로필을 제공하여 신뢰도 상승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활용한 전자문서 열람 및 발급 서비스 이용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 또는 유료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대출연계은행과의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대출 서비스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이용한 매도자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은행대출 필요 서류발급 등을 계약 시 원스톱 으로 제공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C29C5-DCBC-4B0F-BEDE-E5E6818CD51C}"/>
              </a:ext>
            </a:extLst>
          </p:cNvPr>
          <p:cNvSpPr txBox="1"/>
          <p:nvPr/>
        </p:nvSpPr>
        <p:spPr>
          <a:xfrm>
            <a:off x="1093905" y="952106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C1E8-B03A-466C-A1CE-FB8E9875B0C5}"/>
              </a:ext>
            </a:extLst>
          </p:cNvPr>
          <p:cNvSpPr txBox="1"/>
          <p:nvPr/>
        </p:nvSpPr>
        <p:spPr>
          <a:xfrm>
            <a:off x="1504419" y="1771643"/>
            <a:ext cx="805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중개업무에 최적화된 오피스 무상제공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사업자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등록시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 컨설팅 및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직간접적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본사에서 제공하는 중개사 전용 관리자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메신져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사업자 오피스 전화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 개설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 부대시설 무료 이용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휴게실 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 전용 프린터 최저가로 이용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개별 홍보용 홈페이지 및 바이럴 마케팅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25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2624-5330-464F-9B3C-36969114FD76}"/>
              </a:ext>
            </a:extLst>
          </p:cNvPr>
          <p:cNvSpPr txBox="1"/>
          <p:nvPr/>
        </p:nvSpPr>
        <p:spPr>
          <a:xfrm>
            <a:off x="1093308" y="952304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 운영 서비스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6EEB9-E337-418F-B52B-38C8568602D1}"/>
              </a:ext>
            </a:extLst>
          </p:cNvPr>
          <p:cNvSpPr txBox="1"/>
          <p:nvPr/>
        </p:nvSpPr>
        <p:spPr>
          <a:xfrm>
            <a:off x="1589853" y="1718951"/>
            <a:ext cx="53078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부동산 매물정보 공유 사이트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중개사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쉐어링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중개 사업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3D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건축물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실시간 현장 실사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관공서 전자서류 발급 대행 서비스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쉽고 빠른 대출업무 연계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화상 통화 플랫폼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매물 현장 원격 렌더링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3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D0E979-6A62-41AF-9729-C4E8BD87419B}"/>
              </a:ext>
            </a:extLst>
          </p:cNvPr>
          <p:cNvSpPr txBox="1"/>
          <p:nvPr/>
        </p:nvSpPr>
        <p:spPr>
          <a:xfrm>
            <a:off x="1093708" y="952108"/>
            <a:ext cx="584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콜 서비스 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4BADA-53D0-401E-B11F-B2A007B7C26B}"/>
              </a:ext>
            </a:extLst>
          </p:cNvPr>
          <p:cNvSpPr txBox="1"/>
          <p:nvPr/>
        </p:nvSpPr>
        <p:spPr>
          <a:xfrm>
            <a:off x="1598491" y="1729371"/>
            <a:ext cx="53399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본사가 기존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대표번호 매도 및 매수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중개사에게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매도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중개사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연계 서비스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전용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 센터 운영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 진출 중개사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콜 통역 서비스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부동산 관련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대표번호 본사에서 직접 매수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AI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콜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4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DC0A57-C0DD-4F8F-BD83-8F3BEE53792F}"/>
              </a:ext>
            </a:extLst>
          </p:cNvPr>
          <p:cNvSpPr txBox="1"/>
          <p:nvPr/>
        </p:nvSpPr>
        <p:spPr>
          <a:xfrm>
            <a:off x="1093904" y="941191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 관리자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AFCF-C5BA-4078-BBEE-D49016A85858}"/>
              </a:ext>
            </a:extLst>
          </p:cNvPr>
          <p:cNvSpPr txBox="1"/>
          <p:nvPr/>
        </p:nvSpPr>
        <p:spPr>
          <a:xfrm>
            <a:off x="1466032" y="1606381"/>
            <a:ext cx="97465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총괄 솔루션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,AI,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,ERP,CS,ARS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총괄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 중개사관리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중개업소관리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영상데이타관리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 공유 오피스 전산 및 시설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1588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대표전화 매도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솔루션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영상통화관리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 지원 일수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현장 사진 및 매도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 영상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완료전자계약서 즉시 삭제 관리 관공서 서류 및 중요문서 즉시 삭제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7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5EC2F2-D8C2-41E4-9C5C-0E6E087F6B2B}"/>
              </a:ext>
            </a:extLst>
          </p:cNvPr>
          <p:cNvSpPr txBox="1"/>
          <p:nvPr/>
        </p:nvSpPr>
        <p:spPr>
          <a:xfrm>
            <a:off x="1363805" y="1663685"/>
            <a:ext cx="102290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중개업소 반응형 웹 관리 사이트제공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3D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전국위치기반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메신져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고객응대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및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계약물건 관리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일반유저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매물정보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실시간매물확인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,VR,AR),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계약현황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,Q&amp;A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중개사 및 중개업소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부동산 뉴스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법률 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신축 분양 입지 환경 리포트제공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부동산 시세정보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B8E1B-1053-4F4F-A4EB-BB87F0775FC3}"/>
              </a:ext>
            </a:extLst>
          </p:cNvPr>
          <p:cNvSpPr txBox="1"/>
          <p:nvPr/>
        </p:nvSpPr>
        <p:spPr>
          <a:xfrm>
            <a:off x="1098269" y="945161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 제공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5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ABCD71-EF56-4A9E-B716-C90F4C894A81}"/>
              </a:ext>
            </a:extLst>
          </p:cNvPr>
          <p:cNvSpPr txBox="1"/>
          <p:nvPr/>
        </p:nvSpPr>
        <p:spPr>
          <a:xfrm>
            <a:off x="1557114" y="1613465"/>
            <a:ext cx="791434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중개업소 반응형 앱 관리 사이트제공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3D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전국위치기반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메신저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고객응대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및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/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계약물건 관리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일반유저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매물촬영 업로드프로그램제공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매물정보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실시간매물확인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,VR,AR),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계약현황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,Q&amp;A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중개사 및 중개업소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부동산 뉴스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법률 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신축 분양 입지 환경 리포트제공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부동산 시세정보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A6B3E-5C44-433C-862A-61CA6C5FA17F}"/>
              </a:ext>
            </a:extLst>
          </p:cNvPr>
          <p:cNvSpPr txBox="1"/>
          <p:nvPr/>
        </p:nvSpPr>
        <p:spPr>
          <a:xfrm>
            <a:off x="1098476" y="945151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앱 제공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751</Words>
  <Application>Microsoft Office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맑은 고딕</vt:lpstr>
      <vt:lpstr>Arial</vt:lpstr>
      <vt:lpstr>Wingdings</vt:lpstr>
      <vt:lpstr>Office 테마</vt:lpstr>
      <vt:lpstr>비즈니스 모델 설명 FIXABILITY Business Model Explanation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픽스어빌리티 비즈니스 플랜 설명</dc:title>
  <dc:creator>Douglas .Park</dc:creator>
  <cp:lastModifiedBy>Douglas .Park</cp:lastModifiedBy>
  <cp:revision>34</cp:revision>
  <dcterms:created xsi:type="dcterms:W3CDTF">2020-11-23T02:42:11Z</dcterms:created>
  <dcterms:modified xsi:type="dcterms:W3CDTF">2020-11-25T06:28:47Z</dcterms:modified>
</cp:coreProperties>
</file>