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31F"/>
    <a:srgbClr val="171C61"/>
    <a:srgbClr val="DAD9D9"/>
    <a:srgbClr val="D9D9D9"/>
    <a:srgbClr val="8EC220"/>
    <a:srgbClr val="767476"/>
    <a:srgbClr val="171C60"/>
    <a:srgbClr val="A6A6A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9135" autoAdjust="0"/>
  </p:normalViewPr>
  <p:slideViewPr>
    <p:cSldViewPr snapToGrid="0">
      <p:cViewPr varScale="1">
        <p:scale>
          <a:sx n="103" d="100"/>
          <a:sy n="103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3665E-E1A5-47CE-BECC-033F53274B8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3AC50-729D-43FA-9C29-05AF05798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3AC50-729D-43FA-9C29-05AF05798B2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9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3AC50-729D-43FA-9C29-05AF05798B2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87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3AC50-729D-43FA-9C29-05AF05798B2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55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1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2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9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6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4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7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3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0221-A5FA-4A36-B4B9-D44FEB19DE9A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24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64" y="1249907"/>
            <a:ext cx="7171472" cy="40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04354" y="740367"/>
            <a:ext cx="5558030" cy="5685098"/>
            <a:chOff x="2085975" y="-1940719"/>
            <a:chExt cx="8020050" cy="820340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975" y="595312"/>
              <a:ext cx="8020050" cy="566737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975" y="-1940719"/>
              <a:ext cx="8020050" cy="5667375"/>
            </a:xfrm>
            <a:prstGeom prst="rect">
              <a:avLst/>
            </a:prstGeom>
          </p:spPr>
        </p:pic>
      </p:grpSp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018860" y="2963227"/>
            <a:ext cx="886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고정시키다</a:t>
            </a:r>
            <a:endParaRPr lang="ko-KR" altLang="en-US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8031947" y="332319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능력</a:t>
            </a:r>
            <a:endParaRPr lang="ko-KR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8018860" y="2577202"/>
            <a:ext cx="886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고정시키다</a:t>
            </a:r>
            <a:endParaRPr lang="ko-KR" alt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233916" y="175451"/>
            <a:ext cx="1965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03.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기업 디자인 정의 및 소개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94312" y="2592194"/>
            <a:ext cx="223932" cy="223932"/>
          </a:xfrm>
          <a:prstGeom prst="rect">
            <a:avLst/>
          </a:prstGeom>
          <a:solidFill>
            <a:srgbClr val="8E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794312" y="2963227"/>
            <a:ext cx="223932" cy="223932"/>
          </a:xfrm>
          <a:prstGeom prst="rect">
            <a:avLst/>
          </a:prstGeom>
          <a:solidFill>
            <a:srgbClr val="171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794312" y="3338188"/>
            <a:ext cx="223932" cy="2239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90311" y="2330356"/>
            <a:ext cx="76113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신뢰받는 기업 혁신으로 미래를 여는 기업이 되겠습니다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투명하고 공정한 기업이 되겠습니다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사회적 책임을 다하고 소외계층을 위하여 환원 하겠습니다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조세의 정의와 부동산 정책에 반영되도록 하겠습니다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쉼 없는 변화와 혁신으로 미래를 여는 창조기업이 되겠습니다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algn="ctr"/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나무처럼 소리없이 조용히 성장하겠습니다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16" y="175451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04.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경영이념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9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7075" y="2769631"/>
            <a:ext cx="97978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돈을 쫓기 보다는 우리의 일이 사회에 가져다 줄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변화에 집중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하며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우리의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목표는 혁신을 통하여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사회적 비용을 줄이는 것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이며 부대끼며 살아가는 세상에서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신뢰를 찾기 위한 노력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이다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algn="ctr"/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16" y="175451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04.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경영이념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70020" y="2572640"/>
            <a:ext cx="4251960" cy="45720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81000">
                <a:schemeClr val="bg1">
                  <a:lumMod val="85000"/>
                </a:schemeClr>
              </a:gs>
              <a:gs pos="59000">
                <a:srgbClr val="92D050"/>
              </a:gs>
              <a:gs pos="0">
                <a:srgbClr val="002060">
                  <a:alpha val="4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14853" y="1920777"/>
            <a:ext cx="15622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7711" y="2963592"/>
            <a:ext cx="2276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회사소개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보유 기술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디자인 정의 및 개요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경영이념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0004"/>
            <a:ext cx="7171472" cy="40379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960" y="2190307"/>
            <a:ext cx="4284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 소개</a:t>
            </a:r>
            <a:endParaRPr lang="en-US" altLang="ko-KR" sz="3600" dirty="0" smtClean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회사명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픽스어빌리티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주소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강남구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선릉로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전화번호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16" y="175451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01.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회사소개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951349" y="1921790"/>
            <a:ext cx="0" cy="2913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4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16" y="2402957"/>
            <a:ext cx="2475640" cy="1658679"/>
          </a:xfrm>
          <a:prstGeom prst="rect">
            <a:avLst/>
          </a:prstGeom>
        </p:spPr>
      </p:pic>
      <p:sp>
        <p:nvSpPr>
          <p:cNvPr id="2" name="순서도: 처리 1"/>
          <p:cNvSpPr/>
          <p:nvPr/>
        </p:nvSpPr>
        <p:spPr>
          <a:xfrm>
            <a:off x="1071016" y="2402955"/>
            <a:ext cx="2475640" cy="1658679"/>
          </a:xfrm>
          <a:prstGeom prst="flowChartProcess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911" y="2402956"/>
            <a:ext cx="2475640" cy="165867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806" y="2402956"/>
            <a:ext cx="2475640" cy="165867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701" y="2402956"/>
            <a:ext cx="2475640" cy="1658679"/>
          </a:xfrm>
          <a:prstGeom prst="rect">
            <a:avLst/>
          </a:prstGeom>
        </p:spPr>
      </p:pic>
      <p:sp>
        <p:nvSpPr>
          <p:cNvPr id="19" name="순서도: 처리 18"/>
          <p:cNvSpPr/>
          <p:nvPr/>
        </p:nvSpPr>
        <p:spPr>
          <a:xfrm>
            <a:off x="3712911" y="2402955"/>
            <a:ext cx="2475640" cy="1658679"/>
          </a:xfrm>
          <a:prstGeom prst="flowChartProcess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6354806" y="2402954"/>
            <a:ext cx="2475640" cy="1658679"/>
          </a:xfrm>
          <a:prstGeom prst="flowChartProcess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8996701" y="2391742"/>
            <a:ext cx="2475640" cy="1658679"/>
          </a:xfrm>
          <a:prstGeom prst="flowChartProcess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7195" y="4193309"/>
            <a:ext cx="1419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특허출원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</a:p>
          <a:p>
            <a:pPr algn="ctr"/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abcdefghijk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40793" y="4193309"/>
            <a:ext cx="1419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특허출원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</a:p>
          <a:p>
            <a:pPr algn="ctr"/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abcdefghijk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4391" y="4193309"/>
            <a:ext cx="1419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특허출원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</a:p>
          <a:p>
            <a:pPr algn="ctr"/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abcdefghijk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24583" y="4193309"/>
            <a:ext cx="1419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특허출원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</a:p>
          <a:p>
            <a:pPr algn="ctr"/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abcdefghijk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3916" y="175451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02.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보유기술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특허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순서도: 처리 3"/>
          <p:cNvSpPr/>
          <p:nvPr/>
        </p:nvSpPr>
        <p:spPr>
          <a:xfrm>
            <a:off x="2103121" y="1233377"/>
            <a:ext cx="1219183" cy="1135101"/>
          </a:xfrm>
          <a:prstGeom prst="flowChartProcess">
            <a:avLst/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처리 24"/>
          <p:cNvSpPr/>
          <p:nvPr/>
        </p:nvSpPr>
        <p:spPr>
          <a:xfrm>
            <a:off x="2103119" y="3493122"/>
            <a:ext cx="1219183" cy="1135101"/>
          </a:xfrm>
          <a:prstGeom prst="flowChartProcess">
            <a:avLst/>
          </a:prstGeom>
          <a:solidFill>
            <a:srgbClr val="8E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2103119" y="2364187"/>
            <a:ext cx="1219183" cy="1135101"/>
          </a:xfrm>
          <a:prstGeom prst="flowChartProcess">
            <a:avLst/>
          </a:prstGeom>
          <a:solidFill>
            <a:srgbClr val="767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처리 26"/>
          <p:cNvSpPr/>
          <p:nvPr/>
        </p:nvSpPr>
        <p:spPr>
          <a:xfrm>
            <a:off x="2103119" y="4628223"/>
            <a:ext cx="1210619" cy="113510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75053" y="117102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171C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 </a:t>
            </a:r>
            <a:r>
              <a:rPr lang="ko-KR" altLang="en-US" b="1" dirty="0" err="1" smtClean="0">
                <a:solidFill>
                  <a:srgbClr val="171C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전자계약</a:t>
            </a:r>
            <a:r>
              <a:rPr lang="ko-KR" altLang="en-US" b="1" dirty="0" smtClean="0">
                <a:solidFill>
                  <a:srgbClr val="171C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</a:t>
            </a:r>
            <a:endParaRPr lang="ko-KR" altLang="en-US" b="1" dirty="0">
              <a:solidFill>
                <a:srgbClr val="171C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5053" y="152949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비대면을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통한 전자계약으로 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처음부터 끝까지 한번에 진행됩니다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7084" y="990386"/>
            <a:ext cx="1621256" cy="162125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12" y="2224788"/>
            <a:ext cx="1371600" cy="1371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075053" y="2364187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6747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1588 </a:t>
            </a:r>
            <a:r>
              <a:rPr lang="ko-KR" altLang="en-US" b="1" dirty="0" smtClean="0">
                <a:solidFill>
                  <a:srgbClr val="76747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 </a:t>
            </a:r>
            <a:r>
              <a:rPr lang="en-US" altLang="ko-KR" b="1" dirty="0" smtClean="0">
                <a:solidFill>
                  <a:srgbClr val="76747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b="1" dirty="0" smtClean="0">
                <a:solidFill>
                  <a:srgbClr val="76747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 </a:t>
            </a:r>
            <a:r>
              <a:rPr lang="ko-KR" altLang="en-US" b="1" dirty="0" err="1" smtClean="0">
                <a:solidFill>
                  <a:srgbClr val="76747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콜서비스</a:t>
            </a:r>
            <a:endParaRPr lang="ko-KR" altLang="en-US" b="1" dirty="0">
              <a:solidFill>
                <a:srgbClr val="76747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75053" y="2716255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완벽하고 신속한 의사결정 지원 시스템 구축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84" y="3292088"/>
            <a:ext cx="1640435" cy="164043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075053" y="3487573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8EC22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공인중개사 전용 공용 오피스 운영</a:t>
            </a:r>
            <a:endParaRPr lang="ko-KR" altLang="en-US" b="1" dirty="0">
              <a:solidFill>
                <a:srgbClr val="8EC22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75053" y="3856905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부동산 시장의 한계를 넘어선다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75053" y="4563191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전자계약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 </a:t>
            </a:r>
            <a:r>
              <a:rPr lang="ko-KR" altLang="en-US" b="1" dirty="0" err="1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부대운영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서비스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75053" y="4932523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관련 서비스를 통한 시너지 확대로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업모델 완성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687" y="4383289"/>
            <a:ext cx="1990241" cy="199024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33916" y="175451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02.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보유기술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57600" y="1233377"/>
            <a:ext cx="0" cy="4380023"/>
          </a:xfrm>
          <a:prstGeom prst="line">
            <a:avLst/>
          </a:prstGeom>
          <a:ln>
            <a:solidFill>
              <a:srgbClr val="DA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31613" y="2521059"/>
            <a:ext cx="79287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매도 신청에서 매수 완료까지 완벽한 </a:t>
            </a:r>
            <a:r>
              <a:rPr lang="en-US" altLang="ko-KR" sz="2800" b="1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2800" b="1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단계 보안시스템</a:t>
            </a:r>
            <a:endParaRPr lang="en-US" altLang="ko-KR" sz="2800" b="1" dirty="0" smtClean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한번의 터치로 등기부등본부터 건축물대장 확인까지</a:t>
            </a:r>
            <a:endParaRPr lang="en-US" altLang="ko-KR" sz="2800" dirty="0" smtClean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대출부터 확정일자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등기까지 </a:t>
            </a:r>
            <a:r>
              <a:rPr lang="ko-KR" altLang="en-US" sz="2800" b="1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원스톱 서비스 제공</a:t>
            </a:r>
            <a:endParaRPr lang="en-US" altLang="ko-KR" sz="2800" b="1" dirty="0" smtClean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고비용 </a:t>
            </a:r>
            <a:r>
              <a:rPr lang="ko-KR" altLang="en-US" sz="2800" dirty="0" err="1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저효율의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부동산 거래 </a:t>
            </a:r>
            <a:r>
              <a:rPr lang="ko-KR" altLang="en-US" sz="2800" dirty="0" err="1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수수요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개선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16" y="175451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02.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비대면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전자계약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플랫폼 서비스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30523" y="2537015"/>
            <a:ext cx="65309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유무선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SNS, 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문자메시지로 매도 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 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매수 신청</a:t>
            </a:r>
            <a:endParaRPr lang="en-US" altLang="ko-KR" sz="2800" dirty="0" smtClean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앱으로 </a:t>
            </a:r>
            <a:r>
              <a:rPr lang="ko-KR" altLang="en-US" sz="2800" dirty="0" err="1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시세조회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및 알림이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매물 검색 회신</a:t>
            </a:r>
            <a:endParaRPr lang="en-US" altLang="ko-KR" sz="2800" dirty="0" smtClean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소비자 요구에 부합하는 서비스 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(VR / AR)</a:t>
            </a:r>
          </a:p>
          <a:p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소비자의 </a:t>
            </a:r>
            <a:r>
              <a:rPr lang="ko-KR" altLang="en-US" sz="2800" dirty="0" err="1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니즈를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분석하여 추천 매물 서비스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16" y="175451"/>
            <a:ext cx="2129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02.1588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매도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매수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콜서비스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91386" y="2537015"/>
            <a:ext cx="56092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전자계약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800" dirty="0" err="1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연착률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마케팅</a:t>
            </a:r>
            <a:endParaRPr lang="en-US" altLang="ko-KR" sz="2800" dirty="0" smtClean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운영난 겪는 공인중개사 협업</a:t>
            </a:r>
            <a:endParaRPr lang="en-US" altLang="ko-KR" sz="2800" dirty="0" smtClean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고비용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800" dirty="0" err="1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저효율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개선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경쟁력 강화 방안</a:t>
            </a:r>
            <a:endParaRPr lang="en-US" altLang="ko-KR" sz="2800" dirty="0" smtClean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투명한 부동산 거래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사회적 신뢰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16" y="175451"/>
            <a:ext cx="2619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02.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공인중개사 전용 공유 오피스 서비스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97286" y="2537015"/>
            <a:ext cx="69974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공인중개사를 위한 호스팅 인프라 제공</a:t>
            </a:r>
            <a:endParaRPr lang="en-US" altLang="ko-KR" sz="2800" dirty="0" smtClean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지속적인 시장분석을 통한 부동산 컨설팅 서비스</a:t>
            </a:r>
            <a:endParaRPr lang="en-US" altLang="ko-KR" sz="2800" dirty="0" smtClean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정보분석을 통한 부동산 투자사업</a:t>
            </a:r>
            <a:endParaRPr lang="en-US" altLang="ko-KR" sz="2800" dirty="0" smtClean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플랫폼 정보를 토대로 하는 데이터베이스 구축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16" y="175451"/>
            <a:ext cx="2481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02.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전자계약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플랫폼 부대 운영 서비스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296</Words>
  <Application>Microsoft Office PowerPoint</Application>
  <PresentationFormat>와이드스크린</PresentationFormat>
  <Paragraphs>68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나눔바른고딕</vt:lpstr>
      <vt:lpstr>나눔바른고딕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AFFINITY05</dc:creator>
  <cp:lastModifiedBy>AFFINITY05</cp:lastModifiedBy>
  <cp:revision>28</cp:revision>
  <dcterms:created xsi:type="dcterms:W3CDTF">2020-11-25T07:17:30Z</dcterms:created>
  <dcterms:modified xsi:type="dcterms:W3CDTF">2020-11-30T06:04:54Z</dcterms:modified>
</cp:coreProperties>
</file>